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6"/>
  </p:notesMasterIdLst>
  <p:sldIdLst>
    <p:sldId id="257" r:id="rId2"/>
    <p:sldId id="256" r:id="rId3"/>
    <p:sldId id="258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753" autoAdjust="0"/>
  </p:normalViewPr>
  <p:slideViewPr>
    <p:cSldViewPr snapToGrid="0" snapToObjects="1">
      <p:cViewPr>
        <p:scale>
          <a:sx n="150" d="100"/>
          <a:sy n="150" d="100"/>
        </p:scale>
        <p:origin x="-8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4D75D-3A88-044C-B530-B9A2A8B351DB}" type="datetimeFigureOut">
              <a:t>1/19/15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75BE2-4F29-9F42-8592-F7ACB96438D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2492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1/19/15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790406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1/19/15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4375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1/19/15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196707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CA1E-F1DB-4802-8799-DA6281920C9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1/19/15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5DE-6785-42F2-A93A-9AC8FA33F321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gray">
          <a:xfrm>
            <a:off x="0" y="457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 userDrawn="1"/>
        </p:nvSpPr>
        <p:spPr bwMode="gray">
          <a:xfrm>
            <a:off x="70352" y="82550"/>
            <a:ext cx="35175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8301271" y="266700"/>
            <a:ext cx="765053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1" name="Rectangle 17"/>
          <p:cNvSpPr txBox="1">
            <a:spLocks noChangeArrowheads="1"/>
          </p:cNvSpPr>
          <p:nvPr userDrawn="1"/>
        </p:nvSpPr>
        <p:spPr bwMode="gray">
          <a:xfrm>
            <a:off x="8735097" y="6611943"/>
            <a:ext cx="389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000" b="1" kern="1200">
                <a:solidFill>
                  <a:srgbClr val="5F5F5F"/>
                </a:solidFill>
                <a:latin typeface="Trebuchet MS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93C659-F3DE-4F49-AD44-90BEB4B065B5}" type="slidenum">
              <a:rPr lang="ja-JP" altLang="en-US" smtClean="0">
                <a:ea typeface="ＭＳ Ｐゴシック"/>
              </a:rPr>
              <a:pPr/>
              <a:t>‹#›</a:t>
            </a:fld>
            <a:endParaRPr lang="ja-JP" altLang="en-US">
              <a:ea typeface="ＭＳ Ｐゴシック"/>
            </a:endParaRP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76" y="57150"/>
            <a:ext cx="773847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2766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41926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CA1E-F1DB-4802-8799-DA6281920C9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1/19/15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5DE-6785-42F2-A93A-9AC8FA33F321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gray">
          <a:xfrm>
            <a:off x="0" y="457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 userDrawn="1"/>
        </p:nvSpPr>
        <p:spPr bwMode="gray">
          <a:xfrm>
            <a:off x="70351" y="82550"/>
            <a:ext cx="35175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8301270" y="266700"/>
            <a:ext cx="765053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1" name="Rectangle 17"/>
          <p:cNvSpPr txBox="1">
            <a:spLocks noChangeArrowheads="1"/>
          </p:cNvSpPr>
          <p:nvPr userDrawn="1"/>
        </p:nvSpPr>
        <p:spPr bwMode="gray">
          <a:xfrm>
            <a:off x="8735097" y="6611942"/>
            <a:ext cx="389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000" b="1" kern="1200">
                <a:solidFill>
                  <a:srgbClr val="5F5F5F"/>
                </a:solidFill>
                <a:latin typeface="Trebuchet MS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93C659-F3DE-4F49-AD44-90BEB4B065B5}" type="slidenum">
              <a:rPr lang="ja-JP" altLang="en-US" smtClean="0">
                <a:ea typeface="ＭＳ Ｐゴシック"/>
              </a:rPr>
              <a:pPr/>
              <a:t>‹#›</a:t>
            </a:fld>
            <a:endParaRPr lang="ja-JP" altLang="en-US">
              <a:ea typeface="ＭＳ Ｐゴシック"/>
            </a:endParaRP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75" y="57150"/>
            <a:ext cx="773847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2766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18216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3CA1E-F1DB-4802-8799-DA6281920C9D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1/19/15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85DE-6785-42F2-A93A-9AC8FA33F321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Line 9"/>
          <p:cNvSpPr>
            <a:spLocks noChangeShapeType="1"/>
          </p:cNvSpPr>
          <p:nvPr userDrawn="1"/>
        </p:nvSpPr>
        <p:spPr bwMode="gray">
          <a:xfrm>
            <a:off x="0" y="457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5465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AutoShape 8"/>
          <p:cNvSpPr>
            <a:spLocks noChangeArrowheads="1"/>
          </p:cNvSpPr>
          <p:nvPr userDrawn="1"/>
        </p:nvSpPr>
        <p:spPr bwMode="gray">
          <a:xfrm>
            <a:off x="70351" y="82550"/>
            <a:ext cx="35175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gray">
          <a:xfrm>
            <a:off x="8301270" y="266700"/>
            <a:ext cx="765053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1" name="Rectangle 17"/>
          <p:cNvSpPr txBox="1">
            <a:spLocks noChangeArrowheads="1"/>
          </p:cNvSpPr>
          <p:nvPr userDrawn="1"/>
        </p:nvSpPr>
        <p:spPr bwMode="gray">
          <a:xfrm>
            <a:off x="8735097" y="6611942"/>
            <a:ext cx="389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000" b="1" kern="1200">
                <a:solidFill>
                  <a:srgbClr val="5F5F5F"/>
                </a:solidFill>
                <a:latin typeface="Trebuchet MS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93C659-F3DE-4F49-AD44-90BEB4B065B5}" type="slidenum">
              <a:rPr lang="ja-JP" altLang="en-US" smtClean="0">
                <a:ea typeface="ＭＳ Ｐゴシック"/>
              </a:rPr>
              <a:pPr/>
              <a:t>‹#›</a:t>
            </a:fld>
            <a:endParaRPr lang="ja-JP" altLang="en-US">
              <a:ea typeface="ＭＳ Ｐゴシック"/>
            </a:endParaRP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475" y="57150"/>
            <a:ext cx="773847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2766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3371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1/19/15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14" name="AutoShape 9"/>
          <p:cNvSpPr>
            <a:spLocks noChangeArrowheads="1"/>
          </p:cNvSpPr>
          <p:nvPr userDrawn="1"/>
        </p:nvSpPr>
        <p:spPr bwMode="gray">
          <a:xfrm>
            <a:off x="2181193" y="3009900"/>
            <a:ext cx="33715" cy="838200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5" name="Rectangle 11"/>
          <p:cNvSpPr>
            <a:spLocks noChangeArrowheads="1"/>
          </p:cNvSpPr>
          <p:nvPr userDrawn="1"/>
        </p:nvSpPr>
        <p:spPr bwMode="gray">
          <a:xfrm>
            <a:off x="8302601" y="38100"/>
            <a:ext cx="765176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sp>
        <p:nvSpPr>
          <p:cNvPr id="16" name="Text Box 12"/>
          <p:cNvSpPr txBox="1">
            <a:spLocks noChangeArrowheads="1"/>
          </p:cNvSpPr>
          <p:nvPr userDrawn="1"/>
        </p:nvSpPr>
        <p:spPr bwMode="gray">
          <a:xfrm>
            <a:off x="6276151" y="6629401"/>
            <a:ext cx="252694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  <p:pic>
        <p:nvPicPr>
          <p:cNvPr id="17" name="Picture 15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59" y="3248025"/>
            <a:ext cx="1688664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33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1/19/15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363948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1/19/15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8" name="Line 9"/>
          <p:cNvSpPr>
            <a:spLocks noChangeShapeType="1"/>
          </p:cNvSpPr>
          <p:nvPr userDrawn="1"/>
        </p:nvSpPr>
        <p:spPr bwMode="gray">
          <a:xfrm>
            <a:off x="0" y="457200"/>
            <a:ext cx="9146932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9" name="Line 10"/>
          <p:cNvSpPr>
            <a:spLocks noChangeShapeType="1"/>
          </p:cNvSpPr>
          <p:nvPr userDrawn="1"/>
        </p:nvSpPr>
        <p:spPr bwMode="gray">
          <a:xfrm flipH="1">
            <a:off x="0" y="6553200"/>
            <a:ext cx="9146932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kumimoji="1" lang="ja-JP" altLang="en-US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AutoShape 8"/>
          <p:cNvSpPr>
            <a:spLocks noChangeArrowheads="1"/>
          </p:cNvSpPr>
          <p:nvPr userDrawn="1"/>
        </p:nvSpPr>
        <p:spPr bwMode="gray">
          <a:xfrm>
            <a:off x="70362" y="82550"/>
            <a:ext cx="35181" cy="306388"/>
          </a:xfrm>
          <a:prstGeom prst="roundRect">
            <a:avLst>
              <a:gd name="adj" fmla="val 50000"/>
            </a:avLst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ja-JP" altLang="en-US" dirty="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1" name="Rectangle 12"/>
          <p:cNvSpPr>
            <a:spLocks noChangeArrowheads="1"/>
          </p:cNvSpPr>
          <p:nvPr userDrawn="1"/>
        </p:nvSpPr>
        <p:spPr bwMode="gray">
          <a:xfrm>
            <a:off x="8302601" y="266700"/>
            <a:ext cx="765176" cy="152400"/>
          </a:xfrm>
          <a:prstGeom prst="rect">
            <a:avLst/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ja-JP" sz="900" dirty="0">
                <a:solidFill>
                  <a:srgbClr val="5F5F5F"/>
                </a:solidFill>
                <a:latin typeface="Calibri"/>
                <a:ea typeface="ＭＳ Ｐゴシック"/>
              </a:rPr>
              <a:t>confidential</a:t>
            </a:r>
          </a:p>
        </p:txBody>
      </p:sp>
      <p:pic>
        <p:nvPicPr>
          <p:cNvPr id="12" name="Picture 18" descr="画像ファイル &quot;http://www.mulodo.co.jp/images/logo.gif&quot; は壊れているため、表示できませんでした。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804" y="57150"/>
            <a:ext cx="773971" cy="16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7"/>
          <p:cNvSpPr txBox="1">
            <a:spLocks noChangeArrowheads="1"/>
          </p:cNvSpPr>
          <p:nvPr userDrawn="1"/>
        </p:nvSpPr>
        <p:spPr bwMode="gray">
          <a:xfrm>
            <a:off x="3693563" y="6629401"/>
            <a:ext cx="254428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800" dirty="0" err="1">
                <a:solidFill>
                  <a:srgbClr val="B2B2B2"/>
                </a:solidFill>
                <a:latin typeface="Calibri"/>
                <a:ea typeface="ＭＳ Ｐゴシック"/>
              </a:rPr>
              <a:t>Mulodo</a:t>
            </a:r>
            <a:r>
              <a:rPr kumimoji="1" lang="en-US" altLang="ja-JP" sz="800" dirty="0">
                <a:solidFill>
                  <a:srgbClr val="B2B2B2"/>
                </a:solidFill>
                <a:latin typeface="Calibri"/>
                <a:ea typeface="ＭＳ Ｐゴシック"/>
              </a:rPr>
              <a:t> Inc. Private and Confidential.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3310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1/19/15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54761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1/19/15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57983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1/19/15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27546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1/19/15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893335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81E7-9C08-2149-9165-A35BDE62CAE7}" type="datetimeFigureOut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1/19/15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5D53-84CB-B546-A48D-B4493DCA9917}" type="slidenum">
              <a:rPr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262611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781E7-9C08-2149-9165-A35BDE62CAE7}" type="datetimeFigureOut">
              <a:rPr kumimoji="1"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1/19/15</a:t>
            </a:fld>
            <a:endParaRPr kumimoji="1"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1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C5D53-84CB-B546-A48D-B4493DCA9917}" type="slidenum">
              <a:rPr kumimoji="1" lang="ja-JP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ＭＳ Ｐゴシック"/>
              </a:rPr>
              <a:pPr/>
              <a:t>‹#›</a:t>
            </a:fld>
            <a:endParaRPr kumimoji="1" lang="ja-JP" altLang="en-US">
              <a:solidFill>
                <a:prstClr val="black">
                  <a:tint val="75000"/>
                </a:prstClr>
              </a:solidFill>
              <a:latin typeface="Calibri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423004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245948" y="3140969"/>
            <a:ext cx="6692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PHP Training: Mini Blog Wireframe</a:t>
            </a:r>
          </a:p>
        </p:txBody>
      </p:sp>
      <p:sp>
        <p:nvSpPr>
          <p:cNvPr id="5" name="サブタイトル 1"/>
          <p:cNvSpPr txBox="1">
            <a:spLocks/>
          </p:cNvSpPr>
          <p:nvPr/>
        </p:nvSpPr>
        <p:spPr>
          <a:xfrm>
            <a:off x="2321543" y="3657600"/>
            <a:ext cx="6823924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ja-JP" sz="900" dirty="0" smtClean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2015/01/19 </a:t>
            </a:r>
            <a:r>
              <a:rPr lang="en-US" altLang="ja-JP" sz="900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Mulodo Inc</a:t>
            </a:r>
            <a:endParaRPr lang="ja-JP" altLang="en-US" sz="900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21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3525" y="0"/>
            <a:ext cx="95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Sitemap</a:t>
            </a:r>
            <a:endParaRPr kumimoji="1" lang="ja-JP" altLang="en-US"/>
          </a:p>
        </p:txBody>
      </p:sp>
      <p:sp useBgFill="1">
        <p:nvSpPr>
          <p:cNvPr id="11" name="Rectangle 10"/>
          <p:cNvSpPr/>
          <p:nvPr/>
        </p:nvSpPr>
        <p:spPr>
          <a:xfrm>
            <a:off x="290286" y="520095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S-1-1</a:t>
            </a:r>
            <a:endParaRPr kumimoji="1" lang="ja-JP" altLang="en-US" sz="1000"/>
          </a:p>
        </p:txBody>
      </p:sp>
      <p:sp>
        <p:nvSpPr>
          <p:cNvPr id="12" name="TextBox 11"/>
          <p:cNvSpPr txBox="1"/>
          <p:nvPr/>
        </p:nvSpPr>
        <p:spPr>
          <a:xfrm>
            <a:off x="165886" y="886301"/>
            <a:ext cx="7514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Homepage</a:t>
            </a:r>
            <a:endParaRPr kumimoji="1" lang="ja-JP" altLang="en-US" sz="100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197106" y="664029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/>
          <p:cNvSpPr/>
          <p:nvPr/>
        </p:nvSpPr>
        <p:spPr>
          <a:xfrm>
            <a:off x="1754890" y="539448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S-2-1</a:t>
            </a:r>
            <a:endParaRPr kumimoji="1" lang="ja-JP" altLang="en-US" sz="1000"/>
          </a:p>
        </p:txBody>
      </p:sp>
      <p:sp>
        <p:nvSpPr>
          <p:cNvPr id="18" name="TextBox 17"/>
          <p:cNvSpPr txBox="1"/>
          <p:nvPr/>
        </p:nvSpPr>
        <p:spPr>
          <a:xfrm>
            <a:off x="1751483" y="829734"/>
            <a:ext cx="463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Login</a:t>
            </a:r>
            <a:endParaRPr kumimoji="1" lang="ja-JP" altLang="en-US" sz="100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197106" y="1296617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/>
          <p:cNvSpPr/>
          <p:nvPr/>
        </p:nvSpPr>
        <p:spPr>
          <a:xfrm>
            <a:off x="1754890" y="1151474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S-3-1</a:t>
            </a:r>
            <a:endParaRPr kumimoji="1" lang="ja-JP" altLang="en-US" sz="1000"/>
          </a:p>
        </p:txBody>
      </p:sp>
      <p:sp>
        <p:nvSpPr>
          <p:cNvPr id="21" name="TextBox 20"/>
          <p:cNvSpPr txBox="1"/>
          <p:nvPr/>
        </p:nvSpPr>
        <p:spPr>
          <a:xfrm>
            <a:off x="1751483" y="1441760"/>
            <a:ext cx="4118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Blog</a:t>
            </a:r>
            <a:endParaRPr kumimoji="1" lang="ja-JP" altLang="en-US" sz="1000"/>
          </a:p>
        </p:txBody>
      </p:sp>
      <p:cxnSp>
        <p:nvCxnSpPr>
          <p:cNvPr id="30" name="Elbow Connector 29"/>
          <p:cNvCxnSpPr>
            <a:stCxn id="11" idx="3"/>
          </p:cNvCxnSpPr>
          <p:nvPr/>
        </p:nvCxnSpPr>
        <p:spPr>
          <a:xfrm>
            <a:off x="888932" y="665238"/>
            <a:ext cx="321967" cy="591457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362892" y="1296617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41"/>
          <p:cNvSpPr/>
          <p:nvPr/>
        </p:nvSpPr>
        <p:spPr>
          <a:xfrm>
            <a:off x="2920676" y="1151474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S-3-2</a:t>
            </a:r>
            <a:endParaRPr kumimoji="1" lang="ja-JP" altLang="en-US" sz="1000"/>
          </a:p>
        </p:txBody>
      </p:sp>
      <p:sp>
        <p:nvSpPr>
          <p:cNvPr id="43" name="TextBox 42"/>
          <p:cNvSpPr txBox="1"/>
          <p:nvPr/>
        </p:nvSpPr>
        <p:spPr>
          <a:xfrm>
            <a:off x="2917269" y="1416360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Detail</a:t>
            </a:r>
            <a:endParaRPr kumimoji="1" lang="ja-JP" altLang="en-US" sz="100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3514554" y="1303874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44"/>
          <p:cNvSpPr/>
          <p:nvPr/>
        </p:nvSpPr>
        <p:spPr>
          <a:xfrm>
            <a:off x="4072338" y="1158731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S-3-3</a:t>
            </a:r>
            <a:endParaRPr kumimoji="1" lang="ja-JP" altLang="en-US" sz="1000"/>
          </a:p>
        </p:txBody>
      </p:sp>
      <p:sp>
        <p:nvSpPr>
          <p:cNvPr id="46" name="TextBox 45"/>
          <p:cNvSpPr txBox="1"/>
          <p:nvPr/>
        </p:nvSpPr>
        <p:spPr>
          <a:xfrm>
            <a:off x="4068931" y="1449017"/>
            <a:ext cx="6996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Comment</a:t>
            </a:r>
            <a:endParaRPr kumimoji="1" lang="ja-JP" altLang="en-US" sz="100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670984" y="1311131"/>
            <a:ext cx="8537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8" name="Rectangle 47"/>
          <p:cNvSpPr/>
          <p:nvPr/>
        </p:nvSpPr>
        <p:spPr>
          <a:xfrm>
            <a:off x="5524684" y="1165988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S-3-4</a:t>
            </a:r>
            <a:endParaRPr kumimoji="1" lang="ja-JP" altLang="en-US" sz="1000"/>
          </a:p>
        </p:txBody>
      </p:sp>
      <p:sp>
        <p:nvSpPr>
          <p:cNvPr id="49" name="TextBox 48"/>
          <p:cNvSpPr txBox="1"/>
          <p:nvPr/>
        </p:nvSpPr>
        <p:spPr>
          <a:xfrm>
            <a:off x="5524684" y="1495184"/>
            <a:ext cx="387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Edit</a:t>
            </a:r>
          </a:p>
          <a:p>
            <a:endParaRPr kumimoji="1" lang="ja-JP" altLang="en-US" sz="1000"/>
          </a:p>
        </p:txBody>
      </p:sp>
      <p:cxnSp>
        <p:nvCxnSpPr>
          <p:cNvPr id="58" name="Straight Connector 57"/>
          <p:cNvCxnSpPr/>
          <p:nvPr/>
        </p:nvCxnSpPr>
        <p:spPr>
          <a:xfrm>
            <a:off x="4954153" y="1309270"/>
            <a:ext cx="0" cy="80441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970528" y="1968537"/>
            <a:ext cx="55778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61" name="Rectangle 60"/>
          <p:cNvSpPr/>
          <p:nvPr/>
        </p:nvSpPr>
        <p:spPr>
          <a:xfrm>
            <a:off x="5536779" y="1823394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S-3-5</a:t>
            </a:r>
            <a:endParaRPr kumimoji="1" lang="ja-JP" altLang="en-US" sz="1000"/>
          </a:p>
        </p:txBody>
      </p:sp>
      <p:sp>
        <p:nvSpPr>
          <p:cNvPr id="62" name="TextBox 61"/>
          <p:cNvSpPr txBox="1"/>
          <p:nvPr/>
        </p:nvSpPr>
        <p:spPr>
          <a:xfrm>
            <a:off x="5533372" y="2113680"/>
            <a:ext cx="5273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Delete</a:t>
            </a:r>
            <a:endParaRPr kumimoji="1" lang="ja-JP" altLang="en-US" sz="1000"/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2519117" y="1303874"/>
            <a:ext cx="1" cy="70276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513117" y="1874194"/>
            <a:ext cx="4041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67" name="Rectangle 66"/>
          <p:cNvSpPr/>
          <p:nvPr/>
        </p:nvSpPr>
        <p:spPr>
          <a:xfrm>
            <a:off x="2931616" y="1716351"/>
            <a:ext cx="598646" cy="2902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S-3-6</a:t>
            </a:r>
            <a:endParaRPr kumimoji="1" lang="ja-JP" altLang="en-US" sz="1000"/>
          </a:p>
        </p:txBody>
      </p:sp>
      <p:sp>
        <p:nvSpPr>
          <p:cNvPr id="68" name="TextBox 67"/>
          <p:cNvSpPr txBox="1"/>
          <p:nvPr/>
        </p:nvSpPr>
        <p:spPr>
          <a:xfrm>
            <a:off x="2879055" y="2006637"/>
            <a:ext cx="5351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Search</a:t>
            </a:r>
            <a:endParaRPr kumimoji="1" lang="ja-JP" altLang="en-US" sz="1000"/>
          </a:p>
        </p:txBody>
      </p:sp>
    </p:spTree>
    <p:extLst>
      <p:ext uri="{BB962C8B-B14F-4D97-AF65-F5344CB8AC3E}">
        <p14:creationId xmlns:p14="http://schemas.microsoft.com/office/powerpoint/2010/main" val="302855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738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S-1-1 Homepage</a:t>
            </a:r>
            <a:endParaRPr kumimoji="1" lang="ja-JP" altLang="en-US"/>
          </a:p>
        </p:txBody>
      </p:sp>
      <p:sp useBgFill="1">
        <p:nvSpPr>
          <p:cNvPr id="2" name="Rectangle 1"/>
          <p:cNvSpPr/>
          <p:nvPr/>
        </p:nvSpPr>
        <p:spPr>
          <a:xfrm>
            <a:off x="110067" y="762000"/>
            <a:ext cx="4919133" cy="425873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7048" y="876073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7" name="Rectangle 6"/>
          <p:cNvSpPr/>
          <p:nvPr/>
        </p:nvSpPr>
        <p:spPr>
          <a:xfrm>
            <a:off x="477876" y="1420804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Username, firstname, lastname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13000" y="1420804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Search</a:t>
            </a:r>
            <a:endParaRPr kumimoji="1" lang="ja-JP" altLang="en-US" sz="1000"/>
          </a:p>
        </p:txBody>
      </p:sp>
      <p:sp>
        <p:nvSpPr>
          <p:cNvPr id="9" name="Rectangle 8"/>
          <p:cNvSpPr/>
          <p:nvPr/>
        </p:nvSpPr>
        <p:spPr>
          <a:xfrm>
            <a:off x="2548467" y="983891"/>
            <a:ext cx="1600200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/>
              <a:t>  Blog | </a:t>
            </a:r>
            <a:r>
              <a:rPr kumimoji="1" lang="en-US" altLang="ja-JP" sz="1000">
                <a:solidFill>
                  <a:schemeClr val="bg1"/>
                </a:solidFill>
              </a:rPr>
              <a:t>Login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668018"/>
            <a:ext cx="5141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/>
              <a:t> </a:t>
            </a:r>
            <a:endParaRPr kumimoji="1" lang="ja-JP" altLang="en-US" sz="105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088031"/>
              </p:ext>
            </p:extLst>
          </p:nvPr>
        </p:nvGraphicFramePr>
        <p:xfrm>
          <a:off x="5173132" y="876073"/>
          <a:ext cx="3903137" cy="3805376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5505"/>
                <a:gridCol w="992448"/>
                <a:gridCol w="725819"/>
                <a:gridCol w="1370172"/>
                <a:gridCol w="459193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Blog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Show all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S-3-1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Login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 to page login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S-2-1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r>
                        <a:rPr kumimoji="1" lang="en-US" altLang="ja-JP" sz="1000" baseline="0"/>
                        <a:t>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10 newest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Thumbnail Image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Click =&gt; go to detail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S-3-2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6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Title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Click =&gt; go to detail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>
                          <a:latin typeface="Calibri"/>
                          <a:cs typeface="Calibri"/>
                        </a:rPr>
                        <a:t>S-3-2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7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Date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8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Author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/>
                        <a:t>Click =&gt; All user’s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9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Description Post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GB" altLang="ja-JP" sz="1000" dirty="0" smtClean="0">
                          <a:latin typeface="Calibri" panose="020F0502020204030204" pitchFamily="34" charset="0"/>
                        </a:rPr>
                        <a:t>Limit 50 words.</a:t>
                      </a:r>
                      <a:endParaRPr kumimoji="1" lang="ja-JP" altLang="en-US" sz="1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10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Breadcrumbs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3039533" y="142179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(3)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7876" y="2184400"/>
            <a:ext cx="1138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/>
              <a:t>10 newest Post </a:t>
            </a:r>
            <a:endParaRPr kumimoji="1" lang="ja-JP" altLang="en-US" sz="1200"/>
          </a:p>
        </p:txBody>
      </p:sp>
      <p:sp>
        <p:nvSpPr>
          <p:cNvPr id="27" name="TextBox 26"/>
          <p:cNvSpPr txBox="1"/>
          <p:nvPr/>
        </p:nvSpPr>
        <p:spPr>
          <a:xfrm>
            <a:off x="3255433" y="77409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12633" y="77409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(2)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47451" y="222019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(4)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-64243" y="2795948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(5)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85247" y="2436293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(6)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411977" y="249147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(7)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03599" y="250447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(8)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221034" y="2831299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(9)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98869" y="1679607"/>
            <a:ext cx="3924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(10)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63015" y="2457308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Blog 1</a:t>
            </a:r>
            <a:endParaRPr kumimoji="1" lang="ja-JP" altLang="en-US" sz="1000"/>
          </a:p>
        </p:txBody>
      </p:sp>
      <p:sp>
        <p:nvSpPr>
          <p:cNvPr id="47" name="TextBox 46"/>
          <p:cNvSpPr txBox="1"/>
          <p:nvPr/>
        </p:nvSpPr>
        <p:spPr>
          <a:xfrm>
            <a:off x="761433" y="2588971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48713" y="2677410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/>
              <a:t>Lorem Ipsum is simply dummy text of the print … </a:t>
            </a:r>
            <a:endParaRPr kumimoji="1" lang="ja-JP" altLang="en-US" sz="1000"/>
          </a:p>
        </p:txBody>
      </p:sp>
      <p:sp>
        <p:nvSpPr>
          <p:cNvPr id="49" name="Rectangle 48"/>
          <p:cNvSpPr/>
          <p:nvPr/>
        </p:nvSpPr>
        <p:spPr>
          <a:xfrm>
            <a:off x="195241" y="2529419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Image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70288" y="2457308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Blog 1</a:t>
            </a:r>
            <a:endParaRPr kumimoji="1" lang="ja-JP" altLang="en-US" sz="1000"/>
          </a:p>
        </p:txBody>
      </p:sp>
      <p:sp>
        <p:nvSpPr>
          <p:cNvPr id="51" name="TextBox 50"/>
          <p:cNvSpPr txBox="1"/>
          <p:nvPr/>
        </p:nvSpPr>
        <p:spPr>
          <a:xfrm>
            <a:off x="3168706" y="2588971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55986" y="2677410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/>
              <a:t>Lorem Ipsum is simply dummy text of the print … </a:t>
            </a:r>
            <a:endParaRPr kumimoji="1" lang="ja-JP" altLang="en-US" sz="1000"/>
          </a:p>
        </p:txBody>
      </p:sp>
      <p:sp>
        <p:nvSpPr>
          <p:cNvPr id="53" name="Rectangle 52"/>
          <p:cNvSpPr/>
          <p:nvPr/>
        </p:nvSpPr>
        <p:spPr>
          <a:xfrm>
            <a:off x="2602514" y="2529419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Image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59269" y="3122021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Blog 1</a:t>
            </a:r>
            <a:endParaRPr kumimoji="1" lang="ja-JP" altLang="en-US" sz="1000"/>
          </a:p>
        </p:txBody>
      </p:sp>
      <p:sp>
        <p:nvSpPr>
          <p:cNvPr id="55" name="TextBox 54"/>
          <p:cNvSpPr txBox="1"/>
          <p:nvPr/>
        </p:nvSpPr>
        <p:spPr>
          <a:xfrm>
            <a:off x="757687" y="3253684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44967" y="3342123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/>
              <a:t>Lorem Ipsum is simply dummy text of the print … </a:t>
            </a:r>
            <a:endParaRPr kumimoji="1" lang="ja-JP" altLang="en-US" sz="1000"/>
          </a:p>
        </p:txBody>
      </p:sp>
      <p:sp>
        <p:nvSpPr>
          <p:cNvPr id="57" name="Rectangle 56"/>
          <p:cNvSpPr/>
          <p:nvPr/>
        </p:nvSpPr>
        <p:spPr>
          <a:xfrm>
            <a:off x="191495" y="3194132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Image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166542" y="3122021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Blog 1</a:t>
            </a:r>
            <a:endParaRPr kumimoji="1" lang="ja-JP" altLang="en-US" sz="1000"/>
          </a:p>
        </p:txBody>
      </p:sp>
      <p:sp>
        <p:nvSpPr>
          <p:cNvPr id="59" name="TextBox 58"/>
          <p:cNvSpPr txBox="1"/>
          <p:nvPr/>
        </p:nvSpPr>
        <p:spPr>
          <a:xfrm>
            <a:off x="3164960" y="3253684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152240" y="3342123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/>
              <a:t>Lorem Ipsum is simply dummy text of the print … </a:t>
            </a:r>
            <a:endParaRPr kumimoji="1" lang="ja-JP" altLang="en-US" sz="1000"/>
          </a:p>
        </p:txBody>
      </p:sp>
      <p:sp>
        <p:nvSpPr>
          <p:cNvPr id="61" name="Rectangle 60"/>
          <p:cNvSpPr/>
          <p:nvPr/>
        </p:nvSpPr>
        <p:spPr>
          <a:xfrm>
            <a:off x="2598768" y="3194132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Image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61299" y="3787715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Blog 1</a:t>
            </a:r>
            <a:endParaRPr kumimoji="1" lang="ja-JP" altLang="en-US" sz="1000"/>
          </a:p>
        </p:txBody>
      </p:sp>
      <p:sp>
        <p:nvSpPr>
          <p:cNvPr id="63" name="TextBox 62"/>
          <p:cNvSpPr txBox="1"/>
          <p:nvPr/>
        </p:nvSpPr>
        <p:spPr>
          <a:xfrm>
            <a:off x="759717" y="3919378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46997" y="4007817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/>
              <a:t>Lorem Ipsum is simply dummy text of the print … </a:t>
            </a:r>
            <a:endParaRPr kumimoji="1" lang="ja-JP" altLang="en-US" sz="1000"/>
          </a:p>
        </p:txBody>
      </p:sp>
      <p:sp>
        <p:nvSpPr>
          <p:cNvPr id="67" name="Rectangle 66"/>
          <p:cNvSpPr/>
          <p:nvPr/>
        </p:nvSpPr>
        <p:spPr>
          <a:xfrm>
            <a:off x="193525" y="3859826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Image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168572" y="3787715"/>
            <a:ext cx="5058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Blog 1</a:t>
            </a:r>
            <a:endParaRPr kumimoji="1" lang="ja-JP" altLang="en-US" sz="1000"/>
          </a:p>
        </p:txBody>
      </p:sp>
      <p:sp>
        <p:nvSpPr>
          <p:cNvPr id="69" name="TextBox 68"/>
          <p:cNvSpPr txBox="1"/>
          <p:nvPr/>
        </p:nvSpPr>
        <p:spPr>
          <a:xfrm>
            <a:off x="3166990" y="3919378"/>
            <a:ext cx="20966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>
                <a:solidFill>
                  <a:schemeClr val="bg1">
                    <a:lumMod val="65000"/>
                  </a:schemeClr>
                </a:solidFill>
              </a:rPr>
              <a:t>Date: 08/12/2015 12:40 | Author: Tam Pham</a:t>
            </a:r>
            <a:endParaRPr kumimoji="1" lang="ja-JP" altLang="en-US" sz="8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154270" y="4007817"/>
            <a:ext cx="1580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sz="1000"/>
              <a:t>Lorem Ipsum is simply dummy text of the print … </a:t>
            </a:r>
            <a:endParaRPr kumimoji="1" lang="ja-JP" altLang="en-US" sz="1000"/>
          </a:p>
        </p:txBody>
      </p:sp>
      <p:sp>
        <p:nvSpPr>
          <p:cNvPr id="71" name="Rectangle 70"/>
          <p:cNvSpPr/>
          <p:nvPr/>
        </p:nvSpPr>
        <p:spPr>
          <a:xfrm>
            <a:off x="2600798" y="3859826"/>
            <a:ext cx="557218" cy="531168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</a:rPr>
              <a:t>Image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998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/>
          <p:cNvCxnSpPr/>
          <p:nvPr/>
        </p:nvCxnSpPr>
        <p:spPr>
          <a:xfrm>
            <a:off x="0" y="39914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93525" y="0"/>
            <a:ext cx="1219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S-2-1 Login</a:t>
            </a:r>
            <a:endParaRPr kumimoji="1" lang="ja-JP" altLang="en-US"/>
          </a:p>
        </p:txBody>
      </p:sp>
      <p:sp useBgFill="1">
        <p:nvSpPr>
          <p:cNvPr id="2" name="Rectangle 1"/>
          <p:cNvSpPr/>
          <p:nvPr/>
        </p:nvSpPr>
        <p:spPr>
          <a:xfrm>
            <a:off x="387048" y="762000"/>
            <a:ext cx="3967238" cy="3716867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7048" y="876073"/>
            <a:ext cx="11966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Mini Blog</a:t>
            </a:r>
          </a:p>
        </p:txBody>
      </p:sp>
      <p:sp>
        <p:nvSpPr>
          <p:cNvPr id="7" name="Rectangle 6"/>
          <p:cNvSpPr/>
          <p:nvPr/>
        </p:nvSpPr>
        <p:spPr>
          <a:xfrm>
            <a:off x="477876" y="1420804"/>
            <a:ext cx="1871134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Username, firstname, lastname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13000" y="1420804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Search</a:t>
            </a:r>
            <a:endParaRPr kumimoji="1" lang="ja-JP" altLang="en-US" sz="1000"/>
          </a:p>
        </p:txBody>
      </p:sp>
      <p:sp>
        <p:nvSpPr>
          <p:cNvPr id="9" name="Rectangle 8"/>
          <p:cNvSpPr/>
          <p:nvPr/>
        </p:nvSpPr>
        <p:spPr>
          <a:xfrm>
            <a:off x="2548467" y="983891"/>
            <a:ext cx="1600200" cy="292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ja-JP" sz="1000"/>
              <a:t>  Blog | </a:t>
            </a:r>
            <a:r>
              <a:rPr kumimoji="1" lang="en-US" altLang="ja-JP" sz="1000">
                <a:solidFill>
                  <a:srgbClr val="FF0000"/>
                </a:solidFill>
              </a:rPr>
              <a:t>Login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77876" y="1921934"/>
            <a:ext cx="3670791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4739" y="1668018"/>
            <a:ext cx="9196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>
                <a:solidFill>
                  <a:schemeClr val="tx2">
                    <a:lumMod val="20000"/>
                    <a:lumOff val="80000"/>
                  </a:schemeClr>
                </a:solidFill>
              </a:rPr>
              <a:t>Home</a:t>
            </a:r>
            <a:r>
              <a:rPr kumimoji="1" lang="en-US" altLang="ja-JP" sz="1050"/>
              <a:t> / Login</a:t>
            </a:r>
            <a:endParaRPr kumimoji="1" lang="ja-JP" altLang="en-US" sz="1050"/>
          </a:p>
        </p:txBody>
      </p:sp>
      <p:sp>
        <p:nvSpPr>
          <p:cNvPr id="77" name="Rectangle 76"/>
          <p:cNvSpPr/>
          <p:nvPr/>
        </p:nvSpPr>
        <p:spPr>
          <a:xfrm>
            <a:off x="2044722" y="2640005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Username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044722" y="3122605"/>
            <a:ext cx="1384300" cy="192975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i="1">
                <a:solidFill>
                  <a:schemeClr val="bg1">
                    <a:lumMod val="75000"/>
                  </a:schemeClr>
                </a:solidFill>
              </a:rPr>
              <a:t>Password</a:t>
            </a:r>
            <a:endParaRPr kumimoji="1" lang="ja-JP" altLang="en-US" sz="800" i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044722" y="3542845"/>
            <a:ext cx="558800" cy="2093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/>
              <a:t>Login</a:t>
            </a:r>
            <a:endParaRPr kumimoji="1" lang="ja-JP" altLang="en-US" sz="1000"/>
          </a:p>
        </p:txBody>
      </p:sp>
      <p:sp>
        <p:nvSpPr>
          <p:cNvPr id="15" name="TextBox 14"/>
          <p:cNvSpPr txBox="1"/>
          <p:nvPr/>
        </p:nvSpPr>
        <p:spPr>
          <a:xfrm>
            <a:off x="1260648" y="2589203"/>
            <a:ext cx="7549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Username:</a:t>
            </a:r>
            <a:endParaRPr kumimoji="1" lang="ja-JP" altLang="en-US" sz="1000"/>
          </a:p>
        </p:txBody>
      </p:sp>
      <p:sp>
        <p:nvSpPr>
          <p:cNvPr id="81" name="TextBox 80"/>
          <p:cNvSpPr txBox="1"/>
          <p:nvPr/>
        </p:nvSpPr>
        <p:spPr>
          <a:xfrm>
            <a:off x="1260648" y="3122605"/>
            <a:ext cx="7183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Passwrod:</a:t>
            </a:r>
            <a:endParaRPr kumimoji="1" lang="ja-JP" altLang="en-US" sz="100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79898"/>
              </p:ext>
            </p:extLst>
          </p:nvPr>
        </p:nvGraphicFramePr>
        <p:xfrm>
          <a:off x="4478866" y="876073"/>
          <a:ext cx="4461935" cy="2289574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06401"/>
                <a:gridCol w="1049866"/>
                <a:gridCol w="1220894"/>
                <a:gridCol w="1259840"/>
                <a:gridCol w="524934"/>
              </a:tblGrid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No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Content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Function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Detail/option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Goto</a:t>
                      </a:r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Username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Input username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Password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Input password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Button login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Search</a:t>
                      </a:r>
                      <a:r>
                        <a:rPr kumimoji="1" lang="en-US" altLang="ja-JP" sz="1000" baseline="0"/>
                        <a:t> all user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vi-VN" altLang="ja-JP" sz="1000">
                          <a:latin typeface="Calibri"/>
                          <a:cs typeface="Calibri"/>
                        </a:rPr>
                        <a:t>S-5-2</a:t>
                      </a:r>
                      <a:endParaRPr kumimoji="1" lang="ja-JP" altLang="en-US" sz="1000">
                        <a:latin typeface="Calibri"/>
                        <a:cs typeface="Calibri"/>
                      </a:endParaRPr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5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Message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Show message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  <a:tr h="327082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6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Breadcrumbs</a:t>
                      </a:r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3623734" y="2623070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(1)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623734" y="307836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(2)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808083" y="354284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(3)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039533" y="1421797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(4)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94123" y="2200731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(5)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07187" y="2217061"/>
            <a:ext cx="1020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(show message)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30188" y="1656175"/>
            <a:ext cx="327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rgbClr val="FF0000"/>
                </a:solidFill>
              </a:rPr>
              <a:t>(6)</a:t>
            </a:r>
            <a:endParaRPr kumimoji="1" lang="ja-JP" altLang="en-US" sz="1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030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1834</TotalTime>
  <Words>464</Words>
  <Application>Microsoft Macintosh PowerPoint</Application>
  <PresentationFormat>On-screen Show (4:3)</PresentationFormat>
  <Paragraphs>138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ホワイト</vt:lpstr>
      <vt:lpstr>PowerPoint Presentation</vt:lpstr>
      <vt:lpstr>PowerPoint Presentation</vt:lpstr>
      <vt:lpstr>PowerPoint Presentation</vt:lpstr>
      <vt:lpstr>PowerPoint Presentation</vt:lpstr>
    </vt:vector>
  </TitlesOfParts>
  <Manager/>
  <Company>Mulodo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Van Thom</dc:creator>
  <cp:keywords/>
  <dc:description/>
  <cp:lastModifiedBy>Tri Le</cp:lastModifiedBy>
  <cp:revision>92</cp:revision>
  <dcterms:created xsi:type="dcterms:W3CDTF">2014-12-08T01:47:50Z</dcterms:created>
  <dcterms:modified xsi:type="dcterms:W3CDTF">2015-01-19T09:13:22Z</dcterms:modified>
  <cp:category/>
</cp:coreProperties>
</file>