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notesMasterIdLst>
    <p:notesMasterId r:id="rId17"/>
  </p:notesMasterIdLst>
  <p:sldIdLst>
    <p:sldId id="257" r:id="rId2"/>
    <p:sldId id="256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F48473D-B19C-4747-A3BB-08942AA2C81E}">
          <p14:sldIdLst>
            <p14:sldId id="257"/>
            <p14:sldId id="256"/>
            <p14:sldId id="258"/>
            <p14:sldId id="259"/>
            <p14:sldId id="260"/>
            <p14:sldId id="262"/>
            <p14:sldId id="261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2" autoAdjust="0"/>
    <p:restoredTop sz="99753" autoAdjust="0"/>
  </p:normalViewPr>
  <p:slideViewPr>
    <p:cSldViewPr snapToGrid="0" snapToObjects="1">
      <p:cViewPr varScale="1">
        <p:scale>
          <a:sx n="141" d="100"/>
          <a:sy n="141" d="100"/>
        </p:scale>
        <p:origin x="-2328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14D75D-3A88-044C-B530-B9A2A8B351DB}" type="datetimeFigureOut">
              <a:t>1/21/15</a:t>
            </a:fld>
            <a:endParaRPr kumimoji="1" lang="ja-JP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A75BE2-4F29-9F42-8592-F7ACB96438D2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24925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81E7-9C08-2149-9165-A35BDE62CAE7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1/21/15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5D53-84CB-B546-A48D-B4493DCA9917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790406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81E7-9C08-2149-9165-A35BDE62CAE7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1/21/15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5D53-84CB-B546-A48D-B4493DCA9917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443754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81E7-9C08-2149-9165-A35BDE62CAE7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1/21/15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5D53-84CB-B546-A48D-B4493DCA9917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1967079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3CA1E-F1DB-4802-8799-DA6281920C9D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1/21/15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085DE-6785-42F2-A93A-9AC8FA33F321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7" name="Line 9"/>
          <p:cNvSpPr>
            <a:spLocks noChangeShapeType="1"/>
          </p:cNvSpPr>
          <p:nvPr userDrawn="1"/>
        </p:nvSpPr>
        <p:spPr bwMode="gray">
          <a:xfrm>
            <a:off x="0" y="457200"/>
            <a:ext cx="9145465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8" name="Line 10"/>
          <p:cNvSpPr>
            <a:spLocks noChangeShapeType="1"/>
          </p:cNvSpPr>
          <p:nvPr userDrawn="1"/>
        </p:nvSpPr>
        <p:spPr bwMode="gray">
          <a:xfrm flipH="1">
            <a:off x="0" y="6553200"/>
            <a:ext cx="9145465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9" name="AutoShape 8"/>
          <p:cNvSpPr>
            <a:spLocks noChangeArrowheads="1"/>
          </p:cNvSpPr>
          <p:nvPr userDrawn="1"/>
        </p:nvSpPr>
        <p:spPr bwMode="gray">
          <a:xfrm>
            <a:off x="70352" y="82550"/>
            <a:ext cx="35175" cy="306388"/>
          </a:xfrm>
          <a:prstGeom prst="roundRect">
            <a:avLst>
              <a:gd name="adj" fmla="val 50000"/>
            </a:avLst>
          </a:prstGeom>
          <a:solidFill>
            <a:srgbClr val="808080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10" name="Rectangle 12"/>
          <p:cNvSpPr>
            <a:spLocks noChangeArrowheads="1"/>
          </p:cNvSpPr>
          <p:nvPr userDrawn="1"/>
        </p:nvSpPr>
        <p:spPr bwMode="gray">
          <a:xfrm>
            <a:off x="8301271" y="266700"/>
            <a:ext cx="765053" cy="152400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ja-JP" sz="900" dirty="0">
                <a:solidFill>
                  <a:srgbClr val="5F5F5F"/>
                </a:solidFill>
                <a:latin typeface="Calibri"/>
                <a:ea typeface="ＭＳ Ｐゴシック"/>
              </a:rPr>
              <a:t>confidential</a:t>
            </a:r>
          </a:p>
        </p:txBody>
      </p:sp>
      <p:sp>
        <p:nvSpPr>
          <p:cNvPr id="11" name="Rectangle 17"/>
          <p:cNvSpPr txBox="1">
            <a:spLocks noChangeArrowheads="1"/>
          </p:cNvSpPr>
          <p:nvPr userDrawn="1"/>
        </p:nvSpPr>
        <p:spPr bwMode="gray">
          <a:xfrm>
            <a:off x="8735097" y="6611943"/>
            <a:ext cx="38985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ja-JP"/>
            </a:defPPr>
            <a:lvl1pPr marL="0" algn="r" defTabSz="914400" rtl="0" eaLnBrk="1" latinLnBrk="0" hangingPunct="1">
              <a:defRPr kumimoji="1" sz="1000" b="1" kern="1200">
                <a:solidFill>
                  <a:srgbClr val="5F5F5F"/>
                </a:solidFill>
                <a:latin typeface="Trebuchet MS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593C659-F3DE-4F49-AD44-90BEB4B065B5}" type="slidenum">
              <a:rPr lang="ja-JP" altLang="en-US" smtClean="0">
                <a:ea typeface="ＭＳ Ｐゴシック"/>
              </a:rPr>
              <a:pPr/>
              <a:t>‹#›</a:t>
            </a:fld>
            <a:endParaRPr lang="ja-JP" altLang="en-US">
              <a:ea typeface="ＭＳ Ｐゴシック"/>
            </a:endParaRPr>
          </a:p>
        </p:txBody>
      </p:sp>
      <p:pic>
        <p:nvPicPr>
          <p:cNvPr id="12" name="Picture 18" descr="画像ファイル &quot;http://www.mulodo.co.jp/images/logo.gif&quot; は壊れているため、表示できませんでした。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2476" y="57150"/>
            <a:ext cx="773847" cy="166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Box 7"/>
          <p:cNvSpPr txBox="1">
            <a:spLocks noChangeArrowheads="1"/>
          </p:cNvSpPr>
          <p:nvPr userDrawn="1"/>
        </p:nvSpPr>
        <p:spPr bwMode="gray">
          <a:xfrm>
            <a:off x="3692766" y="6629401"/>
            <a:ext cx="2544286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ja-JP" sz="800" dirty="0" err="1">
                <a:solidFill>
                  <a:srgbClr val="B2B2B2"/>
                </a:solidFill>
                <a:latin typeface="Calibri"/>
                <a:ea typeface="ＭＳ Ｐゴシック"/>
              </a:rPr>
              <a:t>Mulodo</a:t>
            </a:r>
            <a:r>
              <a:rPr kumimoji="1" lang="en-US" altLang="ja-JP" sz="800" dirty="0">
                <a:solidFill>
                  <a:srgbClr val="B2B2B2"/>
                </a:solidFill>
                <a:latin typeface="Calibri"/>
                <a:ea typeface="ＭＳ Ｐゴシック"/>
              </a:rPr>
              <a:t> Inc. Private and Confidential.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0419269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3CA1E-F1DB-4802-8799-DA6281920C9D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1/21/15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085DE-6785-42F2-A93A-9AC8FA33F321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7" name="Line 9"/>
          <p:cNvSpPr>
            <a:spLocks noChangeShapeType="1"/>
          </p:cNvSpPr>
          <p:nvPr userDrawn="1"/>
        </p:nvSpPr>
        <p:spPr bwMode="gray">
          <a:xfrm>
            <a:off x="0" y="457200"/>
            <a:ext cx="9145465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8" name="Line 10"/>
          <p:cNvSpPr>
            <a:spLocks noChangeShapeType="1"/>
          </p:cNvSpPr>
          <p:nvPr userDrawn="1"/>
        </p:nvSpPr>
        <p:spPr bwMode="gray">
          <a:xfrm flipH="1">
            <a:off x="0" y="6553200"/>
            <a:ext cx="9145465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9" name="AutoShape 8"/>
          <p:cNvSpPr>
            <a:spLocks noChangeArrowheads="1"/>
          </p:cNvSpPr>
          <p:nvPr userDrawn="1"/>
        </p:nvSpPr>
        <p:spPr bwMode="gray">
          <a:xfrm>
            <a:off x="70351" y="82550"/>
            <a:ext cx="35175" cy="306388"/>
          </a:xfrm>
          <a:prstGeom prst="roundRect">
            <a:avLst>
              <a:gd name="adj" fmla="val 50000"/>
            </a:avLst>
          </a:prstGeom>
          <a:solidFill>
            <a:srgbClr val="808080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10" name="Rectangle 12"/>
          <p:cNvSpPr>
            <a:spLocks noChangeArrowheads="1"/>
          </p:cNvSpPr>
          <p:nvPr userDrawn="1"/>
        </p:nvSpPr>
        <p:spPr bwMode="gray">
          <a:xfrm>
            <a:off x="8301270" y="266700"/>
            <a:ext cx="765053" cy="152400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ja-JP" sz="900" dirty="0">
                <a:solidFill>
                  <a:srgbClr val="5F5F5F"/>
                </a:solidFill>
                <a:latin typeface="Calibri"/>
                <a:ea typeface="ＭＳ Ｐゴシック"/>
              </a:rPr>
              <a:t>confidential</a:t>
            </a:r>
          </a:p>
        </p:txBody>
      </p:sp>
      <p:sp>
        <p:nvSpPr>
          <p:cNvPr id="11" name="Rectangle 17"/>
          <p:cNvSpPr txBox="1">
            <a:spLocks noChangeArrowheads="1"/>
          </p:cNvSpPr>
          <p:nvPr userDrawn="1"/>
        </p:nvSpPr>
        <p:spPr bwMode="gray">
          <a:xfrm>
            <a:off x="8735097" y="6611942"/>
            <a:ext cx="38985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ja-JP"/>
            </a:defPPr>
            <a:lvl1pPr marL="0" algn="r" defTabSz="914400" rtl="0" eaLnBrk="1" latinLnBrk="0" hangingPunct="1">
              <a:defRPr kumimoji="1" sz="1000" b="1" kern="1200">
                <a:solidFill>
                  <a:srgbClr val="5F5F5F"/>
                </a:solidFill>
                <a:latin typeface="Trebuchet MS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593C659-F3DE-4F49-AD44-90BEB4B065B5}" type="slidenum">
              <a:rPr lang="ja-JP" altLang="en-US" smtClean="0">
                <a:ea typeface="ＭＳ Ｐゴシック"/>
              </a:rPr>
              <a:pPr/>
              <a:t>‹#›</a:t>
            </a:fld>
            <a:endParaRPr lang="ja-JP" altLang="en-US">
              <a:ea typeface="ＭＳ Ｐゴシック"/>
            </a:endParaRPr>
          </a:p>
        </p:txBody>
      </p:sp>
      <p:pic>
        <p:nvPicPr>
          <p:cNvPr id="12" name="Picture 18" descr="画像ファイル &quot;http://www.mulodo.co.jp/images/logo.gif&quot; は壊れているため、表示できませんでした。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2475" y="57150"/>
            <a:ext cx="773847" cy="166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Box 7"/>
          <p:cNvSpPr txBox="1">
            <a:spLocks noChangeArrowheads="1"/>
          </p:cNvSpPr>
          <p:nvPr userDrawn="1"/>
        </p:nvSpPr>
        <p:spPr bwMode="gray">
          <a:xfrm>
            <a:off x="3692766" y="6629401"/>
            <a:ext cx="2544286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ja-JP" sz="800" dirty="0" err="1">
                <a:solidFill>
                  <a:srgbClr val="B2B2B2"/>
                </a:solidFill>
                <a:latin typeface="Calibri"/>
                <a:ea typeface="ＭＳ Ｐゴシック"/>
              </a:rPr>
              <a:t>Mulodo</a:t>
            </a:r>
            <a:r>
              <a:rPr kumimoji="1" lang="en-US" altLang="ja-JP" sz="800" dirty="0">
                <a:solidFill>
                  <a:srgbClr val="B2B2B2"/>
                </a:solidFill>
                <a:latin typeface="Calibri"/>
                <a:ea typeface="ＭＳ Ｐゴシック"/>
              </a:rPr>
              <a:t> Inc. Private and Confidential.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182164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3CA1E-F1DB-4802-8799-DA6281920C9D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1/21/15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085DE-6785-42F2-A93A-9AC8FA33F321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7" name="Line 9"/>
          <p:cNvSpPr>
            <a:spLocks noChangeShapeType="1"/>
          </p:cNvSpPr>
          <p:nvPr userDrawn="1"/>
        </p:nvSpPr>
        <p:spPr bwMode="gray">
          <a:xfrm>
            <a:off x="0" y="457200"/>
            <a:ext cx="9145465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8" name="Line 10"/>
          <p:cNvSpPr>
            <a:spLocks noChangeShapeType="1"/>
          </p:cNvSpPr>
          <p:nvPr userDrawn="1"/>
        </p:nvSpPr>
        <p:spPr bwMode="gray">
          <a:xfrm flipH="1">
            <a:off x="0" y="6553200"/>
            <a:ext cx="9145465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9" name="AutoShape 8"/>
          <p:cNvSpPr>
            <a:spLocks noChangeArrowheads="1"/>
          </p:cNvSpPr>
          <p:nvPr userDrawn="1"/>
        </p:nvSpPr>
        <p:spPr bwMode="gray">
          <a:xfrm>
            <a:off x="70351" y="82550"/>
            <a:ext cx="35175" cy="306388"/>
          </a:xfrm>
          <a:prstGeom prst="roundRect">
            <a:avLst>
              <a:gd name="adj" fmla="val 50000"/>
            </a:avLst>
          </a:prstGeom>
          <a:solidFill>
            <a:srgbClr val="808080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10" name="Rectangle 12"/>
          <p:cNvSpPr>
            <a:spLocks noChangeArrowheads="1"/>
          </p:cNvSpPr>
          <p:nvPr userDrawn="1"/>
        </p:nvSpPr>
        <p:spPr bwMode="gray">
          <a:xfrm>
            <a:off x="8301270" y="266700"/>
            <a:ext cx="765053" cy="152400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ja-JP" sz="900" dirty="0">
                <a:solidFill>
                  <a:srgbClr val="5F5F5F"/>
                </a:solidFill>
                <a:latin typeface="Calibri"/>
                <a:ea typeface="ＭＳ Ｐゴシック"/>
              </a:rPr>
              <a:t>confidential</a:t>
            </a:r>
          </a:p>
        </p:txBody>
      </p:sp>
      <p:sp>
        <p:nvSpPr>
          <p:cNvPr id="11" name="Rectangle 17"/>
          <p:cNvSpPr txBox="1">
            <a:spLocks noChangeArrowheads="1"/>
          </p:cNvSpPr>
          <p:nvPr userDrawn="1"/>
        </p:nvSpPr>
        <p:spPr bwMode="gray">
          <a:xfrm>
            <a:off x="8735097" y="6611942"/>
            <a:ext cx="38985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ja-JP"/>
            </a:defPPr>
            <a:lvl1pPr marL="0" algn="r" defTabSz="914400" rtl="0" eaLnBrk="1" latinLnBrk="0" hangingPunct="1">
              <a:defRPr kumimoji="1" sz="1000" b="1" kern="1200">
                <a:solidFill>
                  <a:srgbClr val="5F5F5F"/>
                </a:solidFill>
                <a:latin typeface="Trebuchet MS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593C659-F3DE-4F49-AD44-90BEB4B065B5}" type="slidenum">
              <a:rPr lang="ja-JP" altLang="en-US" smtClean="0">
                <a:ea typeface="ＭＳ Ｐゴシック"/>
              </a:rPr>
              <a:pPr/>
              <a:t>‹#›</a:t>
            </a:fld>
            <a:endParaRPr lang="ja-JP" altLang="en-US">
              <a:ea typeface="ＭＳ Ｐゴシック"/>
            </a:endParaRPr>
          </a:p>
        </p:txBody>
      </p:sp>
      <p:pic>
        <p:nvPicPr>
          <p:cNvPr id="12" name="Picture 18" descr="画像ファイル &quot;http://www.mulodo.co.jp/images/logo.gif&quot; は壊れているため、表示できませんでした。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2475" y="57150"/>
            <a:ext cx="773847" cy="166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Box 7"/>
          <p:cNvSpPr txBox="1">
            <a:spLocks noChangeArrowheads="1"/>
          </p:cNvSpPr>
          <p:nvPr userDrawn="1"/>
        </p:nvSpPr>
        <p:spPr bwMode="gray">
          <a:xfrm>
            <a:off x="3692766" y="6629401"/>
            <a:ext cx="2544286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ja-JP" sz="800" dirty="0" err="1">
                <a:solidFill>
                  <a:srgbClr val="B2B2B2"/>
                </a:solidFill>
                <a:latin typeface="Calibri"/>
                <a:ea typeface="ＭＳ Ｐゴシック"/>
              </a:rPr>
              <a:t>Mulodo</a:t>
            </a:r>
            <a:r>
              <a:rPr kumimoji="1" lang="en-US" altLang="ja-JP" sz="800" dirty="0">
                <a:solidFill>
                  <a:srgbClr val="B2B2B2"/>
                </a:solidFill>
                <a:latin typeface="Calibri"/>
                <a:ea typeface="ＭＳ Ｐゴシック"/>
              </a:rPr>
              <a:t> Inc. Private and Confidential.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133719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81E7-9C08-2149-9165-A35BDE62CAE7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1/21/15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5D53-84CB-B546-A48D-B4493DCA9917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14" name="AutoShape 9"/>
          <p:cNvSpPr>
            <a:spLocks noChangeArrowheads="1"/>
          </p:cNvSpPr>
          <p:nvPr userDrawn="1"/>
        </p:nvSpPr>
        <p:spPr bwMode="gray">
          <a:xfrm>
            <a:off x="2181193" y="3009900"/>
            <a:ext cx="33715" cy="838200"/>
          </a:xfrm>
          <a:prstGeom prst="roundRect">
            <a:avLst>
              <a:gd name="adj" fmla="val 50000"/>
            </a:avLst>
          </a:prstGeom>
          <a:solidFill>
            <a:srgbClr val="80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15" name="Rectangle 11"/>
          <p:cNvSpPr>
            <a:spLocks noChangeArrowheads="1"/>
          </p:cNvSpPr>
          <p:nvPr userDrawn="1"/>
        </p:nvSpPr>
        <p:spPr bwMode="gray">
          <a:xfrm>
            <a:off x="8302601" y="38100"/>
            <a:ext cx="765176" cy="152400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ja-JP" sz="900" dirty="0">
                <a:solidFill>
                  <a:srgbClr val="5F5F5F"/>
                </a:solidFill>
                <a:latin typeface="Calibri"/>
                <a:ea typeface="ＭＳ Ｐゴシック"/>
              </a:rPr>
              <a:t>confidential</a:t>
            </a:r>
          </a:p>
        </p:txBody>
      </p:sp>
      <p:sp>
        <p:nvSpPr>
          <p:cNvPr id="16" name="Text Box 12"/>
          <p:cNvSpPr txBox="1">
            <a:spLocks noChangeArrowheads="1"/>
          </p:cNvSpPr>
          <p:nvPr userDrawn="1"/>
        </p:nvSpPr>
        <p:spPr bwMode="gray">
          <a:xfrm>
            <a:off x="6276151" y="6629401"/>
            <a:ext cx="2526946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ja-JP" sz="800" dirty="0" err="1">
                <a:solidFill>
                  <a:srgbClr val="B2B2B2"/>
                </a:solidFill>
                <a:latin typeface="Calibri"/>
                <a:ea typeface="ＭＳ Ｐゴシック"/>
              </a:rPr>
              <a:t>Mulodo</a:t>
            </a:r>
            <a:r>
              <a:rPr kumimoji="1" lang="en-US" altLang="ja-JP" sz="800" dirty="0">
                <a:solidFill>
                  <a:srgbClr val="B2B2B2"/>
                </a:solidFill>
                <a:latin typeface="Calibri"/>
                <a:ea typeface="ＭＳ Ｐゴシック"/>
              </a:rPr>
              <a:t> Inc. Private and Confidential. All rights reserved.</a:t>
            </a:r>
          </a:p>
        </p:txBody>
      </p:sp>
      <p:pic>
        <p:nvPicPr>
          <p:cNvPr id="17" name="Picture 15" descr="画像ファイル &quot;http://www.mulodo.co.jp/images/logo.gif&quot; は壊れているため、表示できませんでした。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159" y="3248025"/>
            <a:ext cx="1688664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7337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81E7-9C08-2149-9165-A35BDE62CAE7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1/21/15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5D53-84CB-B546-A48D-B4493DCA9917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363948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81E7-9C08-2149-9165-A35BDE62CAE7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1/21/15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5D53-84CB-B546-A48D-B4493DCA9917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8" name="Line 9"/>
          <p:cNvSpPr>
            <a:spLocks noChangeShapeType="1"/>
          </p:cNvSpPr>
          <p:nvPr userDrawn="1"/>
        </p:nvSpPr>
        <p:spPr bwMode="gray">
          <a:xfrm>
            <a:off x="0" y="457200"/>
            <a:ext cx="9146932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9" name="Line 10"/>
          <p:cNvSpPr>
            <a:spLocks noChangeShapeType="1"/>
          </p:cNvSpPr>
          <p:nvPr userDrawn="1"/>
        </p:nvSpPr>
        <p:spPr bwMode="gray">
          <a:xfrm flipH="1">
            <a:off x="0" y="6553200"/>
            <a:ext cx="9146932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10" name="AutoShape 8"/>
          <p:cNvSpPr>
            <a:spLocks noChangeArrowheads="1"/>
          </p:cNvSpPr>
          <p:nvPr userDrawn="1"/>
        </p:nvSpPr>
        <p:spPr bwMode="gray">
          <a:xfrm>
            <a:off x="70362" y="82550"/>
            <a:ext cx="35181" cy="306388"/>
          </a:xfrm>
          <a:prstGeom prst="roundRect">
            <a:avLst>
              <a:gd name="adj" fmla="val 50000"/>
            </a:avLst>
          </a:prstGeom>
          <a:solidFill>
            <a:srgbClr val="808080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kumimoji="1" lang="ja-JP" altLang="en-US" dirty="0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11" name="Rectangle 12"/>
          <p:cNvSpPr>
            <a:spLocks noChangeArrowheads="1"/>
          </p:cNvSpPr>
          <p:nvPr userDrawn="1"/>
        </p:nvSpPr>
        <p:spPr bwMode="gray">
          <a:xfrm>
            <a:off x="8302601" y="266700"/>
            <a:ext cx="765176" cy="152400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ja-JP" sz="900" dirty="0">
                <a:solidFill>
                  <a:srgbClr val="5F5F5F"/>
                </a:solidFill>
                <a:latin typeface="Calibri"/>
                <a:ea typeface="ＭＳ Ｐゴシック"/>
              </a:rPr>
              <a:t>confidential</a:t>
            </a:r>
          </a:p>
        </p:txBody>
      </p:sp>
      <p:pic>
        <p:nvPicPr>
          <p:cNvPr id="12" name="Picture 18" descr="画像ファイル &quot;http://www.mulodo.co.jp/images/logo.gif&quot; は壊れているため、表示できませんでした。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3804" y="57150"/>
            <a:ext cx="773971" cy="166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Box 7"/>
          <p:cNvSpPr txBox="1">
            <a:spLocks noChangeArrowheads="1"/>
          </p:cNvSpPr>
          <p:nvPr userDrawn="1"/>
        </p:nvSpPr>
        <p:spPr bwMode="gray">
          <a:xfrm>
            <a:off x="3693563" y="6629401"/>
            <a:ext cx="2544286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ja-JP" sz="800" dirty="0" err="1">
                <a:solidFill>
                  <a:srgbClr val="B2B2B2"/>
                </a:solidFill>
                <a:latin typeface="Calibri"/>
                <a:ea typeface="ＭＳ Ｐゴシック"/>
              </a:rPr>
              <a:t>Mulodo</a:t>
            </a:r>
            <a:r>
              <a:rPr kumimoji="1" lang="en-US" altLang="ja-JP" sz="800" dirty="0">
                <a:solidFill>
                  <a:srgbClr val="B2B2B2"/>
                </a:solidFill>
                <a:latin typeface="Calibri"/>
                <a:ea typeface="ＭＳ Ｐゴシック"/>
              </a:rPr>
              <a:t> Inc. Private and Confidential.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633108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81E7-9C08-2149-9165-A35BDE62CAE7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1/21/15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5D53-84CB-B546-A48D-B4493DCA9917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547613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81E7-9C08-2149-9165-A35BDE62CAE7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1/21/15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5D53-84CB-B546-A48D-B4493DCA9917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457983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81E7-9C08-2149-9165-A35BDE62CAE7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1/21/15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5D53-84CB-B546-A48D-B4493DCA9917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275464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81E7-9C08-2149-9165-A35BDE62CAE7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1/21/15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5D53-84CB-B546-A48D-B4493DCA9917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893335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81E7-9C08-2149-9165-A35BDE62CAE7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1/21/15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5D53-84CB-B546-A48D-B4493DCA9917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4262611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781E7-9C08-2149-9165-A35BDE62CAE7}" type="datetimeFigureOut">
              <a:rPr kumimoji="1"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1/21/15</a:t>
            </a:fld>
            <a:endParaRPr kumimoji="1"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1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8C5D53-84CB-B546-A48D-B4493DCA9917}" type="slidenum">
              <a:rPr kumimoji="1"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kumimoji="1"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423004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245948" y="3140969"/>
            <a:ext cx="66924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b="1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PHP Training: Mini Blog Wireframe</a:t>
            </a:r>
          </a:p>
        </p:txBody>
      </p:sp>
      <p:sp>
        <p:nvSpPr>
          <p:cNvPr id="5" name="サブタイトル 1"/>
          <p:cNvSpPr txBox="1">
            <a:spLocks/>
          </p:cNvSpPr>
          <p:nvPr/>
        </p:nvSpPr>
        <p:spPr>
          <a:xfrm>
            <a:off x="2321543" y="3657600"/>
            <a:ext cx="6823924" cy="38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altLang="ja-JP" sz="900" dirty="0" smtClean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2015/01/19 </a:t>
            </a:r>
            <a:r>
              <a:rPr lang="en-US" altLang="ja-JP" sz="900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Mulodo Inc</a:t>
            </a:r>
            <a:endParaRPr lang="ja-JP" altLang="en-US" sz="900" dirty="0">
              <a:solidFill>
                <a:prstClr val="black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9" name="サブタイトル 1"/>
          <p:cNvSpPr txBox="1">
            <a:spLocks/>
          </p:cNvSpPr>
          <p:nvPr/>
        </p:nvSpPr>
        <p:spPr>
          <a:xfrm>
            <a:off x="118062" y="6516926"/>
            <a:ext cx="995462" cy="228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altLang="ja-JP" sz="900" b="1" dirty="0" smtClean="0">
                <a:solidFill>
                  <a:schemeClr val="bg1">
                    <a:lumMod val="75000"/>
                  </a:schemeClr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Author: Tri Le</a:t>
            </a:r>
            <a:endParaRPr lang="ja-JP" altLang="en-US" sz="900" b="1" dirty="0">
              <a:solidFill>
                <a:schemeClr val="bg1">
                  <a:lumMod val="75000"/>
                </a:schemeClr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4213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Straight Connector 64"/>
          <p:cNvCxnSpPr/>
          <p:nvPr/>
        </p:nvCxnSpPr>
        <p:spPr>
          <a:xfrm>
            <a:off x="0" y="399143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99971" y="0"/>
            <a:ext cx="2036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S-3-6 Edit comment</a:t>
            </a:r>
            <a:endParaRPr kumimoji="1" lang="ja-JP" altLang="en-US" dirty="0"/>
          </a:p>
        </p:txBody>
      </p:sp>
      <p:sp useBgFill="1">
        <p:nvSpPr>
          <p:cNvPr id="2" name="Rectangle 1"/>
          <p:cNvSpPr/>
          <p:nvPr/>
        </p:nvSpPr>
        <p:spPr>
          <a:xfrm>
            <a:off x="110067" y="973675"/>
            <a:ext cx="4919133" cy="4258733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19632" y="985772"/>
            <a:ext cx="4909568" cy="2922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000" dirty="0" smtClean="0"/>
              <a:t>Hi Tri!</a:t>
            </a:r>
            <a:endParaRPr kumimoji="1" lang="ja-JP" altLang="en-US" sz="1000" dirty="0">
              <a:solidFill>
                <a:schemeClr val="bg1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811950" y="1659068"/>
            <a:ext cx="3670791" cy="0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84739" y="1363206"/>
            <a:ext cx="76259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Post detail</a:t>
            </a:r>
            <a:endParaRPr kumimoji="1" lang="ja-JP" altLang="en-US" sz="105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8482067"/>
              </p:ext>
            </p:extLst>
          </p:nvPr>
        </p:nvGraphicFramePr>
        <p:xfrm>
          <a:off x="5156198" y="1009450"/>
          <a:ext cx="3903137" cy="875722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355505"/>
                <a:gridCol w="1041496"/>
                <a:gridCol w="676771"/>
                <a:gridCol w="1370172"/>
                <a:gridCol w="459193"/>
              </a:tblGrid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No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Content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Function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Detail/option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Goto</a:t>
                      </a:r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Edit comment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/>
                        <a:t>Input new comment</a:t>
                      </a:r>
                      <a:br>
                        <a:rPr kumimoji="1" lang="en-US" altLang="ja-JP" sz="1000" dirty="0" smtClean="0"/>
                      </a:br>
                      <a:r>
                        <a:rPr kumimoji="1" lang="en-US" altLang="ja-JP" sz="1000" dirty="0" smtClean="0"/>
                        <a:t>Enter</a:t>
                      </a:r>
                      <a:r>
                        <a:rPr kumimoji="1" lang="en-US" altLang="ja-JP" sz="1000" baseline="0" dirty="0" smtClean="0"/>
                        <a:t> to send edit content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 anchor="ctr" anchorCtr="1"/>
                </a:tc>
              </a:tr>
            </a:tbl>
          </a:graphicData>
        </a:graphic>
      </p:graphicFrame>
      <p:sp>
        <p:nvSpPr>
          <p:cNvPr id="37" name="TextBox 36"/>
          <p:cNvSpPr txBox="1"/>
          <p:nvPr/>
        </p:nvSpPr>
        <p:spPr>
          <a:xfrm>
            <a:off x="1040842" y="1808248"/>
            <a:ext cx="5058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Blog 1</a:t>
            </a:r>
            <a:endParaRPr kumimoji="1" lang="ja-JP" altLang="en-US" sz="1000" dirty="0"/>
          </a:p>
        </p:txBody>
      </p:sp>
      <p:sp>
        <p:nvSpPr>
          <p:cNvPr id="48" name="TextBox 47"/>
          <p:cNvSpPr txBox="1"/>
          <p:nvPr/>
        </p:nvSpPr>
        <p:spPr>
          <a:xfrm>
            <a:off x="508520" y="2305444"/>
            <a:ext cx="32135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dirty="0" err="1"/>
              <a:t>Lorem</a:t>
            </a:r>
            <a:r>
              <a:rPr lang="en-US" sz="1000" dirty="0"/>
              <a:t> </a:t>
            </a:r>
            <a:r>
              <a:rPr lang="en-US" sz="1000" dirty="0" err="1"/>
              <a:t>ipsum</a:t>
            </a:r>
            <a:r>
              <a:rPr lang="en-US" sz="1000" dirty="0"/>
              <a:t> dolor sit </a:t>
            </a:r>
            <a:r>
              <a:rPr lang="en-US" sz="1000" dirty="0" err="1"/>
              <a:t>amet</a:t>
            </a:r>
            <a:r>
              <a:rPr lang="en-US" sz="1000" dirty="0"/>
              <a:t>, </a:t>
            </a:r>
            <a:r>
              <a:rPr lang="en-US" sz="1000" dirty="0" err="1"/>
              <a:t>consectetur</a:t>
            </a:r>
            <a:r>
              <a:rPr lang="en-US" sz="1000" dirty="0"/>
              <a:t> </a:t>
            </a:r>
            <a:r>
              <a:rPr lang="en-US" sz="1000" dirty="0" err="1"/>
              <a:t>adipiscing</a:t>
            </a:r>
            <a:r>
              <a:rPr lang="en-US" sz="1000" dirty="0"/>
              <a:t> </a:t>
            </a:r>
            <a:r>
              <a:rPr lang="en-US" sz="1000" dirty="0" err="1"/>
              <a:t>elit</a:t>
            </a:r>
            <a:r>
              <a:rPr lang="en-US" sz="1000" dirty="0"/>
              <a:t>. </a:t>
            </a:r>
            <a:r>
              <a:rPr lang="en-US" sz="1000" dirty="0" err="1"/>
              <a:t>Curabitur</a:t>
            </a:r>
            <a:r>
              <a:rPr lang="en-US" sz="1000" dirty="0"/>
              <a:t> vitae tempus </a:t>
            </a:r>
            <a:r>
              <a:rPr lang="en-US" sz="1000" dirty="0" err="1"/>
              <a:t>neque</a:t>
            </a:r>
            <a:r>
              <a:rPr lang="en-US" sz="1000" dirty="0"/>
              <a:t>. </a:t>
            </a:r>
            <a:r>
              <a:rPr lang="en-US" sz="1000" dirty="0" err="1"/>
              <a:t>Aliquam</a:t>
            </a:r>
            <a:r>
              <a:rPr lang="en-US" sz="1000" dirty="0"/>
              <a:t> </a:t>
            </a:r>
            <a:r>
              <a:rPr lang="en-US" sz="1000" dirty="0" err="1"/>
              <a:t>sed</a:t>
            </a:r>
            <a:r>
              <a:rPr lang="en-US" sz="1000" dirty="0"/>
              <a:t> </a:t>
            </a:r>
            <a:r>
              <a:rPr lang="en-US" sz="1000" dirty="0" err="1"/>
              <a:t>lacinia</a:t>
            </a:r>
            <a:r>
              <a:rPr lang="en-US" sz="1000" dirty="0"/>
              <a:t> </a:t>
            </a:r>
            <a:r>
              <a:rPr lang="en-US" sz="1000" dirty="0" err="1"/>
              <a:t>eros</a:t>
            </a:r>
            <a:r>
              <a:rPr lang="en-US" sz="1000" dirty="0"/>
              <a:t>, vitae </a:t>
            </a:r>
            <a:r>
              <a:rPr lang="en-US" sz="1000" dirty="0" err="1"/>
              <a:t>rhoncus</a:t>
            </a:r>
            <a:r>
              <a:rPr lang="en-US" sz="1000" dirty="0"/>
              <a:t> </a:t>
            </a:r>
            <a:r>
              <a:rPr lang="en-US" sz="1000" dirty="0" err="1"/>
              <a:t>felis</a:t>
            </a:r>
            <a:r>
              <a:rPr lang="en-US" sz="1000" dirty="0"/>
              <a:t>. </a:t>
            </a:r>
            <a:r>
              <a:rPr lang="en-US" sz="1000" dirty="0" err="1"/>
              <a:t>Donec</a:t>
            </a:r>
            <a:r>
              <a:rPr lang="en-US" sz="1000" dirty="0"/>
              <a:t> </a:t>
            </a:r>
            <a:r>
              <a:rPr lang="en-US" sz="1000" dirty="0" err="1"/>
              <a:t>nisl</a:t>
            </a:r>
            <a:r>
              <a:rPr lang="en-US" sz="1000" dirty="0"/>
              <a:t> </a:t>
            </a:r>
            <a:r>
              <a:rPr lang="en-US" sz="1000" dirty="0" err="1"/>
              <a:t>libero</a:t>
            </a:r>
            <a:r>
              <a:rPr lang="en-US" sz="1000" dirty="0"/>
              <a:t>, </a:t>
            </a:r>
            <a:r>
              <a:rPr lang="en-US" sz="1000" dirty="0" err="1"/>
              <a:t>suscipit</a:t>
            </a:r>
            <a:r>
              <a:rPr lang="en-US" sz="1000" dirty="0"/>
              <a:t> </a:t>
            </a:r>
            <a:r>
              <a:rPr lang="en-US" sz="1000" dirty="0" err="1"/>
              <a:t>suscipit</a:t>
            </a:r>
            <a:r>
              <a:rPr lang="en-US" sz="1000" dirty="0"/>
              <a:t> </a:t>
            </a:r>
            <a:r>
              <a:rPr lang="en-US" sz="1000" dirty="0" err="1"/>
              <a:t>volutpat</a:t>
            </a:r>
            <a:r>
              <a:rPr lang="en-US" sz="1000" dirty="0"/>
              <a:t> </a:t>
            </a:r>
            <a:r>
              <a:rPr lang="en-US" sz="1000" dirty="0" err="1"/>
              <a:t>nec</a:t>
            </a:r>
            <a:r>
              <a:rPr lang="en-US" sz="1000" dirty="0"/>
              <a:t>, </a:t>
            </a:r>
            <a:r>
              <a:rPr lang="en-US" sz="1000" dirty="0" err="1"/>
              <a:t>pellentesque</a:t>
            </a:r>
            <a:r>
              <a:rPr lang="en-US" sz="1000" dirty="0"/>
              <a:t> </a:t>
            </a:r>
            <a:r>
              <a:rPr lang="en-US" sz="1000" dirty="0" err="1"/>
              <a:t>tincidunt</a:t>
            </a:r>
            <a:r>
              <a:rPr lang="en-US" sz="1000" dirty="0"/>
              <a:t> </a:t>
            </a:r>
            <a:r>
              <a:rPr lang="en-US" sz="1000" dirty="0" err="1"/>
              <a:t>augue</a:t>
            </a:r>
            <a:r>
              <a:rPr lang="en-US" sz="1000" dirty="0"/>
              <a:t>. </a:t>
            </a:r>
            <a:r>
              <a:rPr lang="en-US" sz="1000" dirty="0" err="1"/>
              <a:t>Donec</a:t>
            </a:r>
            <a:r>
              <a:rPr lang="en-US" sz="1000" dirty="0"/>
              <a:t> </a:t>
            </a:r>
            <a:r>
              <a:rPr lang="en-US" sz="1000" dirty="0" err="1"/>
              <a:t>ut</a:t>
            </a:r>
            <a:r>
              <a:rPr lang="en-US" sz="1000" dirty="0"/>
              <a:t> </a:t>
            </a:r>
            <a:r>
              <a:rPr lang="en-US" sz="1000" dirty="0" err="1"/>
              <a:t>nisl</a:t>
            </a:r>
            <a:r>
              <a:rPr lang="en-US" sz="1000" dirty="0"/>
              <a:t> </a:t>
            </a:r>
            <a:r>
              <a:rPr lang="en-US" sz="1000" dirty="0" err="1"/>
              <a:t>lorem</a:t>
            </a:r>
            <a:r>
              <a:rPr lang="en-US" sz="1000" dirty="0"/>
              <a:t>. </a:t>
            </a:r>
            <a:r>
              <a:rPr lang="en-US" sz="1000" dirty="0" err="1"/>
              <a:t>Sed</a:t>
            </a:r>
            <a:r>
              <a:rPr lang="en-US" sz="1000" dirty="0"/>
              <a:t> </a:t>
            </a:r>
            <a:r>
              <a:rPr lang="en-US" sz="1000" dirty="0" err="1"/>
              <a:t>egestas</a:t>
            </a:r>
            <a:r>
              <a:rPr lang="en-US" sz="1000" dirty="0"/>
              <a:t> </a:t>
            </a:r>
            <a:r>
              <a:rPr lang="en-US" sz="1000" dirty="0" err="1"/>
              <a:t>enim</a:t>
            </a:r>
            <a:r>
              <a:rPr lang="en-US" sz="1000" dirty="0"/>
              <a:t> </a:t>
            </a:r>
            <a:r>
              <a:rPr lang="en-US" sz="1000" dirty="0" err="1"/>
              <a:t>sed</a:t>
            </a:r>
            <a:r>
              <a:rPr lang="en-US" sz="1000" dirty="0"/>
              <a:t> </a:t>
            </a:r>
            <a:r>
              <a:rPr lang="en-US" sz="1000" dirty="0" err="1"/>
              <a:t>rhoncus</a:t>
            </a:r>
            <a:r>
              <a:rPr lang="en-US" sz="1000" dirty="0"/>
              <a:t> </a:t>
            </a:r>
            <a:r>
              <a:rPr lang="en-US" sz="1000" dirty="0" err="1"/>
              <a:t>bibendum</a:t>
            </a:r>
            <a:r>
              <a:rPr lang="en-US" sz="1000" dirty="0"/>
              <a:t>. </a:t>
            </a:r>
            <a:r>
              <a:rPr lang="en-US" sz="1000" dirty="0" err="1"/>
              <a:t>Nulla</a:t>
            </a:r>
            <a:r>
              <a:rPr lang="en-US" sz="1000" dirty="0"/>
              <a:t> lacus quam, </a:t>
            </a:r>
            <a:r>
              <a:rPr lang="en-US" sz="1000" dirty="0" err="1"/>
              <a:t>viverra</a:t>
            </a:r>
            <a:r>
              <a:rPr lang="en-US" sz="1000" dirty="0"/>
              <a:t> </a:t>
            </a:r>
            <a:r>
              <a:rPr lang="en-US" sz="1000" dirty="0" err="1"/>
              <a:t>ut</a:t>
            </a:r>
            <a:r>
              <a:rPr lang="en-US" sz="1000" dirty="0"/>
              <a:t> </a:t>
            </a:r>
            <a:r>
              <a:rPr lang="en-US" sz="1000" dirty="0" err="1"/>
              <a:t>blandit</a:t>
            </a:r>
            <a:r>
              <a:rPr lang="en-US" sz="1000" dirty="0"/>
              <a:t> et, </a:t>
            </a:r>
            <a:r>
              <a:rPr lang="en-US" sz="1000" dirty="0" err="1"/>
              <a:t>ultricies</a:t>
            </a:r>
            <a:r>
              <a:rPr lang="en-US" sz="1000" dirty="0"/>
              <a:t> non </a:t>
            </a:r>
            <a:r>
              <a:rPr lang="en-US" sz="1000" dirty="0" err="1"/>
              <a:t>nibh</a:t>
            </a:r>
            <a:r>
              <a:rPr lang="en-US" sz="1000" dirty="0"/>
              <a:t>. Class </a:t>
            </a:r>
            <a:r>
              <a:rPr lang="en-US" sz="1000" dirty="0" err="1"/>
              <a:t>aptent</a:t>
            </a:r>
            <a:r>
              <a:rPr lang="en-US" sz="1000" dirty="0"/>
              <a:t> </a:t>
            </a:r>
            <a:r>
              <a:rPr lang="en-US" sz="1000" dirty="0" err="1"/>
              <a:t>taciti</a:t>
            </a:r>
            <a:r>
              <a:rPr lang="en-US" sz="1000" dirty="0"/>
              <a:t> </a:t>
            </a:r>
            <a:r>
              <a:rPr lang="en-US" sz="1000" dirty="0" err="1"/>
              <a:t>sociosqu</a:t>
            </a:r>
            <a:r>
              <a:rPr lang="en-US" sz="1000" dirty="0"/>
              <a:t> ad </a:t>
            </a:r>
            <a:r>
              <a:rPr lang="en-US" sz="1000" dirty="0" err="1"/>
              <a:t>litora</a:t>
            </a:r>
            <a:r>
              <a:rPr lang="en-US" sz="1000" dirty="0"/>
              <a:t> </a:t>
            </a:r>
            <a:r>
              <a:rPr lang="en-US" sz="1000" dirty="0" err="1"/>
              <a:t>torquent</a:t>
            </a:r>
            <a:r>
              <a:rPr lang="en-US" sz="1000" dirty="0"/>
              <a:t> per </a:t>
            </a:r>
            <a:r>
              <a:rPr lang="en-US" sz="1000" dirty="0" err="1"/>
              <a:t>conubia</a:t>
            </a:r>
            <a:r>
              <a:rPr lang="en-US" sz="1000" dirty="0"/>
              <a:t> nostra, per </a:t>
            </a:r>
            <a:r>
              <a:rPr lang="en-US" sz="1000" dirty="0" err="1"/>
              <a:t>inceptos</a:t>
            </a:r>
            <a:r>
              <a:rPr lang="en-US" sz="1000" dirty="0"/>
              <a:t> </a:t>
            </a:r>
            <a:r>
              <a:rPr lang="en-US" sz="1000" dirty="0" err="1"/>
              <a:t>himenaeos</a:t>
            </a:r>
            <a:r>
              <a:rPr lang="en-US" sz="1000" dirty="0"/>
              <a:t>. </a:t>
            </a:r>
            <a:r>
              <a:rPr lang="en-US" sz="1000" dirty="0" err="1"/>
              <a:t>Phasellus</a:t>
            </a:r>
            <a:r>
              <a:rPr lang="en-US" sz="1000" dirty="0"/>
              <a:t> </a:t>
            </a:r>
            <a:r>
              <a:rPr lang="en-US" sz="1000" dirty="0" err="1"/>
              <a:t>condimentum</a:t>
            </a:r>
            <a:r>
              <a:rPr lang="en-US" sz="1000" dirty="0"/>
              <a:t> </a:t>
            </a:r>
            <a:r>
              <a:rPr lang="en-US" sz="1000" dirty="0" err="1"/>
              <a:t>pretium</a:t>
            </a:r>
            <a:r>
              <a:rPr lang="en-US" sz="1000" dirty="0"/>
              <a:t> </a:t>
            </a:r>
            <a:r>
              <a:rPr lang="en-US" sz="1000" dirty="0" err="1"/>
              <a:t>auctor</a:t>
            </a:r>
            <a:r>
              <a:rPr lang="en-US" sz="1000" dirty="0" smtClean="0"/>
              <a:t>.</a:t>
            </a:r>
            <a:endParaRPr kumimoji="1" lang="ja-JP" altLang="en-US" sz="1000" dirty="0"/>
          </a:p>
        </p:txBody>
      </p:sp>
      <p:sp>
        <p:nvSpPr>
          <p:cNvPr id="47" name="TextBox 46"/>
          <p:cNvSpPr txBox="1"/>
          <p:nvPr/>
        </p:nvSpPr>
        <p:spPr>
          <a:xfrm>
            <a:off x="1052852" y="2015759"/>
            <a:ext cx="15876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i="1" dirty="0">
                <a:solidFill>
                  <a:schemeClr val="bg1">
                    <a:lumMod val="65000"/>
                  </a:schemeClr>
                </a:solidFill>
              </a:rPr>
              <a:t>Date: 08/12/2015 12:40 </a:t>
            </a:r>
            <a:r>
              <a:rPr kumimoji="1" lang="en-US" altLang="ja-JP" sz="800" i="1" dirty="0" smtClean="0">
                <a:solidFill>
                  <a:schemeClr val="bg1">
                    <a:lumMod val="65000"/>
                  </a:schemeClr>
                </a:solidFill>
              </a:rPr>
              <a:t>by Tri Le</a:t>
            </a:r>
            <a:endParaRPr kumimoji="1" lang="ja-JP" altLang="en-US" sz="8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508520" y="1750485"/>
            <a:ext cx="557218" cy="531168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>
                <a:solidFill>
                  <a:schemeClr val="tx1"/>
                </a:solidFill>
              </a:rPr>
              <a:t>Image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84213" y="970286"/>
            <a:ext cx="442223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1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MB</a:t>
            </a:r>
            <a:endParaRPr lang="en-US" altLang="ja-JP" sz="1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08208" y="1033063"/>
            <a:ext cx="1743158" cy="1929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>
                <a:solidFill>
                  <a:schemeClr val="bg1">
                    <a:lumMod val="75000"/>
                  </a:schemeClr>
                </a:solidFill>
              </a:rPr>
              <a:t>Username, </a:t>
            </a:r>
            <a:r>
              <a:rPr kumimoji="1" lang="en-US" altLang="ja-JP" sz="800" i="1" dirty="0" err="1">
                <a:solidFill>
                  <a:schemeClr val="bg1">
                    <a:lumMod val="75000"/>
                  </a:schemeClr>
                </a:solidFill>
              </a:rPr>
              <a:t>firstname</a:t>
            </a:r>
            <a:r>
              <a:rPr kumimoji="1" lang="en-US" altLang="ja-JP" sz="800" i="1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kumimoji="1" lang="en-US" altLang="ja-JP" sz="800" i="1" dirty="0" err="1">
                <a:solidFill>
                  <a:schemeClr val="bg1">
                    <a:lumMod val="75000"/>
                  </a:schemeClr>
                </a:solidFill>
              </a:rPr>
              <a:t>lastname</a:t>
            </a:r>
            <a:endParaRPr kumimoji="1" lang="ja-JP" altLang="en-US" sz="800" i="1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4" name="Picture 3" descr="Search Is Png Png smal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504" y="1061485"/>
            <a:ext cx="153246" cy="152736"/>
          </a:xfrm>
          <a:prstGeom prst="rect">
            <a:avLst/>
          </a:prstGeom>
        </p:spPr>
      </p:pic>
      <p:cxnSp>
        <p:nvCxnSpPr>
          <p:cNvPr id="41" name="Straight Connector 40"/>
          <p:cNvCxnSpPr/>
          <p:nvPr/>
        </p:nvCxnSpPr>
        <p:spPr>
          <a:xfrm>
            <a:off x="3949696" y="1902256"/>
            <a:ext cx="0" cy="2871286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986291" y="2079917"/>
            <a:ext cx="6295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My Post </a:t>
            </a:r>
            <a:endParaRPr kumimoji="1" lang="ja-JP" altLang="en-US" sz="105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985248" y="2310480"/>
            <a:ext cx="6608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Top Post </a:t>
            </a:r>
            <a:endParaRPr kumimoji="1" lang="ja-JP" altLang="en-US" sz="105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986285" y="1868236"/>
            <a:ext cx="7036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New Post</a:t>
            </a:r>
            <a:endParaRPr kumimoji="1" lang="ja-JP" altLang="en-US" sz="105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010643" y="2539083"/>
            <a:ext cx="59315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All Post </a:t>
            </a:r>
            <a:endParaRPr kumimoji="1" lang="ja-JP" altLang="en-US" sz="105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787129" y="3816348"/>
            <a:ext cx="339307" cy="323848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 err="1" smtClean="0">
                <a:solidFill>
                  <a:schemeClr val="tx1"/>
                </a:solidFill>
              </a:rPr>
              <a:t>Img</a:t>
            </a:r>
            <a:endParaRPr kumimoji="1" lang="ja-JP" altLang="en-US" sz="800" dirty="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1192875" y="3877863"/>
            <a:ext cx="1743158" cy="1929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dirty="0" smtClean="0">
                <a:solidFill>
                  <a:schemeClr val="tx1"/>
                </a:solidFill>
              </a:rPr>
              <a:t>Comment 1</a:t>
            </a:r>
            <a:endParaRPr kumimoji="1" lang="ja-JP" altLang="en-US" sz="800" dirty="0">
              <a:solidFill>
                <a:schemeClr val="tx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787123" y="4197357"/>
            <a:ext cx="339307" cy="323848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 err="1" smtClean="0">
                <a:solidFill>
                  <a:schemeClr val="tx1"/>
                </a:solidFill>
              </a:rPr>
              <a:t>Img</a:t>
            </a:r>
            <a:endParaRPr kumimoji="1" lang="ja-JP" altLang="en-US" sz="800" dirty="0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1192869" y="4258872"/>
            <a:ext cx="1743158" cy="1929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dirty="0" smtClean="0">
                <a:solidFill>
                  <a:schemeClr val="tx1"/>
                </a:solidFill>
              </a:rPr>
              <a:t>Comment 2</a:t>
            </a:r>
            <a:endParaRPr kumimoji="1" lang="ja-JP" altLang="en-US" sz="800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787117" y="4578366"/>
            <a:ext cx="339307" cy="323848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 err="1" smtClean="0">
                <a:solidFill>
                  <a:schemeClr val="tx1"/>
                </a:solidFill>
              </a:rPr>
              <a:t>Img</a:t>
            </a:r>
            <a:endParaRPr kumimoji="1" lang="ja-JP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1192863" y="4639881"/>
            <a:ext cx="1743158" cy="1929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 smtClean="0">
                <a:solidFill>
                  <a:schemeClr val="bg1">
                    <a:lumMod val="85000"/>
                  </a:schemeClr>
                </a:solidFill>
              </a:rPr>
              <a:t>Add comment</a:t>
            </a:r>
            <a:endParaRPr kumimoji="1" lang="ja-JP" altLang="en-US" sz="800" i="1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64" name="Picture 63" descr="image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496" y="1859769"/>
            <a:ext cx="156633" cy="156633"/>
          </a:xfrm>
          <a:prstGeom prst="rect">
            <a:avLst/>
          </a:prstGeom>
        </p:spPr>
      </p:pic>
      <p:pic>
        <p:nvPicPr>
          <p:cNvPr id="67" name="Picture 66" descr="edi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112" y="1872586"/>
            <a:ext cx="125450" cy="125450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2794755" y="3752561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11987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Straight Connector 64"/>
          <p:cNvCxnSpPr/>
          <p:nvPr/>
        </p:nvCxnSpPr>
        <p:spPr>
          <a:xfrm>
            <a:off x="0" y="399143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93525" y="0"/>
            <a:ext cx="2371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S</a:t>
            </a:r>
            <a:r>
              <a:rPr kumimoji="1" lang="en-US" altLang="ja-JP" dirty="0" smtClean="0"/>
              <a:t>-3-7 Change password</a:t>
            </a:r>
            <a:endParaRPr kumimoji="1" lang="ja-JP" altLang="en-US" dirty="0"/>
          </a:p>
        </p:txBody>
      </p:sp>
      <p:sp useBgFill="1">
        <p:nvSpPr>
          <p:cNvPr id="2" name="Rectangle 1"/>
          <p:cNvSpPr/>
          <p:nvPr/>
        </p:nvSpPr>
        <p:spPr>
          <a:xfrm>
            <a:off x="110067" y="973675"/>
            <a:ext cx="4919133" cy="4258733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19632" y="985772"/>
            <a:ext cx="4909568" cy="2922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000" dirty="0" smtClean="0"/>
              <a:t>Hi Tri!</a:t>
            </a:r>
            <a:endParaRPr kumimoji="1" lang="ja-JP" altLang="en-US" sz="1000" dirty="0">
              <a:solidFill>
                <a:schemeClr val="bg1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811950" y="1659068"/>
            <a:ext cx="3670791" cy="0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3639191"/>
              </p:ext>
            </p:extLst>
          </p:nvPr>
        </p:nvGraphicFramePr>
        <p:xfrm>
          <a:off x="5173132" y="1020012"/>
          <a:ext cx="3903137" cy="1704568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355505"/>
                <a:gridCol w="992448"/>
                <a:gridCol w="725819"/>
                <a:gridCol w="1370172"/>
                <a:gridCol w="459193"/>
              </a:tblGrid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No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Content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Function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Detail/option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Goto</a:t>
                      </a:r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1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Current password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2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New password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3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Confirm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Confirm</a:t>
                      </a:r>
                      <a:r>
                        <a:rPr kumimoji="1" lang="en-US" altLang="ja-JP" sz="1000" baseline="0" dirty="0" smtClean="0"/>
                        <a:t> new password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4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Change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Change</a:t>
                      </a:r>
                      <a:r>
                        <a:rPr kumimoji="1" lang="en-US" altLang="ja-JP" sz="1000" baseline="0" dirty="0" smtClean="0"/>
                        <a:t> password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S-3-3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ounded Rectangle 5"/>
          <p:cNvSpPr/>
          <p:nvPr/>
        </p:nvSpPr>
        <p:spPr>
          <a:xfrm>
            <a:off x="791155" y="2091270"/>
            <a:ext cx="3582250" cy="2480734"/>
          </a:xfrm>
          <a:prstGeom prst="roundRect">
            <a:avLst>
              <a:gd name="adj" fmla="val 5049"/>
            </a:avLst>
          </a:prstGeom>
          <a:solidFill>
            <a:schemeClr val="tx2">
              <a:lumMod val="60000"/>
              <a:lumOff val="40000"/>
              <a:alpha val="30000"/>
            </a:schemeClr>
          </a:solidFill>
          <a:ln>
            <a:solidFill>
              <a:schemeClr val="accent1">
                <a:shade val="95000"/>
                <a:satMod val="105000"/>
                <a:alpha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3179882" y="3513666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(4)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172864" y="2891945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(2)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172864" y="2513611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84213" y="970286"/>
            <a:ext cx="442223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1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MB</a:t>
            </a:r>
            <a:endParaRPr lang="en-US" altLang="ja-JP" sz="1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08208" y="1033063"/>
            <a:ext cx="1743158" cy="1929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>
                <a:solidFill>
                  <a:schemeClr val="bg1">
                    <a:lumMod val="75000"/>
                  </a:schemeClr>
                </a:solidFill>
              </a:rPr>
              <a:t>Username, </a:t>
            </a:r>
            <a:r>
              <a:rPr kumimoji="1" lang="en-US" altLang="ja-JP" sz="800" i="1" dirty="0" err="1">
                <a:solidFill>
                  <a:schemeClr val="bg1">
                    <a:lumMod val="75000"/>
                  </a:schemeClr>
                </a:solidFill>
              </a:rPr>
              <a:t>firstname</a:t>
            </a:r>
            <a:r>
              <a:rPr kumimoji="1" lang="en-US" altLang="ja-JP" sz="800" i="1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kumimoji="1" lang="en-US" altLang="ja-JP" sz="800" i="1" dirty="0" err="1">
                <a:solidFill>
                  <a:schemeClr val="bg1">
                    <a:lumMod val="75000"/>
                  </a:schemeClr>
                </a:solidFill>
              </a:rPr>
              <a:t>lastname</a:t>
            </a:r>
            <a:endParaRPr kumimoji="1" lang="ja-JP" altLang="en-US" sz="800" i="1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4" name="Picture 3" descr="Search Is Png Png smal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504" y="1061485"/>
            <a:ext cx="153246" cy="152736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520211" y="1363206"/>
            <a:ext cx="114879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Change password</a:t>
            </a:r>
            <a:endParaRPr kumimoji="1" lang="ja-JP" altLang="en-US" sz="105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827354" y="2566857"/>
            <a:ext cx="1384300" cy="1929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 smtClean="0">
                <a:solidFill>
                  <a:schemeClr val="bg1">
                    <a:lumMod val="75000"/>
                  </a:schemeClr>
                </a:solidFill>
              </a:rPr>
              <a:t>Current password</a:t>
            </a:r>
            <a:endParaRPr kumimoji="1" lang="ja-JP" altLang="en-US" sz="8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1827354" y="2891945"/>
            <a:ext cx="1384300" cy="1929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 smtClean="0">
                <a:solidFill>
                  <a:schemeClr val="bg1">
                    <a:lumMod val="75000"/>
                  </a:schemeClr>
                </a:solidFill>
              </a:rPr>
              <a:t>New password</a:t>
            </a:r>
            <a:endParaRPr kumimoji="1" lang="ja-JP" altLang="en-US" sz="8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827354" y="3513666"/>
            <a:ext cx="1384300" cy="24553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200" dirty="0" smtClean="0"/>
              <a:t>Change</a:t>
            </a:r>
            <a:endParaRPr 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3168813" y="3173173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(3)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832506" y="3191577"/>
            <a:ext cx="1384300" cy="1929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 smtClean="0">
                <a:solidFill>
                  <a:schemeClr val="bg1">
                    <a:lumMod val="75000"/>
                  </a:schemeClr>
                </a:solidFill>
              </a:rPr>
              <a:t>Confirm</a:t>
            </a:r>
            <a:endParaRPr kumimoji="1" lang="ja-JP" altLang="en-US" sz="800" i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7899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Straight Connector 64"/>
          <p:cNvCxnSpPr/>
          <p:nvPr/>
        </p:nvCxnSpPr>
        <p:spPr>
          <a:xfrm>
            <a:off x="0" y="399143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93525" y="0"/>
            <a:ext cx="1482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S</a:t>
            </a:r>
            <a:r>
              <a:rPr kumimoji="1" lang="en-US" altLang="ja-JP" dirty="0" smtClean="0"/>
              <a:t>-5-1 Register</a:t>
            </a:r>
            <a:endParaRPr kumimoji="1" lang="ja-JP" altLang="en-US" dirty="0"/>
          </a:p>
        </p:txBody>
      </p:sp>
      <p:sp useBgFill="1">
        <p:nvSpPr>
          <p:cNvPr id="2" name="Rectangle 1"/>
          <p:cNvSpPr/>
          <p:nvPr/>
        </p:nvSpPr>
        <p:spPr>
          <a:xfrm>
            <a:off x="110067" y="973675"/>
            <a:ext cx="4919133" cy="4258733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19632" y="985772"/>
            <a:ext cx="4909568" cy="2922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 sz="1000" dirty="0">
              <a:solidFill>
                <a:schemeClr val="bg1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811950" y="1659068"/>
            <a:ext cx="3670791" cy="0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84739" y="1363206"/>
            <a:ext cx="63350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Register</a:t>
            </a:r>
            <a:endParaRPr kumimoji="1" lang="ja-JP" altLang="en-US" sz="105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0792670"/>
              </p:ext>
            </p:extLst>
          </p:nvPr>
        </p:nvGraphicFramePr>
        <p:xfrm>
          <a:off x="5173132" y="1007928"/>
          <a:ext cx="3903137" cy="3082054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355505"/>
                <a:gridCol w="992448"/>
                <a:gridCol w="725819"/>
                <a:gridCol w="1370172"/>
                <a:gridCol w="459193"/>
              </a:tblGrid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No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Content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Function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Detail/option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Goto</a:t>
                      </a:r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Username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Disable, can’t change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 anchor="ctr" anchorCtr="1"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2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First name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Input first name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 anchor="ctr" anchorCtr="1"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3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Last name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Input last name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 anchor="ctr" anchorCtr="1"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4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Avatar of</a:t>
                      </a:r>
                      <a:r>
                        <a:rPr kumimoji="1" lang="en-US" altLang="ja-JP" sz="1000" baseline="0" dirty="0" smtClean="0"/>
                        <a:t> user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/>
                        <a:t>Update when avatar link updated 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 anchor="ctr" anchorCtr="1"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5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Avatar link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 anchor="ctr" anchorCtr="1"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6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Password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/>
                        <a:t>Input password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 anchor="ctr" anchorCtr="1"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7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Confirm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latin typeface="Calibri" panose="020F0502020204030204" pitchFamily="34" charset="0"/>
                        </a:rPr>
                        <a:t>Input confirm password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 anchor="ctr" anchorCtr="1"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8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Register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S-3-1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</a:tr>
            </a:tbl>
          </a:graphicData>
        </a:graphic>
      </p:graphicFrame>
      <p:sp>
        <p:nvSpPr>
          <p:cNvPr id="59" name="Rounded Rectangle 58"/>
          <p:cNvSpPr/>
          <p:nvPr/>
        </p:nvSpPr>
        <p:spPr>
          <a:xfrm>
            <a:off x="791155" y="2100277"/>
            <a:ext cx="3582250" cy="2480734"/>
          </a:xfrm>
          <a:prstGeom prst="roundRect">
            <a:avLst>
              <a:gd name="adj" fmla="val 4686"/>
            </a:avLst>
          </a:prstGeom>
          <a:solidFill>
            <a:schemeClr val="tx2">
              <a:lumMod val="60000"/>
              <a:lumOff val="40000"/>
              <a:alpha val="30000"/>
            </a:schemeClr>
          </a:solidFill>
          <a:ln>
            <a:solidFill>
              <a:schemeClr val="accent1">
                <a:shade val="95000"/>
                <a:satMod val="105000"/>
                <a:alpha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3251335" y="2629346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(3)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262397" y="2341786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84213" y="970286"/>
            <a:ext cx="442223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1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MB</a:t>
            </a:r>
            <a:endParaRPr lang="en-US" altLang="ja-JP" sz="1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08208" y="1033063"/>
            <a:ext cx="1743158" cy="1929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>
                <a:solidFill>
                  <a:schemeClr val="bg1">
                    <a:lumMod val="75000"/>
                  </a:schemeClr>
                </a:solidFill>
              </a:rPr>
              <a:t>Username, </a:t>
            </a:r>
            <a:r>
              <a:rPr kumimoji="1" lang="en-US" altLang="ja-JP" sz="800" i="1" dirty="0" err="1">
                <a:solidFill>
                  <a:schemeClr val="bg1">
                    <a:lumMod val="75000"/>
                  </a:schemeClr>
                </a:solidFill>
              </a:rPr>
              <a:t>firstname</a:t>
            </a:r>
            <a:r>
              <a:rPr kumimoji="1" lang="en-US" altLang="ja-JP" sz="800" i="1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kumimoji="1" lang="en-US" altLang="ja-JP" sz="800" i="1" dirty="0" err="1">
                <a:solidFill>
                  <a:schemeClr val="bg1">
                    <a:lumMod val="75000"/>
                  </a:schemeClr>
                </a:solidFill>
              </a:rPr>
              <a:t>lastname</a:t>
            </a:r>
            <a:endParaRPr kumimoji="1" lang="ja-JP" altLang="en-US" sz="800" i="1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4" name="Picture 3" descr="Search Is Png Png smal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504" y="1061485"/>
            <a:ext cx="153246" cy="152736"/>
          </a:xfrm>
          <a:prstGeom prst="rect">
            <a:avLst/>
          </a:prstGeom>
        </p:spPr>
      </p:pic>
      <p:sp>
        <p:nvSpPr>
          <p:cNvPr id="60" name="Rectangle 59"/>
          <p:cNvSpPr/>
          <p:nvPr/>
        </p:nvSpPr>
        <p:spPr>
          <a:xfrm>
            <a:off x="1800333" y="2815506"/>
            <a:ext cx="694508" cy="1929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 smtClean="0">
                <a:solidFill>
                  <a:schemeClr val="bg1">
                    <a:lumMod val="75000"/>
                  </a:schemeClr>
                </a:solidFill>
              </a:rPr>
              <a:t>First name</a:t>
            </a:r>
            <a:endParaRPr kumimoji="1" lang="ja-JP" altLang="en-US" sz="8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2639483" y="2815506"/>
            <a:ext cx="694508" cy="1929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 smtClean="0">
                <a:solidFill>
                  <a:schemeClr val="bg1">
                    <a:lumMod val="75000"/>
                  </a:schemeClr>
                </a:solidFill>
              </a:rPr>
              <a:t>Last name</a:t>
            </a:r>
            <a:endParaRPr kumimoji="1" lang="ja-JP" altLang="en-US" sz="8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2377756" y="3242768"/>
            <a:ext cx="956233" cy="1929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 smtClean="0">
                <a:solidFill>
                  <a:schemeClr val="bg1">
                    <a:lumMod val="75000"/>
                  </a:schemeClr>
                </a:solidFill>
              </a:rPr>
              <a:t>Avatar link</a:t>
            </a:r>
            <a:endParaRPr kumimoji="1" lang="ja-JP" altLang="en-US" sz="8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1800333" y="2464897"/>
            <a:ext cx="1533658" cy="1929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 smtClean="0">
                <a:solidFill>
                  <a:schemeClr val="bg1">
                    <a:lumMod val="75000"/>
                  </a:schemeClr>
                </a:solidFill>
              </a:rPr>
              <a:t>username</a:t>
            </a:r>
            <a:endParaRPr kumimoji="1" lang="ja-JP" altLang="en-US" sz="8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7" name="Rounded Rectangle 66"/>
          <p:cNvSpPr/>
          <p:nvPr/>
        </p:nvSpPr>
        <p:spPr>
          <a:xfrm>
            <a:off x="1826105" y="3990322"/>
            <a:ext cx="1516891" cy="24553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200" dirty="0" smtClean="0"/>
              <a:t>Register</a:t>
            </a:r>
            <a:endParaRPr lang="en-US" sz="1200" dirty="0"/>
          </a:p>
        </p:txBody>
      </p:sp>
      <p:sp>
        <p:nvSpPr>
          <p:cNvPr id="68" name="Rectangle 67"/>
          <p:cNvSpPr/>
          <p:nvPr/>
        </p:nvSpPr>
        <p:spPr>
          <a:xfrm>
            <a:off x="1817098" y="3125677"/>
            <a:ext cx="416550" cy="426131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 err="1" smtClean="0">
                <a:solidFill>
                  <a:schemeClr val="tx1"/>
                </a:solidFill>
              </a:rPr>
              <a:t>Img</a:t>
            </a:r>
            <a:endParaRPr kumimoji="1" lang="ja-JP" altLang="en-US" sz="800" dirty="0">
              <a:solidFill>
                <a:schemeClr val="tx1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1561721" y="3153494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(4)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251335" y="3125677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(5)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288954" y="3621058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(7)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3277637" y="3989634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(8)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312050" y="2612837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(2)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820371" y="3671839"/>
            <a:ext cx="694508" cy="1929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 smtClean="0">
                <a:solidFill>
                  <a:schemeClr val="bg1">
                    <a:lumMod val="75000"/>
                  </a:schemeClr>
                </a:solidFill>
              </a:rPr>
              <a:t>Password</a:t>
            </a:r>
            <a:endParaRPr kumimoji="1" lang="ja-JP" altLang="en-US" sz="8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659521" y="3671839"/>
            <a:ext cx="694508" cy="1929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 smtClean="0">
                <a:solidFill>
                  <a:schemeClr val="bg1">
                    <a:lumMod val="75000"/>
                  </a:schemeClr>
                </a:solidFill>
              </a:rPr>
              <a:t>Confirm</a:t>
            </a:r>
            <a:endParaRPr kumimoji="1" lang="ja-JP" altLang="en-US" sz="8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312050" y="3487917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(6)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67461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1"/>
          <p:cNvSpPr/>
          <p:nvPr/>
        </p:nvSpPr>
        <p:spPr>
          <a:xfrm>
            <a:off x="110067" y="973675"/>
            <a:ext cx="4919133" cy="4394728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258043" y="3607733"/>
            <a:ext cx="4668595" cy="1684382"/>
          </a:xfrm>
          <a:prstGeom prst="roundRect">
            <a:avLst>
              <a:gd name="adj" fmla="val 8112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231022" y="1810485"/>
            <a:ext cx="4668595" cy="1684382"/>
          </a:xfrm>
          <a:prstGeom prst="roundRect">
            <a:avLst>
              <a:gd name="adj" fmla="val 8112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Connector 64"/>
          <p:cNvCxnSpPr/>
          <p:nvPr/>
        </p:nvCxnSpPr>
        <p:spPr>
          <a:xfrm>
            <a:off x="0" y="399143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93525" y="0"/>
            <a:ext cx="194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S</a:t>
            </a:r>
            <a:r>
              <a:rPr kumimoji="1" lang="en-US" altLang="ja-JP" dirty="0" smtClean="0"/>
              <a:t>-6-</a:t>
            </a:r>
            <a:r>
              <a:rPr kumimoji="1" lang="en-US" altLang="ja-JP" dirty="0"/>
              <a:t>1 </a:t>
            </a:r>
            <a:r>
              <a:rPr kumimoji="1" lang="en-US" altLang="ja-JP" dirty="0" smtClean="0"/>
              <a:t>Search result</a:t>
            </a:r>
            <a:endParaRPr kumimoji="1" lang="ja-JP" altLang="en-US" dirty="0"/>
          </a:p>
        </p:txBody>
      </p:sp>
      <p:sp>
        <p:nvSpPr>
          <p:cNvPr id="9" name="Rectangle 8"/>
          <p:cNvSpPr/>
          <p:nvPr/>
        </p:nvSpPr>
        <p:spPr>
          <a:xfrm>
            <a:off x="119632" y="985772"/>
            <a:ext cx="4909568" cy="2922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000" dirty="0" smtClean="0"/>
              <a:t>Hi Tri!</a:t>
            </a:r>
            <a:endParaRPr kumimoji="1" lang="ja-JP" altLang="en-US" sz="1000" dirty="0">
              <a:solidFill>
                <a:schemeClr val="bg1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811950" y="1659068"/>
            <a:ext cx="3670791" cy="0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84739" y="1363206"/>
            <a:ext cx="89645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Search result</a:t>
            </a:r>
            <a:endParaRPr kumimoji="1" lang="ja-JP" altLang="en-US" sz="1050" dirty="0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132658"/>
              </p:ext>
            </p:extLst>
          </p:nvPr>
        </p:nvGraphicFramePr>
        <p:xfrm>
          <a:off x="5173132" y="1020012"/>
          <a:ext cx="3903137" cy="3456012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355505"/>
                <a:gridCol w="992448"/>
                <a:gridCol w="725819"/>
                <a:gridCol w="1370172"/>
                <a:gridCol w="459193"/>
              </a:tblGrid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No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Content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Function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Detail/option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Goto</a:t>
                      </a:r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Search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Display search content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 anchor="ctr" anchorCtr="1"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2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User</a:t>
                      </a:r>
                      <a:r>
                        <a:rPr kumimoji="1" lang="en-US" altLang="ja-JP" sz="1000" baseline="0" dirty="0" smtClean="0"/>
                        <a:t>name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/>
                        <a:t>Click =&gt; All user’s post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 dirty="0" smtClean="0">
                          <a:latin typeface="Calibri"/>
                          <a:cs typeface="Calibri"/>
                        </a:rPr>
                        <a:t>S-3-1</a:t>
                      </a:r>
                      <a:endParaRPr kumimoji="1" lang="ja-JP" altLang="en-US" sz="1000" dirty="0">
                        <a:latin typeface="+mn-lt"/>
                        <a:cs typeface="Calibri"/>
                      </a:endParaRPr>
                    </a:p>
                  </a:txBody>
                  <a:tcPr anchor="ctr" anchorCtr="1"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3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Avatar of user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/>
                        <a:t>Click =&gt; All user’s post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kumimoji="1" lang="vi-VN" altLang="ja-JP" sz="1000" dirty="0" smtClean="0">
                          <a:latin typeface="Calibri"/>
                          <a:cs typeface="Calibri"/>
                        </a:rPr>
                        <a:t>-3-</a:t>
                      </a:r>
                      <a:r>
                        <a:rPr kumimoji="1" lang="vi-VN" altLang="ja-JP" sz="1000" dirty="0">
                          <a:latin typeface="Calibri"/>
                          <a:cs typeface="Calibri"/>
                        </a:rPr>
                        <a:t>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 anchor="ctr" anchorCtr="1"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4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First name</a:t>
                      </a:r>
                      <a:r>
                        <a:rPr kumimoji="1" lang="en-US" altLang="ja-JP" sz="1000" baseline="0" dirty="0" smtClean="0"/>
                        <a:t> + Last name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Append first name and last</a:t>
                      </a:r>
                      <a:r>
                        <a:rPr kumimoji="1" lang="en-US" altLang="ja-JP" sz="1000" baseline="0" dirty="0" smtClean="0"/>
                        <a:t> name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/>
                        <a:t>Click =&gt; All user’s post</a:t>
                      </a:r>
                      <a:endParaRPr kumimoji="1" lang="ja-JP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vi-VN" altLang="ja-JP" sz="1000" dirty="0" smtClean="0">
                          <a:latin typeface="Calibri"/>
                          <a:cs typeface="Calibri"/>
                        </a:rPr>
                        <a:t>S-3-1</a:t>
                      </a:r>
                      <a:endParaRPr kumimoji="1" lang="ja-JP" altLang="en-US" sz="1000" dirty="0" smtClean="0">
                        <a:latin typeface="+mn-lt"/>
                        <a:cs typeface="Calibri"/>
                      </a:endParaRPr>
                    </a:p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 anchor="ctr" anchorCtr="1"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5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Join date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 anchor="ctr" anchorCtr="1"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6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User area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List</a:t>
                      </a:r>
                      <a:r>
                        <a:rPr kumimoji="1" lang="en-US" altLang="ja-JP" sz="1000" baseline="0" dirty="0" smtClean="0"/>
                        <a:t> all result match with username, </a:t>
                      </a:r>
                      <a:r>
                        <a:rPr kumimoji="1" lang="en-US" altLang="ja-JP" sz="1000" baseline="0" dirty="0" err="1" smtClean="0"/>
                        <a:t>firstname</a:t>
                      </a:r>
                      <a:r>
                        <a:rPr kumimoji="1" lang="en-US" altLang="ja-JP" sz="1000" baseline="0" dirty="0" smtClean="0"/>
                        <a:t>, </a:t>
                      </a:r>
                      <a:r>
                        <a:rPr kumimoji="1" lang="en-US" altLang="ja-JP" sz="1000" baseline="0" dirty="0" err="1" smtClean="0"/>
                        <a:t>lastname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 anchor="ctr" anchorCtr="1"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7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Post content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 anchor="ctr" anchorCtr="1"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8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Post area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List</a:t>
                      </a:r>
                      <a:r>
                        <a:rPr kumimoji="1" lang="en-US" altLang="ja-JP" sz="1000" baseline="0" dirty="0" smtClean="0"/>
                        <a:t> all result match with post content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 anchor="ctr" anchorCtr="1"/>
                </a:tc>
              </a:tr>
            </a:tbl>
          </a:graphicData>
        </a:graphic>
      </p:graphicFrame>
      <p:sp>
        <p:nvSpPr>
          <p:cNvPr id="85" name="TextBox 84"/>
          <p:cNvSpPr txBox="1"/>
          <p:nvPr/>
        </p:nvSpPr>
        <p:spPr>
          <a:xfrm>
            <a:off x="2771248" y="1030694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231022" y="1912760"/>
            <a:ext cx="1923801" cy="741945"/>
            <a:chOff x="231022" y="1912760"/>
            <a:chExt cx="1923801" cy="741945"/>
          </a:xfrm>
        </p:grpSpPr>
        <p:sp>
          <p:nvSpPr>
            <p:cNvPr id="32" name="TextBox 31"/>
            <p:cNvSpPr txBox="1"/>
            <p:nvPr/>
          </p:nvSpPr>
          <p:spPr>
            <a:xfrm>
              <a:off x="1369114" y="1912760"/>
              <a:ext cx="32743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000" dirty="0" smtClean="0">
                  <a:solidFill>
                    <a:srgbClr val="FF0000"/>
                  </a:solidFill>
                </a:rPr>
                <a:t>(2)</a:t>
              </a:r>
              <a:endParaRPr kumimoji="1" lang="ja-JP" altLang="en-US" sz="1000" dirty="0">
                <a:solidFill>
                  <a:srgbClr val="FF0000"/>
                </a:solidFill>
              </a:endParaRPr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231022" y="2035871"/>
              <a:ext cx="1923801" cy="618834"/>
              <a:chOff x="231022" y="2035871"/>
              <a:chExt cx="1923801" cy="618834"/>
            </a:xfrm>
          </p:grpSpPr>
          <p:sp>
            <p:nvSpPr>
              <p:cNvPr id="31" name="TextBox 30"/>
              <p:cNvSpPr txBox="1"/>
              <p:nvPr/>
            </p:nvSpPr>
            <p:spPr>
              <a:xfrm>
                <a:off x="231022" y="2232245"/>
                <a:ext cx="327433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000" dirty="0" smtClean="0">
                    <a:solidFill>
                      <a:srgbClr val="FF0000"/>
                    </a:solidFill>
                  </a:rPr>
                  <a:t>(3)</a:t>
                </a:r>
                <a:endParaRPr kumimoji="1" lang="ja-JP" altLang="en-US" sz="1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1333751" y="2187907"/>
                <a:ext cx="327433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000" dirty="0" smtClean="0">
                    <a:solidFill>
                      <a:srgbClr val="FF0000"/>
                    </a:solidFill>
                  </a:rPr>
                  <a:t>(4)</a:t>
                </a:r>
                <a:endParaRPr kumimoji="1" lang="ja-JP" altLang="en-US" sz="1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1008226" y="2208674"/>
                <a:ext cx="68037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kumimoji="1" lang="en-US" altLang="ja-JP" sz="1000" dirty="0" smtClean="0"/>
                  <a:t>Tri Le</a:t>
                </a:r>
                <a:endParaRPr kumimoji="1" lang="ja-JP" altLang="en-US" sz="1000" dirty="0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1018659" y="2035871"/>
                <a:ext cx="58973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000" dirty="0" smtClean="0"/>
                  <a:t>tri.le.89</a:t>
                </a:r>
                <a:endParaRPr kumimoji="1" lang="ja-JP" altLang="en-US" sz="1000" dirty="0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1017904" y="2439261"/>
                <a:ext cx="1136919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800" i="1" dirty="0" smtClean="0">
                    <a:solidFill>
                      <a:schemeClr val="bg1">
                        <a:lumMod val="65000"/>
                      </a:schemeClr>
                    </a:solidFill>
                  </a:rPr>
                  <a:t>Join date: </a:t>
                </a:r>
                <a:r>
                  <a:rPr kumimoji="1" lang="en-US" altLang="ja-JP" sz="800" i="1" dirty="0">
                    <a:solidFill>
                      <a:schemeClr val="bg1">
                        <a:lumMod val="65000"/>
                      </a:schemeClr>
                    </a:solidFill>
                  </a:rPr>
                  <a:t>08/12/</a:t>
                </a:r>
                <a:r>
                  <a:rPr kumimoji="1" lang="en-US" altLang="ja-JP" sz="800" i="1" dirty="0" smtClean="0">
                    <a:solidFill>
                      <a:schemeClr val="bg1">
                        <a:lumMod val="65000"/>
                      </a:schemeClr>
                    </a:solidFill>
                  </a:rPr>
                  <a:t>2015</a:t>
                </a:r>
                <a:endParaRPr kumimoji="1" lang="ja-JP" altLang="en-US" sz="800" i="1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490506" y="2092751"/>
                <a:ext cx="557218" cy="53116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000" dirty="0">
                    <a:solidFill>
                      <a:schemeClr val="tx1"/>
                    </a:solidFill>
                  </a:rPr>
                  <a:t>Image</a:t>
                </a:r>
                <a:endParaRPr kumimoji="1" lang="ja-JP" altLang="en-US" sz="10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3" name="Rectangle 2"/>
          <p:cNvSpPr/>
          <p:nvPr/>
        </p:nvSpPr>
        <p:spPr>
          <a:xfrm>
            <a:off x="684213" y="970286"/>
            <a:ext cx="442223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1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MB</a:t>
            </a:r>
            <a:endParaRPr lang="en-US" altLang="ja-JP" sz="1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08208" y="1033063"/>
            <a:ext cx="1743158" cy="1929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b="1" dirty="0" smtClean="0">
                <a:solidFill>
                  <a:schemeClr val="tx1"/>
                </a:solidFill>
              </a:rPr>
              <a:t>Tri</a:t>
            </a:r>
            <a:endParaRPr kumimoji="1" lang="ja-JP" altLang="en-US" sz="800" b="1" dirty="0">
              <a:solidFill>
                <a:schemeClr val="tx1"/>
              </a:solidFill>
            </a:endParaRPr>
          </a:p>
        </p:txBody>
      </p:sp>
      <p:pic>
        <p:nvPicPr>
          <p:cNvPr id="4" name="Picture 3" descr="Search Is Png Png smal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504" y="1061485"/>
            <a:ext cx="153246" cy="152736"/>
          </a:xfrm>
          <a:prstGeom prst="rect">
            <a:avLst/>
          </a:prstGeom>
        </p:spPr>
      </p:pic>
      <p:sp>
        <p:nvSpPr>
          <p:cNvPr id="81" name="TextBox 80"/>
          <p:cNvSpPr txBox="1"/>
          <p:nvPr/>
        </p:nvSpPr>
        <p:spPr>
          <a:xfrm>
            <a:off x="1035611" y="3751005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Tri </a:t>
            </a:r>
            <a:r>
              <a:rPr kumimoji="1" lang="en-US" altLang="ja-JP" sz="1000" dirty="0" err="1" smtClean="0"/>
              <a:t>Nho</a:t>
            </a:r>
            <a:endParaRPr kumimoji="1" lang="ja-JP" altLang="en-US" sz="1000" dirty="0"/>
          </a:p>
        </p:txBody>
      </p:sp>
      <p:sp>
        <p:nvSpPr>
          <p:cNvPr id="82" name="TextBox 81"/>
          <p:cNvSpPr txBox="1"/>
          <p:nvPr/>
        </p:nvSpPr>
        <p:spPr>
          <a:xfrm>
            <a:off x="1034856" y="3929220"/>
            <a:ext cx="182276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i="1" dirty="0">
                <a:solidFill>
                  <a:schemeClr val="bg1">
                    <a:lumMod val="65000"/>
                  </a:schemeClr>
                </a:solidFill>
              </a:rPr>
              <a:t>Date: 08/12/2015 </a:t>
            </a:r>
            <a:r>
              <a:rPr kumimoji="1" lang="en-US" altLang="ja-JP" sz="800" i="1" dirty="0" smtClean="0">
                <a:solidFill>
                  <a:schemeClr val="bg1">
                    <a:lumMod val="65000"/>
                  </a:schemeClr>
                </a:solidFill>
              </a:rPr>
              <a:t>11:</a:t>
            </a:r>
            <a:r>
              <a:rPr kumimoji="1" lang="en-US" altLang="ja-JP" sz="800" i="1" dirty="0">
                <a:solidFill>
                  <a:schemeClr val="bg1">
                    <a:lumMod val="65000"/>
                  </a:schemeClr>
                </a:solidFill>
              </a:rPr>
              <a:t>40 </a:t>
            </a:r>
            <a:r>
              <a:rPr kumimoji="1" lang="en-US" altLang="ja-JP" sz="800" i="1" dirty="0" smtClean="0">
                <a:solidFill>
                  <a:schemeClr val="bg1">
                    <a:lumMod val="65000"/>
                  </a:schemeClr>
                </a:solidFill>
              </a:rPr>
              <a:t>by Ha Nguyen</a:t>
            </a:r>
            <a:endParaRPr kumimoji="1" lang="ja-JP" altLang="en-US" sz="8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035611" y="4053876"/>
            <a:ext cx="32135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ja-JP" sz="1000" dirty="0" err="1"/>
              <a:t>Lorem</a:t>
            </a:r>
            <a:r>
              <a:rPr kumimoji="1" lang="en-US" altLang="ja-JP" sz="1000" dirty="0"/>
              <a:t> </a:t>
            </a:r>
            <a:r>
              <a:rPr kumimoji="1" lang="en-US" altLang="ja-JP" sz="1000" dirty="0" err="1"/>
              <a:t>Ipsum</a:t>
            </a:r>
            <a:r>
              <a:rPr kumimoji="1" lang="en-US" altLang="ja-JP" sz="1000" dirty="0"/>
              <a:t> is simply dummy text of the print … </a:t>
            </a:r>
            <a:endParaRPr kumimoji="1" lang="ja-JP" altLang="en-US" sz="1000" dirty="0"/>
          </a:p>
        </p:txBody>
      </p:sp>
      <p:sp>
        <p:nvSpPr>
          <p:cNvPr id="84" name="Rectangle 83"/>
          <p:cNvSpPr/>
          <p:nvPr/>
        </p:nvSpPr>
        <p:spPr>
          <a:xfrm>
            <a:off x="507458" y="3807885"/>
            <a:ext cx="557218" cy="531168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>
                <a:solidFill>
                  <a:schemeClr val="tx1"/>
                </a:solidFill>
              </a:rPr>
              <a:t>Image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1036673" y="4470671"/>
            <a:ext cx="5058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Blog </a:t>
            </a:r>
            <a:r>
              <a:rPr kumimoji="1" lang="en-US" altLang="ja-JP" sz="1000" dirty="0" smtClean="0"/>
              <a:t>5</a:t>
            </a:r>
            <a:endParaRPr kumimoji="1" lang="ja-JP" altLang="en-US" sz="1000" dirty="0"/>
          </a:p>
        </p:txBody>
      </p:sp>
      <p:sp>
        <p:nvSpPr>
          <p:cNvPr id="87" name="TextBox 86"/>
          <p:cNvSpPr txBox="1"/>
          <p:nvPr/>
        </p:nvSpPr>
        <p:spPr>
          <a:xfrm>
            <a:off x="1035918" y="4648886"/>
            <a:ext cx="170739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i="1" dirty="0">
                <a:solidFill>
                  <a:schemeClr val="bg1">
                    <a:lumMod val="65000"/>
                  </a:schemeClr>
                </a:solidFill>
              </a:rPr>
              <a:t>Date: 08/12/2015 </a:t>
            </a:r>
            <a:r>
              <a:rPr kumimoji="1" lang="en-US" altLang="ja-JP" sz="800" i="1" dirty="0" smtClean="0">
                <a:solidFill>
                  <a:schemeClr val="bg1">
                    <a:lumMod val="65000"/>
                  </a:schemeClr>
                </a:solidFill>
              </a:rPr>
              <a:t>10:</a:t>
            </a:r>
            <a:r>
              <a:rPr kumimoji="1" lang="en-US" altLang="ja-JP" sz="800" i="1" dirty="0">
                <a:solidFill>
                  <a:schemeClr val="bg1">
                    <a:lumMod val="65000"/>
                  </a:schemeClr>
                </a:solidFill>
              </a:rPr>
              <a:t>40 </a:t>
            </a:r>
            <a:r>
              <a:rPr kumimoji="1" lang="en-US" altLang="ja-JP" sz="800" i="1" dirty="0" smtClean="0">
                <a:solidFill>
                  <a:schemeClr val="bg1">
                    <a:lumMod val="65000"/>
                  </a:schemeClr>
                </a:solidFill>
              </a:rPr>
              <a:t>by </a:t>
            </a:r>
            <a:r>
              <a:rPr kumimoji="1" lang="en-US" altLang="ja-JP" sz="800" i="1" dirty="0" err="1" smtClean="0">
                <a:solidFill>
                  <a:schemeClr val="bg1">
                    <a:lumMod val="65000"/>
                  </a:schemeClr>
                </a:solidFill>
              </a:rPr>
              <a:t>Cuc</a:t>
            </a:r>
            <a:r>
              <a:rPr kumimoji="1" lang="en-US" altLang="ja-JP" sz="800" i="1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kumimoji="1" lang="en-US" altLang="ja-JP" sz="800" i="1" dirty="0" err="1" smtClean="0">
                <a:solidFill>
                  <a:schemeClr val="bg1">
                    <a:lumMod val="65000"/>
                  </a:schemeClr>
                </a:solidFill>
              </a:rPr>
              <a:t>Nho</a:t>
            </a:r>
            <a:endParaRPr kumimoji="1" lang="ja-JP" altLang="en-US" sz="8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1036673" y="4773542"/>
            <a:ext cx="32135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ja-JP" sz="1000" dirty="0" err="1"/>
              <a:t>Lorem</a:t>
            </a:r>
            <a:r>
              <a:rPr kumimoji="1" lang="en-US" altLang="ja-JP" sz="1000" dirty="0"/>
              <a:t> </a:t>
            </a:r>
            <a:r>
              <a:rPr kumimoji="1" lang="en-US" altLang="ja-JP" sz="1000" dirty="0" err="1"/>
              <a:t>Ipsum</a:t>
            </a:r>
            <a:r>
              <a:rPr kumimoji="1" lang="en-US" altLang="ja-JP" sz="1000" dirty="0"/>
              <a:t> is </a:t>
            </a:r>
            <a:r>
              <a:rPr kumimoji="1" lang="en-US" altLang="ja-JP" sz="1000" dirty="0" smtClean="0"/>
              <a:t>dummy </a:t>
            </a:r>
            <a:r>
              <a:rPr kumimoji="1" lang="en-US" altLang="ja-JP" sz="1000" dirty="0"/>
              <a:t>text of the print … </a:t>
            </a:r>
            <a:r>
              <a:rPr kumimoji="1" lang="en-US" altLang="ja-JP" sz="1000" dirty="0" smtClean="0"/>
              <a:t>tri</a:t>
            </a:r>
            <a:endParaRPr kumimoji="1" lang="ja-JP" altLang="en-US" sz="1000" dirty="0"/>
          </a:p>
        </p:txBody>
      </p:sp>
      <p:sp>
        <p:nvSpPr>
          <p:cNvPr id="89" name="Rectangle 88"/>
          <p:cNvSpPr/>
          <p:nvPr/>
        </p:nvSpPr>
        <p:spPr>
          <a:xfrm>
            <a:off x="508520" y="4527551"/>
            <a:ext cx="557218" cy="531168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>
                <a:solidFill>
                  <a:schemeClr val="tx1"/>
                </a:solidFill>
              </a:rPr>
              <a:t>Image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817427" y="2045004"/>
            <a:ext cx="1664317" cy="618834"/>
            <a:chOff x="2835441" y="1702738"/>
            <a:chExt cx="1664317" cy="618834"/>
          </a:xfrm>
        </p:grpSpPr>
        <p:sp>
          <p:nvSpPr>
            <p:cNvPr id="45" name="TextBox 44"/>
            <p:cNvSpPr txBox="1"/>
            <p:nvPr/>
          </p:nvSpPr>
          <p:spPr>
            <a:xfrm>
              <a:off x="3363594" y="1702738"/>
              <a:ext cx="71847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000" dirty="0" err="1"/>
                <a:t>n</a:t>
              </a:r>
              <a:r>
                <a:rPr kumimoji="1" lang="en-US" altLang="ja-JP" sz="1000" dirty="0" err="1" smtClean="0"/>
                <a:t>goctri.bd</a:t>
              </a:r>
              <a:endParaRPr kumimoji="1" lang="ja-JP" altLang="en-US" sz="10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362839" y="2106128"/>
              <a:ext cx="113691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800" i="1" dirty="0" smtClean="0">
                  <a:solidFill>
                    <a:schemeClr val="bg1">
                      <a:lumMod val="65000"/>
                    </a:schemeClr>
                  </a:solidFill>
                </a:rPr>
                <a:t>Join date: </a:t>
              </a:r>
              <a:r>
                <a:rPr kumimoji="1" lang="en-US" altLang="ja-JP" sz="800" i="1" dirty="0">
                  <a:solidFill>
                    <a:schemeClr val="bg1">
                      <a:lumMod val="65000"/>
                    </a:schemeClr>
                  </a:solidFill>
                </a:rPr>
                <a:t>08</a:t>
              </a:r>
              <a:r>
                <a:rPr kumimoji="1" lang="en-US" altLang="ja-JP" sz="800" i="1" dirty="0" smtClean="0">
                  <a:solidFill>
                    <a:schemeClr val="bg1">
                      <a:lumMod val="65000"/>
                    </a:schemeClr>
                  </a:solidFill>
                </a:rPr>
                <a:t>/02</a:t>
              </a:r>
              <a:r>
                <a:rPr kumimoji="1" lang="en-US" altLang="ja-JP" sz="800" i="1" dirty="0">
                  <a:solidFill>
                    <a:schemeClr val="bg1">
                      <a:lumMod val="65000"/>
                    </a:schemeClr>
                  </a:solidFill>
                </a:rPr>
                <a:t>/</a:t>
              </a:r>
              <a:r>
                <a:rPr kumimoji="1" lang="en-US" altLang="ja-JP" sz="800" i="1" dirty="0" smtClean="0">
                  <a:solidFill>
                    <a:schemeClr val="bg1">
                      <a:lumMod val="65000"/>
                    </a:schemeClr>
                  </a:solidFill>
                </a:rPr>
                <a:t>2014</a:t>
              </a:r>
              <a:endParaRPr kumimoji="1" lang="ja-JP" altLang="en-US" sz="800" i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353161" y="1875541"/>
              <a:ext cx="6803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kumimoji="1" lang="en-US" altLang="ja-JP" sz="1000" dirty="0" smtClean="0"/>
                <a:t>Ngoc Tri</a:t>
              </a:r>
              <a:endParaRPr kumimoji="1" lang="ja-JP" altLang="en-US" sz="1000" dirty="0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2835441" y="1759618"/>
              <a:ext cx="557218" cy="531168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00" dirty="0">
                  <a:solidFill>
                    <a:schemeClr val="tx1"/>
                  </a:solidFill>
                </a:rPr>
                <a:t>Image</a:t>
              </a:r>
              <a:endParaRPr kumimoji="1" lang="ja-JP" alt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98451" y="2756858"/>
            <a:ext cx="1664317" cy="618834"/>
            <a:chOff x="516465" y="2414592"/>
            <a:chExt cx="1664317" cy="618834"/>
          </a:xfrm>
        </p:grpSpPr>
        <p:sp>
          <p:nvSpPr>
            <p:cNvPr id="52" name="TextBox 51"/>
            <p:cNvSpPr txBox="1"/>
            <p:nvPr/>
          </p:nvSpPr>
          <p:spPr>
            <a:xfrm>
              <a:off x="1044618" y="2414592"/>
              <a:ext cx="60827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000" dirty="0" err="1" smtClean="0"/>
                <a:t>thanhtri</a:t>
              </a:r>
              <a:endParaRPr kumimoji="1" lang="ja-JP" altLang="en-US" sz="1000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043863" y="2817982"/>
              <a:ext cx="113691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800" i="1" dirty="0" smtClean="0">
                  <a:solidFill>
                    <a:schemeClr val="bg1">
                      <a:lumMod val="65000"/>
                    </a:schemeClr>
                  </a:solidFill>
                </a:rPr>
                <a:t>Join date: 03/11/2013</a:t>
              </a:r>
              <a:endParaRPr kumimoji="1" lang="ja-JP" altLang="en-US" sz="800" i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034185" y="2587395"/>
              <a:ext cx="6803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kumimoji="1" lang="en-US" altLang="ja-JP" sz="1000" dirty="0" err="1" smtClean="0"/>
                <a:t>Thanh</a:t>
              </a:r>
              <a:r>
                <a:rPr kumimoji="1" lang="en-US" altLang="ja-JP" sz="1000" dirty="0" smtClean="0"/>
                <a:t> Tri</a:t>
              </a:r>
              <a:endParaRPr kumimoji="1" lang="ja-JP" altLang="en-US" sz="1000" dirty="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516465" y="2471472"/>
              <a:ext cx="557218" cy="531168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00" dirty="0">
                  <a:solidFill>
                    <a:schemeClr val="tx1"/>
                  </a:solidFill>
                </a:rPr>
                <a:t>Image</a:t>
              </a:r>
              <a:endParaRPr kumimoji="1" lang="ja-JP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64" name="TextBox 63"/>
          <p:cNvSpPr txBox="1"/>
          <p:nvPr/>
        </p:nvSpPr>
        <p:spPr>
          <a:xfrm>
            <a:off x="1957638" y="2394225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(5)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373415" y="1668075"/>
            <a:ext cx="536098" cy="253692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rgbClr val="000000"/>
                </a:solidFill>
              </a:rPr>
              <a:t>User</a:t>
            </a:r>
            <a:endParaRPr lang="en-US" sz="800" b="1" dirty="0">
              <a:solidFill>
                <a:srgbClr val="000000"/>
              </a:solidFill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375732" y="3462873"/>
            <a:ext cx="536098" cy="253692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rgbClr val="000000"/>
                </a:solidFill>
              </a:rPr>
              <a:t>Post</a:t>
            </a:r>
            <a:endParaRPr lang="en-US" sz="800" b="1" dirty="0">
              <a:solidFill>
                <a:srgbClr val="000000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427727" y="3191037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(6)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488334" y="3929220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(7)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482741" y="4935608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(8)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68776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Straight Connector 64"/>
          <p:cNvCxnSpPr/>
          <p:nvPr/>
        </p:nvCxnSpPr>
        <p:spPr>
          <a:xfrm>
            <a:off x="0" y="399143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93525" y="0"/>
            <a:ext cx="1609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S</a:t>
            </a:r>
            <a:r>
              <a:rPr kumimoji="1" lang="en-US" altLang="ja-JP" dirty="0" smtClean="0"/>
              <a:t>-7-1 </a:t>
            </a:r>
            <a:r>
              <a:rPr kumimoji="1" lang="en-US" altLang="ja-JP" dirty="0" smtClean="0"/>
              <a:t>New </a:t>
            </a:r>
            <a:r>
              <a:rPr kumimoji="1" lang="en-US" altLang="ja-JP" dirty="0" smtClean="0"/>
              <a:t>post</a:t>
            </a:r>
            <a:endParaRPr kumimoji="1" lang="ja-JP" altLang="en-US" dirty="0"/>
          </a:p>
        </p:txBody>
      </p:sp>
      <p:sp useBgFill="1">
        <p:nvSpPr>
          <p:cNvPr id="2" name="Rectangle 1"/>
          <p:cNvSpPr/>
          <p:nvPr/>
        </p:nvSpPr>
        <p:spPr>
          <a:xfrm>
            <a:off x="110067" y="973675"/>
            <a:ext cx="4919133" cy="4258733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19632" y="985772"/>
            <a:ext cx="4909568" cy="2922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000" dirty="0" smtClean="0"/>
              <a:t>Hi Tri!</a:t>
            </a:r>
            <a:endParaRPr kumimoji="1" lang="ja-JP" altLang="en-US" sz="1000" dirty="0">
              <a:solidFill>
                <a:schemeClr val="bg1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811950" y="1659068"/>
            <a:ext cx="3670791" cy="0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84739" y="1363206"/>
            <a:ext cx="66712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Edit post</a:t>
            </a:r>
            <a:endParaRPr kumimoji="1" lang="ja-JP" altLang="en-US" sz="105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9980796"/>
              </p:ext>
            </p:extLst>
          </p:nvPr>
        </p:nvGraphicFramePr>
        <p:xfrm>
          <a:off x="5156198" y="1009450"/>
          <a:ext cx="3903137" cy="2358732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355505"/>
                <a:gridCol w="1041496"/>
                <a:gridCol w="676771"/>
                <a:gridCol w="1370172"/>
                <a:gridCol w="459193"/>
              </a:tblGrid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No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Content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Function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Detail/option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Goto</a:t>
                      </a:r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Title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/>
                        <a:t>Input title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 anchor="ctr" anchorCtr="1"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2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Description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/>
                        <a:t>Input description</a:t>
                      </a:r>
                      <a:endParaRPr kumimoji="1" lang="ja-JP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 anchor="ctr" anchorCtr="1"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3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Rich</a:t>
                      </a:r>
                      <a:r>
                        <a:rPr kumimoji="1" lang="en-US" altLang="ja-JP" sz="1000" baseline="0" dirty="0" smtClean="0"/>
                        <a:t> text editor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Format content use</a:t>
                      </a:r>
                      <a:r>
                        <a:rPr kumimoji="1" lang="en-US" altLang="ja-JP" sz="1000" baseline="0" dirty="0" smtClean="0"/>
                        <a:t> html format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 anchor="ctr" anchorCtr="1"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4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Post</a:t>
                      </a:r>
                      <a:r>
                        <a:rPr kumimoji="1" lang="en-US" altLang="ja-JP" sz="1000" baseline="0" dirty="0" smtClean="0"/>
                        <a:t> content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/>
                        <a:t>Able</a:t>
                      </a:r>
                      <a:r>
                        <a:rPr kumimoji="1" lang="en-US" altLang="ja-JP" sz="1000" baseline="0" dirty="0" smtClean="0"/>
                        <a:t> to format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 anchor="ctr" anchorCtr="1"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5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Preview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Preview post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S-7-2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 anchor="ctr" anchorCtr="1"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5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Post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S-3-2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 anchor="ctr" anchorCtr="1"/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684213" y="970286"/>
            <a:ext cx="442223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1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MB</a:t>
            </a:r>
            <a:endParaRPr lang="en-US" altLang="ja-JP" sz="1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08208" y="1033063"/>
            <a:ext cx="1743158" cy="1929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>
                <a:solidFill>
                  <a:schemeClr val="bg1">
                    <a:lumMod val="75000"/>
                  </a:schemeClr>
                </a:solidFill>
              </a:rPr>
              <a:t>Username, </a:t>
            </a:r>
            <a:r>
              <a:rPr kumimoji="1" lang="en-US" altLang="ja-JP" sz="800" i="1" dirty="0" err="1">
                <a:solidFill>
                  <a:schemeClr val="bg1">
                    <a:lumMod val="75000"/>
                  </a:schemeClr>
                </a:solidFill>
              </a:rPr>
              <a:t>firstname</a:t>
            </a:r>
            <a:r>
              <a:rPr kumimoji="1" lang="en-US" altLang="ja-JP" sz="800" i="1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kumimoji="1" lang="en-US" altLang="ja-JP" sz="800" i="1" dirty="0" err="1">
                <a:solidFill>
                  <a:schemeClr val="bg1">
                    <a:lumMod val="75000"/>
                  </a:schemeClr>
                </a:solidFill>
              </a:rPr>
              <a:t>lastname</a:t>
            </a:r>
            <a:endParaRPr kumimoji="1" lang="ja-JP" altLang="en-US" sz="800" i="1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4" name="Picture 3" descr="Search Is Png Png smal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504" y="1061485"/>
            <a:ext cx="153246" cy="152736"/>
          </a:xfrm>
          <a:prstGeom prst="rect">
            <a:avLst/>
          </a:prstGeom>
        </p:spPr>
      </p:pic>
      <p:cxnSp>
        <p:nvCxnSpPr>
          <p:cNvPr id="41" name="Straight Connector 40"/>
          <p:cNvCxnSpPr/>
          <p:nvPr/>
        </p:nvCxnSpPr>
        <p:spPr>
          <a:xfrm>
            <a:off x="3949696" y="1902256"/>
            <a:ext cx="0" cy="2871286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986291" y="2079917"/>
            <a:ext cx="6295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My Post </a:t>
            </a:r>
            <a:endParaRPr kumimoji="1" lang="ja-JP" altLang="en-US" sz="105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985248" y="2310480"/>
            <a:ext cx="6608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Top Post </a:t>
            </a:r>
            <a:endParaRPr kumimoji="1" lang="ja-JP" altLang="en-US" sz="105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986285" y="1868236"/>
            <a:ext cx="7036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New Post</a:t>
            </a:r>
            <a:endParaRPr kumimoji="1" lang="ja-JP" altLang="en-US" sz="105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010643" y="2539083"/>
            <a:ext cx="59315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All Post </a:t>
            </a:r>
            <a:endParaRPr kumimoji="1" lang="ja-JP" altLang="en-US" sz="105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322791" y="2028221"/>
            <a:ext cx="3324902" cy="2480734"/>
          </a:xfrm>
          <a:prstGeom prst="roundRect">
            <a:avLst>
              <a:gd name="adj" fmla="val 4323"/>
            </a:avLst>
          </a:prstGeom>
          <a:solidFill>
            <a:schemeClr val="tx2">
              <a:lumMod val="60000"/>
              <a:lumOff val="40000"/>
              <a:alpha val="30000"/>
            </a:schemeClr>
          </a:solidFill>
          <a:ln>
            <a:solidFill>
              <a:schemeClr val="accent1">
                <a:shade val="95000"/>
                <a:satMod val="105000"/>
                <a:alpha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1112620" y="2176139"/>
            <a:ext cx="1743158" cy="1929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 smtClean="0">
                <a:solidFill>
                  <a:schemeClr val="tx1"/>
                </a:solidFill>
              </a:rPr>
              <a:t>New post</a:t>
            </a:r>
            <a:endParaRPr kumimoji="1" lang="ja-JP" altLang="en-US" sz="800" i="1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499454" y="2467908"/>
            <a:ext cx="3004132" cy="1929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i="1" dirty="0" err="1">
                <a:solidFill>
                  <a:schemeClr val="bg1">
                    <a:lumMod val="75000"/>
                  </a:schemeClr>
                </a:solidFill>
              </a:rPr>
              <a:t>Lorem</a:t>
            </a:r>
            <a:r>
              <a:rPr lang="en-US" sz="800" i="1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800" i="1" dirty="0" err="1">
                <a:solidFill>
                  <a:schemeClr val="bg1">
                    <a:lumMod val="75000"/>
                  </a:schemeClr>
                </a:solidFill>
              </a:rPr>
              <a:t>ipsum</a:t>
            </a:r>
            <a:r>
              <a:rPr lang="en-US" sz="800" i="1" dirty="0">
                <a:solidFill>
                  <a:schemeClr val="bg1">
                    <a:lumMod val="75000"/>
                  </a:schemeClr>
                </a:solidFill>
              </a:rPr>
              <a:t> dolor sit </a:t>
            </a:r>
            <a:r>
              <a:rPr lang="en-US" sz="800" i="1" dirty="0" err="1">
                <a:solidFill>
                  <a:schemeClr val="bg1">
                    <a:lumMod val="75000"/>
                  </a:schemeClr>
                </a:solidFill>
              </a:rPr>
              <a:t>amet</a:t>
            </a:r>
            <a:r>
              <a:rPr lang="en-US" sz="800" i="1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en-US" sz="800" i="1" dirty="0" err="1">
                <a:solidFill>
                  <a:schemeClr val="bg1">
                    <a:lumMod val="75000"/>
                  </a:schemeClr>
                </a:solidFill>
              </a:rPr>
              <a:t>consectetur</a:t>
            </a:r>
            <a:r>
              <a:rPr lang="en-US" sz="800" i="1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800" i="1" dirty="0" err="1">
                <a:solidFill>
                  <a:schemeClr val="bg1">
                    <a:lumMod val="75000"/>
                  </a:schemeClr>
                </a:solidFill>
              </a:rPr>
              <a:t>adipiscing</a:t>
            </a:r>
            <a:r>
              <a:rPr lang="en-US" sz="800" i="1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800" i="1" dirty="0" err="1">
                <a:solidFill>
                  <a:schemeClr val="bg1">
                    <a:lumMod val="75000"/>
                  </a:schemeClr>
                </a:solidFill>
              </a:rPr>
              <a:t>elit</a:t>
            </a:r>
            <a:endParaRPr kumimoji="1" lang="ja-JP" altLang="en-US" sz="8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499454" y="2990452"/>
            <a:ext cx="3004132" cy="11259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just"/>
            <a:r>
              <a:rPr lang="en-US" sz="800" i="1" dirty="0" smtClean="0">
                <a:solidFill>
                  <a:schemeClr val="bg1">
                    <a:lumMod val="85000"/>
                  </a:schemeClr>
                </a:solidFill>
              </a:rPr>
              <a:t>Content</a:t>
            </a:r>
            <a:endParaRPr kumimoji="1" lang="ja-JP" altLang="en-US" sz="800" i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2116578" y="4175778"/>
            <a:ext cx="1054445" cy="24553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200" dirty="0" smtClean="0"/>
              <a:t>Post</a:t>
            </a:r>
            <a:endParaRPr lang="en-US" sz="1200" dirty="0"/>
          </a:p>
        </p:txBody>
      </p:sp>
      <p:sp>
        <p:nvSpPr>
          <p:cNvPr id="46" name="Rectangle 45"/>
          <p:cNvSpPr/>
          <p:nvPr/>
        </p:nvSpPr>
        <p:spPr>
          <a:xfrm>
            <a:off x="499454" y="2716795"/>
            <a:ext cx="3004132" cy="1929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 sz="800" i="1" dirty="0">
              <a:solidFill>
                <a:schemeClr val="tx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651854" y="2716076"/>
            <a:ext cx="230798" cy="19297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b="1" dirty="0" smtClean="0">
                <a:solidFill>
                  <a:schemeClr val="tx1"/>
                </a:solidFill>
              </a:rPr>
              <a:t>B</a:t>
            </a:r>
            <a:endParaRPr kumimoji="1" lang="ja-JP" altLang="en-US" sz="800" b="1" dirty="0">
              <a:solidFill>
                <a:schemeClr val="tx1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957373" y="2715357"/>
            <a:ext cx="230798" cy="19297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 smtClean="0">
                <a:solidFill>
                  <a:schemeClr val="tx1"/>
                </a:solidFill>
              </a:rPr>
              <a:t>I</a:t>
            </a:r>
            <a:endParaRPr kumimoji="1" lang="ja-JP" altLang="en-US" sz="800" i="1" dirty="0">
              <a:solidFill>
                <a:schemeClr val="tx1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1255909" y="2716795"/>
            <a:ext cx="230798" cy="19297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u="sng" dirty="0" smtClean="0">
                <a:solidFill>
                  <a:schemeClr val="tx1"/>
                </a:solidFill>
              </a:rPr>
              <a:t>U</a:t>
            </a:r>
            <a:endParaRPr kumimoji="1" lang="ja-JP" altLang="en-US" sz="800" u="sng" dirty="0">
              <a:solidFill>
                <a:schemeClr val="tx1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591393" y="2128123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3231785" y="2423271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(2)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3240792" y="2681487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(3)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231785" y="3975511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(4)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3088368" y="4262172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(6)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765276" y="4175778"/>
            <a:ext cx="985545" cy="24553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200" dirty="0" smtClean="0"/>
              <a:t>Preview</a:t>
            </a:r>
            <a:endParaRPr 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1587104" y="4298200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(5)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43902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Straight Connector 64"/>
          <p:cNvCxnSpPr/>
          <p:nvPr/>
        </p:nvCxnSpPr>
        <p:spPr>
          <a:xfrm>
            <a:off x="0" y="399143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93525" y="0"/>
            <a:ext cx="1932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S</a:t>
            </a:r>
            <a:r>
              <a:rPr kumimoji="1" lang="en-US" altLang="ja-JP" dirty="0" smtClean="0"/>
              <a:t>-7-1 P</a:t>
            </a:r>
            <a:r>
              <a:rPr kumimoji="1" lang="en-US" altLang="ja-JP" dirty="0" smtClean="0"/>
              <a:t>review post</a:t>
            </a:r>
            <a:endParaRPr kumimoji="1" lang="ja-JP" altLang="en-US" dirty="0"/>
          </a:p>
        </p:txBody>
      </p:sp>
      <p:sp useBgFill="1">
        <p:nvSpPr>
          <p:cNvPr id="2" name="Rectangle 1"/>
          <p:cNvSpPr/>
          <p:nvPr/>
        </p:nvSpPr>
        <p:spPr>
          <a:xfrm>
            <a:off x="110067" y="973675"/>
            <a:ext cx="4919133" cy="4258733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19632" y="985772"/>
            <a:ext cx="4909568" cy="2922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000" dirty="0" smtClean="0"/>
              <a:t>Hi Tri!</a:t>
            </a:r>
            <a:endParaRPr kumimoji="1" lang="ja-JP" altLang="en-US" sz="1000" dirty="0">
              <a:solidFill>
                <a:schemeClr val="bg1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811950" y="1659068"/>
            <a:ext cx="3670791" cy="0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84739" y="1363206"/>
            <a:ext cx="76259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Post detail</a:t>
            </a:r>
            <a:endParaRPr kumimoji="1" lang="ja-JP" altLang="en-US" sz="105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5155293"/>
              </p:ext>
            </p:extLst>
          </p:nvPr>
        </p:nvGraphicFramePr>
        <p:xfrm>
          <a:off x="5156198" y="1009450"/>
          <a:ext cx="3903137" cy="981246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355505"/>
                <a:gridCol w="1041496"/>
                <a:gridCol w="676771"/>
                <a:gridCol w="1370172"/>
                <a:gridCol w="459193"/>
              </a:tblGrid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No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Content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Function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Detail/option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Goto</a:t>
                      </a:r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Back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/>
                        <a:t>Back to edit new post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S-7-1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 anchor="ctr" anchorCtr="1"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2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Submit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/>
                        <a:t>Submit new post</a:t>
                      </a:r>
                      <a:endParaRPr kumimoji="1" lang="ja-JP" altLang="en-US" sz="1000" dirty="0" smtClean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S-3-2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 anchor="ctr" anchorCtr="1"/>
                </a:tc>
              </a:tr>
            </a:tbl>
          </a:graphicData>
        </a:graphic>
      </p:graphicFrame>
      <p:sp>
        <p:nvSpPr>
          <p:cNvPr id="37" name="TextBox 36"/>
          <p:cNvSpPr txBox="1"/>
          <p:nvPr/>
        </p:nvSpPr>
        <p:spPr>
          <a:xfrm>
            <a:off x="1040842" y="1808248"/>
            <a:ext cx="5058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Blog 1</a:t>
            </a:r>
            <a:endParaRPr kumimoji="1" lang="ja-JP" altLang="en-US" sz="1000" dirty="0"/>
          </a:p>
        </p:txBody>
      </p:sp>
      <p:sp>
        <p:nvSpPr>
          <p:cNvPr id="48" name="TextBox 47"/>
          <p:cNvSpPr txBox="1"/>
          <p:nvPr/>
        </p:nvSpPr>
        <p:spPr>
          <a:xfrm>
            <a:off x="508520" y="2305444"/>
            <a:ext cx="32135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dirty="0" err="1"/>
              <a:t>Lorem</a:t>
            </a:r>
            <a:r>
              <a:rPr lang="en-US" sz="1000" dirty="0"/>
              <a:t> </a:t>
            </a:r>
            <a:r>
              <a:rPr lang="en-US" sz="1000" dirty="0" err="1"/>
              <a:t>ipsum</a:t>
            </a:r>
            <a:r>
              <a:rPr lang="en-US" sz="1000" dirty="0"/>
              <a:t> dolor sit </a:t>
            </a:r>
            <a:r>
              <a:rPr lang="en-US" sz="1000" dirty="0" err="1"/>
              <a:t>amet</a:t>
            </a:r>
            <a:r>
              <a:rPr lang="en-US" sz="1000" dirty="0"/>
              <a:t>, </a:t>
            </a:r>
            <a:r>
              <a:rPr lang="en-US" sz="1000" dirty="0" err="1"/>
              <a:t>consectetur</a:t>
            </a:r>
            <a:r>
              <a:rPr lang="en-US" sz="1000" dirty="0"/>
              <a:t> </a:t>
            </a:r>
            <a:r>
              <a:rPr lang="en-US" sz="1000" dirty="0" err="1"/>
              <a:t>adipiscing</a:t>
            </a:r>
            <a:r>
              <a:rPr lang="en-US" sz="1000" dirty="0"/>
              <a:t> </a:t>
            </a:r>
            <a:r>
              <a:rPr lang="en-US" sz="1000" dirty="0" err="1"/>
              <a:t>elit</a:t>
            </a:r>
            <a:r>
              <a:rPr lang="en-US" sz="1000" dirty="0"/>
              <a:t>. </a:t>
            </a:r>
            <a:r>
              <a:rPr lang="en-US" sz="1000" dirty="0" err="1"/>
              <a:t>Curabitur</a:t>
            </a:r>
            <a:r>
              <a:rPr lang="en-US" sz="1000" dirty="0"/>
              <a:t> vitae tempus </a:t>
            </a:r>
            <a:r>
              <a:rPr lang="en-US" sz="1000" dirty="0" err="1"/>
              <a:t>neque</a:t>
            </a:r>
            <a:r>
              <a:rPr lang="en-US" sz="1000" dirty="0"/>
              <a:t>. </a:t>
            </a:r>
            <a:r>
              <a:rPr lang="en-US" sz="1000" dirty="0" err="1"/>
              <a:t>Aliquam</a:t>
            </a:r>
            <a:r>
              <a:rPr lang="en-US" sz="1000" dirty="0"/>
              <a:t> </a:t>
            </a:r>
            <a:r>
              <a:rPr lang="en-US" sz="1000" dirty="0" err="1"/>
              <a:t>sed</a:t>
            </a:r>
            <a:r>
              <a:rPr lang="en-US" sz="1000" dirty="0"/>
              <a:t> </a:t>
            </a:r>
            <a:r>
              <a:rPr lang="en-US" sz="1000" dirty="0" err="1"/>
              <a:t>lacinia</a:t>
            </a:r>
            <a:r>
              <a:rPr lang="en-US" sz="1000" dirty="0"/>
              <a:t> </a:t>
            </a:r>
            <a:r>
              <a:rPr lang="en-US" sz="1000" dirty="0" err="1"/>
              <a:t>eros</a:t>
            </a:r>
            <a:r>
              <a:rPr lang="en-US" sz="1000" dirty="0"/>
              <a:t>, vitae </a:t>
            </a:r>
            <a:r>
              <a:rPr lang="en-US" sz="1000" dirty="0" err="1"/>
              <a:t>rhoncus</a:t>
            </a:r>
            <a:r>
              <a:rPr lang="en-US" sz="1000" dirty="0"/>
              <a:t> </a:t>
            </a:r>
            <a:r>
              <a:rPr lang="en-US" sz="1000" dirty="0" err="1"/>
              <a:t>felis</a:t>
            </a:r>
            <a:r>
              <a:rPr lang="en-US" sz="1000" dirty="0"/>
              <a:t>. </a:t>
            </a:r>
            <a:r>
              <a:rPr lang="en-US" sz="1000" dirty="0" err="1"/>
              <a:t>Donec</a:t>
            </a:r>
            <a:r>
              <a:rPr lang="en-US" sz="1000" dirty="0"/>
              <a:t> </a:t>
            </a:r>
            <a:r>
              <a:rPr lang="en-US" sz="1000" dirty="0" err="1"/>
              <a:t>nisl</a:t>
            </a:r>
            <a:r>
              <a:rPr lang="en-US" sz="1000" dirty="0"/>
              <a:t> </a:t>
            </a:r>
            <a:r>
              <a:rPr lang="en-US" sz="1000" dirty="0" err="1"/>
              <a:t>libero</a:t>
            </a:r>
            <a:r>
              <a:rPr lang="en-US" sz="1000" dirty="0"/>
              <a:t>, </a:t>
            </a:r>
            <a:r>
              <a:rPr lang="en-US" sz="1000" dirty="0" err="1"/>
              <a:t>suscipit</a:t>
            </a:r>
            <a:r>
              <a:rPr lang="en-US" sz="1000" dirty="0"/>
              <a:t> </a:t>
            </a:r>
            <a:r>
              <a:rPr lang="en-US" sz="1000" dirty="0" err="1"/>
              <a:t>suscipit</a:t>
            </a:r>
            <a:r>
              <a:rPr lang="en-US" sz="1000" dirty="0"/>
              <a:t> </a:t>
            </a:r>
            <a:r>
              <a:rPr lang="en-US" sz="1000" dirty="0" err="1"/>
              <a:t>volutpat</a:t>
            </a:r>
            <a:r>
              <a:rPr lang="en-US" sz="1000" dirty="0"/>
              <a:t> </a:t>
            </a:r>
            <a:r>
              <a:rPr lang="en-US" sz="1000" dirty="0" err="1"/>
              <a:t>nec</a:t>
            </a:r>
            <a:r>
              <a:rPr lang="en-US" sz="1000" dirty="0"/>
              <a:t>, </a:t>
            </a:r>
            <a:r>
              <a:rPr lang="en-US" sz="1000" dirty="0" err="1"/>
              <a:t>pellentesque</a:t>
            </a:r>
            <a:r>
              <a:rPr lang="en-US" sz="1000" dirty="0"/>
              <a:t> </a:t>
            </a:r>
            <a:r>
              <a:rPr lang="en-US" sz="1000" dirty="0" err="1"/>
              <a:t>tincidunt</a:t>
            </a:r>
            <a:r>
              <a:rPr lang="en-US" sz="1000" dirty="0"/>
              <a:t> </a:t>
            </a:r>
            <a:r>
              <a:rPr lang="en-US" sz="1000" dirty="0" err="1"/>
              <a:t>augue</a:t>
            </a:r>
            <a:r>
              <a:rPr lang="en-US" sz="1000" dirty="0"/>
              <a:t>. </a:t>
            </a:r>
            <a:r>
              <a:rPr lang="en-US" sz="1000" dirty="0" err="1"/>
              <a:t>Donec</a:t>
            </a:r>
            <a:r>
              <a:rPr lang="en-US" sz="1000" dirty="0"/>
              <a:t> </a:t>
            </a:r>
            <a:r>
              <a:rPr lang="en-US" sz="1000" dirty="0" err="1"/>
              <a:t>ut</a:t>
            </a:r>
            <a:r>
              <a:rPr lang="en-US" sz="1000" dirty="0"/>
              <a:t> </a:t>
            </a:r>
            <a:r>
              <a:rPr lang="en-US" sz="1000" dirty="0" err="1"/>
              <a:t>nisl</a:t>
            </a:r>
            <a:r>
              <a:rPr lang="en-US" sz="1000" dirty="0"/>
              <a:t> </a:t>
            </a:r>
            <a:r>
              <a:rPr lang="en-US" sz="1000" dirty="0" err="1"/>
              <a:t>lorem</a:t>
            </a:r>
            <a:r>
              <a:rPr lang="en-US" sz="1000" dirty="0"/>
              <a:t>. </a:t>
            </a:r>
            <a:r>
              <a:rPr lang="en-US" sz="1000" dirty="0" err="1"/>
              <a:t>Sed</a:t>
            </a:r>
            <a:r>
              <a:rPr lang="en-US" sz="1000" dirty="0"/>
              <a:t> </a:t>
            </a:r>
            <a:r>
              <a:rPr lang="en-US" sz="1000" dirty="0" err="1"/>
              <a:t>egestas</a:t>
            </a:r>
            <a:r>
              <a:rPr lang="en-US" sz="1000" dirty="0"/>
              <a:t> </a:t>
            </a:r>
            <a:r>
              <a:rPr lang="en-US" sz="1000" dirty="0" err="1"/>
              <a:t>enim</a:t>
            </a:r>
            <a:r>
              <a:rPr lang="en-US" sz="1000" dirty="0"/>
              <a:t> </a:t>
            </a:r>
            <a:r>
              <a:rPr lang="en-US" sz="1000" dirty="0" err="1"/>
              <a:t>sed</a:t>
            </a:r>
            <a:r>
              <a:rPr lang="en-US" sz="1000" dirty="0"/>
              <a:t> </a:t>
            </a:r>
            <a:r>
              <a:rPr lang="en-US" sz="1000" dirty="0" err="1"/>
              <a:t>rhoncus</a:t>
            </a:r>
            <a:r>
              <a:rPr lang="en-US" sz="1000" dirty="0"/>
              <a:t> </a:t>
            </a:r>
            <a:r>
              <a:rPr lang="en-US" sz="1000" dirty="0" err="1"/>
              <a:t>bibendum</a:t>
            </a:r>
            <a:r>
              <a:rPr lang="en-US" sz="1000" dirty="0"/>
              <a:t>. </a:t>
            </a:r>
            <a:r>
              <a:rPr lang="en-US" sz="1000" dirty="0" err="1"/>
              <a:t>Nulla</a:t>
            </a:r>
            <a:r>
              <a:rPr lang="en-US" sz="1000" dirty="0"/>
              <a:t> lacus quam, </a:t>
            </a:r>
            <a:r>
              <a:rPr lang="en-US" sz="1000" dirty="0" err="1"/>
              <a:t>viverra</a:t>
            </a:r>
            <a:r>
              <a:rPr lang="en-US" sz="1000" dirty="0"/>
              <a:t> </a:t>
            </a:r>
            <a:r>
              <a:rPr lang="en-US" sz="1000" dirty="0" err="1"/>
              <a:t>ut</a:t>
            </a:r>
            <a:r>
              <a:rPr lang="en-US" sz="1000" dirty="0"/>
              <a:t> </a:t>
            </a:r>
            <a:r>
              <a:rPr lang="en-US" sz="1000" dirty="0" err="1"/>
              <a:t>blandit</a:t>
            </a:r>
            <a:r>
              <a:rPr lang="en-US" sz="1000" dirty="0"/>
              <a:t> et, </a:t>
            </a:r>
            <a:r>
              <a:rPr lang="en-US" sz="1000" dirty="0" err="1"/>
              <a:t>ultricies</a:t>
            </a:r>
            <a:r>
              <a:rPr lang="en-US" sz="1000" dirty="0"/>
              <a:t> non </a:t>
            </a:r>
            <a:r>
              <a:rPr lang="en-US" sz="1000" dirty="0" err="1"/>
              <a:t>nibh</a:t>
            </a:r>
            <a:r>
              <a:rPr lang="en-US" sz="1000" dirty="0"/>
              <a:t>. Class </a:t>
            </a:r>
            <a:r>
              <a:rPr lang="en-US" sz="1000" dirty="0" err="1"/>
              <a:t>aptent</a:t>
            </a:r>
            <a:r>
              <a:rPr lang="en-US" sz="1000" dirty="0"/>
              <a:t> </a:t>
            </a:r>
            <a:r>
              <a:rPr lang="en-US" sz="1000" dirty="0" err="1"/>
              <a:t>taciti</a:t>
            </a:r>
            <a:r>
              <a:rPr lang="en-US" sz="1000" dirty="0"/>
              <a:t> </a:t>
            </a:r>
            <a:r>
              <a:rPr lang="en-US" sz="1000" dirty="0" err="1"/>
              <a:t>sociosqu</a:t>
            </a:r>
            <a:r>
              <a:rPr lang="en-US" sz="1000" dirty="0"/>
              <a:t> ad </a:t>
            </a:r>
            <a:r>
              <a:rPr lang="en-US" sz="1000" dirty="0" err="1"/>
              <a:t>litora</a:t>
            </a:r>
            <a:r>
              <a:rPr lang="en-US" sz="1000" dirty="0"/>
              <a:t> </a:t>
            </a:r>
            <a:r>
              <a:rPr lang="en-US" sz="1000" dirty="0" err="1"/>
              <a:t>torquent</a:t>
            </a:r>
            <a:r>
              <a:rPr lang="en-US" sz="1000" dirty="0"/>
              <a:t> per </a:t>
            </a:r>
            <a:r>
              <a:rPr lang="en-US" sz="1000" dirty="0" err="1"/>
              <a:t>conubia</a:t>
            </a:r>
            <a:r>
              <a:rPr lang="en-US" sz="1000" dirty="0"/>
              <a:t> nostra, per </a:t>
            </a:r>
            <a:r>
              <a:rPr lang="en-US" sz="1000" dirty="0" err="1"/>
              <a:t>inceptos</a:t>
            </a:r>
            <a:r>
              <a:rPr lang="en-US" sz="1000" dirty="0"/>
              <a:t> </a:t>
            </a:r>
            <a:r>
              <a:rPr lang="en-US" sz="1000" dirty="0" err="1"/>
              <a:t>himenaeos</a:t>
            </a:r>
            <a:r>
              <a:rPr lang="en-US" sz="1000" dirty="0"/>
              <a:t>. </a:t>
            </a:r>
            <a:r>
              <a:rPr lang="en-US" sz="1000" dirty="0" err="1"/>
              <a:t>Phasellus</a:t>
            </a:r>
            <a:r>
              <a:rPr lang="en-US" sz="1000" dirty="0"/>
              <a:t> </a:t>
            </a:r>
            <a:r>
              <a:rPr lang="en-US" sz="1000" dirty="0" err="1"/>
              <a:t>condimentum</a:t>
            </a:r>
            <a:r>
              <a:rPr lang="en-US" sz="1000" dirty="0"/>
              <a:t> </a:t>
            </a:r>
            <a:r>
              <a:rPr lang="en-US" sz="1000" dirty="0" err="1"/>
              <a:t>pretium</a:t>
            </a:r>
            <a:r>
              <a:rPr lang="en-US" sz="1000" dirty="0"/>
              <a:t> </a:t>
            </a:r>
            <a:r>
              <a:rPr lang="en-US" sz="1000" dirty="0" err="1"/>
              <a:t>auctor</a:t>
            </a:r>
            <a:r>
              <a:rPr lang="en-US" sz="1000" dirty="0" smtClean="0"/>
              <a:t>.</a:t>
            </a:r>
            <a:endParaRPr kumimoji="1" lang="ja-JP" altLang="en-US" sz="1000" dirty="0"/>
          </a:p>
        </p:txBody>
      </p:sp>
      <p:sp>
        <p:nvSpPr>
          <p:cNvPr id="47" name="TextBox 46"/>
          <p:cNvSpPr txBox="1"/>
          <p:nvPr/>
        </p:nvSpPr>
        <p:spPr>
          <a:xfrm>
            <a:off x="1052852" y="2015759"/>
            <a:ext cx="15876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i="1" dirty="0">
                <a:solidFill>
                  <a:schemeClr val="bg1">
                    <a:lumMod val="65000"/>
                  </a:schemeClr>
                </a:solidFill>
              </a:rPr>
              <a:t>Date: 08/12/2015 12:40 </a:t>
            </a:r>
            <a:r>
              <a:rPr kumimoji="1" lang="en-US" altLang="ja-JP" sz="800" i="1" dirty="0" smtClean="0">
                <a:solidFill>
                  <a:schemeClr val="bg1">
                    <a:lumMod val="65000"/>
                  </a:schemeClr>
                </a:solidFill>
              </a:rPr>
              <a:t>by Tri Le</a:t>
            </a:r>
            <a:endParaRPr kumimoji="1" lang="ja-JP" altLang="en-US" sz="8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508520" y="1750485"/>
            <a:ext cx="557218" cy="531168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>
                <a:solidFill>
                  <a:schemeClr val="tx1"/>
                </a:solidFill>
              </a:rPr>
              <a:t>Image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84213" y="970286"/>
            <a:ext cx="442223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1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MB</a:t>
            </a:r>
            <a:endParaRPr lang="en-US" altLang="ja-JP" sz="1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08208" y="1033063"/>
            <a:ext cx="1743158" cy="1929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>
                <a:solidFill>
                  <a:schemeClr val="bg1">
                    <a:lumMod val="75000"/>
                  </a:schemeClr>
                </a:solidFill>
              </a:rPr>
              <a:t>Username, </a:t>
            </a:r>
            <a:r>
              <a:rPr kumimoji="1" lang="en-US" altLang="ja-JP" sz="800" i="1" dirty="0" err="1">
                <a:solidFill>
                  <a:schemeClr val="bg1">
                    <a:lumMod val="75000"/>
                  </a:schemeClr>
                </a:solidFill>
              </a:rPr>
              <a:t>firstname</a:t>
            </a:r>
            <a:r>
              <a:rPr kumimoji="1" lang="en-US" altLang="ja-JP" sz="800" i="1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kumimoji="1" lang="en-US" altLang="ja-JP" sz="800" i="1" dirty="0" err="1">
                <a:solidFill>
                  <a:schemeClr val="bg1">
                    <a:lumMod val="75000"/>
                  </a:schemeClr>
                </a:solidFill>
              </a:rPr>
              <a:t>lastname</a:t>
            </a:r>
            <a:endParaRPr kumimoji="1" lang="ja-JP" altLang="en-US" sz="800" i="1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4" name="Picture 3" descr="Search Is Png Png smal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504" y="1061485"/>
            <a:ext cx="153246" cy="152736"/>
          </a:xfrm>
          <a:prstGeom prst="rect">
            <a:avLst/>
          </a:prstGeom>
        </p:spPr>
      </p:pic>
      <p:cxnSp>
        <p:nvCxnSpPr>
          <p:cNvPr id="41" name="Straight Connector 40"/>
          <p:cNvCxnSpPr/>
          <p:nvPr/>
        </p:nvCxnSpPr>
        <p:spPr>
          <a:xfrm>
            <a:off x="3949696" y="1902256"/>
            <a:ext cx="0" cy="2871286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986291" y="2079917"/>
            <a:ext cx="6295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My Post </a:t>
            </a:r>
            <a:endParaRPr kumimoji="1" lang="ja-JP" altLang="en-US" sz="105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985248" y="2310480"/>
            <a:ext cx="6608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Top Post </a:t>
            </a:r>
            <a:endParaRPr kumimoji="1" lang="ja-JP" altLang="en-US" sz="105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986285" y="1868236"/>
            <a:ext cx="7036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New Post</a:t>
            </a:r>
            <a:endParaRPr kumimoji="1" lang="ja-JP" altLang="en-US" sz="105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010643" y="2539083"/>
            <a:ext cx="59315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All Post </a:t>
            </a:r>
            <a:endParaRPr kumimoji="1" lang="ja-JP" altLang="en-US" sz="105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1662576" y="1677389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(2)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pic>
        <p:nvPicPr>
          <p:cNvPr id="8" name="Picture 7" descr="back-ic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769" y="1863872"/>
            <a:ext cx="162852" cy="162852"/>
          </a:xfrm>
          <a:prstGeom prst="rect">
            <a:avLst/>
          </a:prstGeom>
        </p:spPr>
      </p:pic>
      <p:pic>
        <p:nvPicPr>
          <p:cNvPr id="10" name="Picture 9" descr="574984-Tick-128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656" y="1852505"/>
            <a:ext cx="176799" cy="176799"/>
          </a:xfrm>
          <a:prstGeom prst="rect">
            <a:avLst/>
          </a:prstGeom>
        </p:spPr>
      </p:pic>
      <p:sp>
        <p:nvSpPr>
          <p:cNvPr id="68" name="TextBox 67"/>
          <p:cNvSpPr txBox="1"/>
          <p:nvPr/>
        </p:nvSpPr>
        <p:spPr>
          <a:xfrm>
            <a:off x="1434983" y="1676670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97637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399143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93525" y="0"/>
            <a:ext cx="95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Sitemap</a:t>
            </a:r>
            <a:endParaRPr kumimoji="1" lang="ja-JP" altLang="en-US"/>
          </a:p>
        </p:txBody>
      </p:sp>
      <p:sp useBgFill="1">
        <p:nvSpPr>
          <p:cNvPr id="11" name="Rectangle 10"/>
          <p:cNvSpPr/>
          <p:nvPr/>
        </p:nvSpPr>
        <p:spPr>
          <a:xfrm>
            <a:off x="290286" y="520095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/>
              <a:t>S-1-1</a:t>
            </a:r>
            <a:endParaRPr kumimoji="1" lang="ja-JP" altLang="en-US" sz="1000"/>
          </a:p>
        </p:txBody>
      </p:sp>
      <p:sp>
        <p:nvSpPr>
          <p:cNvPr id="12" name="TextBox 11"/>
          <p:cNvSpPr txBox="1"/>
          <p:nvPr/>
        </p:nvSpPr>
        <p:spPr>
          <a:xfrm>
            <a:off x="211901" y="867897"/>
            <a:ext cx="6800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Welcome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197106" y="664029"/>
            <a:ext cx="55778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/>
          <p:cNvSpPr/>
          <p:nvPr/>
        </p:nvSpPr>
        <p:spPr>
          <a:xfrm>
            <a:off x="1754890" y="539448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/>
              <a:t>S-2-1</a:t>
            </a:r>
            <a:endParaRPr kumimoji="1" lang="ja-JP" altLang="en-US" sz="1000"/>
          </a:p>
        </p:txBody>
      </p:sp>
      <p:sp>
        <p:nvSpPr>
          <p:cNvPr id="18" name="TextBox 17"/>
          <p:cNvSpPr txBox="1"/>
          <p:nvPr/>
        </p:nvSpPr>
        <p:spPr>
          <a:xfrm>
            <a:off x="1751483" y="829734"/>
            <a:ext cx="4633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Login</a:t>
            </a:r>
            <a:endParaRPr kumimoji="1" lang="ja-JP" altLang="en-US" sz="1000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1197106" y="1296617"/>
            <a:ext cx="55778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/>
          <p:cNvSpPr/>
          <p:nvPr/>
        </p:nvSpPr>
        <p:spPr>
          <a:xfrm>
            <a:off x="1754890" y="1151474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/>
              <a:t>S-3-1</a:t>
            </a:r>
            <a:endParaRPr kumimoji="1" lang="ja-JP" altLang="en-US" sz="1000"/>
          </a:p>
        </p:txBody>
      </p:sp>
      <p:sp>
        <p:nvSpPr>
          <p:cNvPr id="21" name="TextBox 20"/>
          <p:cNvSpPr txBox="1"/>
          <p:nvPr/>
        </p:nvSpPr>
        <p:spPr>
          <a:xfrm>
            <a:off x="1683747" y="1407892"/>
            <a:ext cx="7514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Homepage</a:t>
            </a:r>
          </a:p>
        </p:txBody>
      </p:sp>
      <p:cxnSp>
        <p:nvCxnSpPr>
          <p:cNvPr id="30" name="Elbow Connector 29"/>
          <p:cNvCxnSpPr>
            <a:stCxn id="11" idx="3"/>
          </p:cNvCxnSpPr>
          <p:nvPr/>
        </p:nvCxnSpPr>
        <p:spPr>
          <a:xfrm>
            <a:off x="888932" y="665238"/>
            <a:ext cx="321967" cy="5914572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2362892" y="1296617"/>
            <a:ext cx="55778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42" name="Rectangle 41"/>
          <p:cNvSpPr/>
          <p:nvPr/>
        </p:nvSpPr>
        <p:spPr>
          <a:xfrm>
            <a:off x="2920676" y="1151474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/>
              <a:t>S-3-2</a:t>
            </a:r>
            <a:endParaRPr kumimoji="1" lang="ja-JP" altLang="en-US" sz="1000"/>
          </a:p>
        </p:txBody>
      </p:sp>
      <p:sp>
        <p:nvSpPr>
          <p:cNvPr id="43" name="TextBox 42"/>
          <p:cNvSpPr txBox="1"/>
          <p:nvPr/>
        </p:nvSpPr>
        <p:spPr>
          <a:xfrm>
            <a:off x="2874934" y="1416360"/>
            <a:ext cx="7489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Post detail</a:t>
            </a:r>
            <a:endParaRPr kumimoji="1" lang="ja-JP" altLang="en-US" sz="1000" dirty="0"/>
          </a:p>
        </p:txBody>
      </p:sp>
      <p:cxnSp>
        <p:nvCxnSpPr>
          <p:cNvPr id="65" name="Straight Connector 64"/>
          <p:cNvCxnSpPr/>
          <p:nvPr/>
        </p:nvCxnSpPr>
        <p:spPr>
          <a:xfrm>
            <a:off x="2519123" y="1303874"/>
            <a:ext cx="2455" cy="142776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2513117" y="2027138"/>
            <a:ext cx="407559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32" name="Rectangle 31"/>
          <p:cNvSpPr/>
          <p:nvPr/>
        </p:nvSpPr>
        <p:spPr>
          <a:xfrm>
            <a:off x="2931616" y="1891673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/>
              <a:t>S</a:t>
            </a:r>
            <a:r>
              <a:rPr kumimoji="1" lang="en-US" altLang="ja-JP" sz="1000" dirty="0" smtClean="0"/>
              <a:t>-3-3</a:t>
            </a:r>
            <a:endParaRPr kumimoji="1" lang="ja-JP" altLang="en-US" sz="1000" dirty="0"/>
          </a:p>
        </p:txBody>
      </p:sp>
      <p:sp>
        <p:nvSpPr>
          <p:cNvPr id="33" name="TextBox 32"/>
          <p:cNvSpPr txBox="1"/>
          <p:nvPr/>
        </p:nvSpPr>
        <p:spPr>
          <a:xfrm>
            <a:off x="1768411" y="3344351"/>
            <a:ext cx="6206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Register</a:t>
            </a:r>
            <a:endParaRPr kumimoji="1" lang="ja-JP" altLang="en-US" sz="1000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1210627" y="3195580"/>
            <a:ext cx="55778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35" name="Rectangle 34"/>
          <p:cNvSpPr/>
          <p:nvPr/>
        </p:nvSpPr>
        <p:spPr>
          <a:xfrm>
            <a:off x="1768411" y="3054065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/>
              <a:t>S</a:t>
            </a:r>
            <a:r>
              <a:rPr kumimoji="1" lang="en-US" altLang="ja-JP" sz="1000" dirty="0" smtClean="0"/>
              <a:t>-5-</a:t>
            </a:r>
            <a:r>
              <a:rPr kumimoji="1" lang="en-US" altLang="ja-JP" sz="1000" dirty="0"/>
              <a:t>1</a:t>
            </a:r>
            <a:endParaRPr kumimoji="1" lang="ja-JP" altLang="en-US" sz="1000" dirty="0"/>
          </a:p>
        </p:txBody>
      </p:sp>
      <p:sp>
        <p:nvSpPr>
          <p:cNvPr id="36" name="TextBox 35"/>
          <p:cNvSpPr txBox="1"/>
          <p:nvPr/>
        </p:nvSpPr>
        <p:spPr>
          <a:xfrm>
            <a:off x="2903215" y="2164352"/>
            <a:ext cx="7568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Edit profile</a:t>
            </a:r>
            <a:endParaRPr kumimoji="1" lang="ja-JP" altLang="en-US" sz="1000" dirty="0"/>
          </a:p>
        </p:txBody>
      </p:sp>
      <p:sp>
        <p:nvSpPr>
          <p:cNvPr id="40" name="TextBox 39"/>
          <p:cNvSpPr txBox="1"/>
          <p:nvPr/>
        </p:nvSpPr>
        <p:spPr>
          <a:xfrm>
            <a:off x="1731837" y="3987837"/>
            <a:ext cx="8643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Search result</a:t>
            </a:r>
            <a:endParaRPr kumimoji="1" lang="ja-JP" altLang="en-US" sz="1000" dirty="0"/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1219088" y="3839066"/>
            <a:ext cx="55778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51" name="Rectangle 50"/>
          <p:cNvSpPr/>
          <p:nvPr/>
        </p:nvSpPr>
        <p:spPr>
          <a:xfrm>
            <a:off x="1776872" y="3697551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/>
              <a:t>S</a:t>
            </a:r>
            <a:r>
              <a:rPr kumimoji="1" lang="en-US" altLang="ja-JP" sz="1000" dirty="0" smtClean="0"/>
              <a:t>-6-</a:t>
            </a:r>
            <a:r>
              <a:rPr kumimoji="1" lang="en-US" altLang="ja-JP" sz="1000" dirty="0"/>
              <a:t>1</a:t>
            </a:r>
            <a:endParaRPr kumimoji="1" lang="ja-JP" altLang="en-US" sz="1000" dirty="0"/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2521578" y="2594421"/>
            <a:ext cx="407559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53" name="Rectangle 52"/>
          <p:cNvSpPr/>
          <p:nvPr/>
        </p:nvSpPr>
        <p:spPr>
          <a:xfrm>
            <a:off x="2940077" y="2458956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/>
              <a:t>S</a:t>
            </a:r>
            <a:r>
              <a:rPr kumimoji="1" lang="en-US" altLang="ja-JP" sz="1000" dirty="0" smtClean="0"/>
              <a:t>-3-4</a:t>
            </a:r>
            <a:endParaRPr kumimoji="1" lang="ja-JP" altLang="en-US" sz="1000" dirty="0"/>
          </a:p>
        </p:txBody>
      </p:sp>
      <p:sp>
        <p:nvSpPr>
          <p:cNvPr id="54" name="TextBox 53"/>
          <p:cNvSpPr txBox="1"/>
          <p:nvPr/>
        </p:nvSpPr>
        <p:spPr>
          <a:xfrm>
            <a:off x="2911676" y="2731635"/>
            <a:ext cx="5445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Logout</a:t>
            </a:r>
            <a:endParaRPr kumimoji="1" lang="ja-JP" altLang="en-US" sz="1000" dirty="0"/>
          </a:p>
        </p:txBody>
      </p:sp>
      <p:sp>
        <p:nvSpPr>
          <p:cNvPr id="59" name="TextBox 58"/>
          <p:cNvSpPr txBox="1"/>
          <p:nvPr/>
        </p:nvSpPr>
        <p:spPr>
          <a:xfrm>
            <a:off x="1776866" y="4580521"/>
            <a:ext cx="6800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New post</a:t>
            </a:r>
            <a:endParaRPr kumimoji="1" lang="ja-JP" altLang="en-US" sz="1000" dirty="0"/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1219082" y="4431750"/>
            <a:ext cx="55778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64" name="Rectangle 63"/>
          <p:cNvSpPr/>
          <p:nvPr/>
        </p:nvSpPr>
        <p:spPr>
          <a:xfrm>
            <a:off x="1776866" y="4290235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/>
              <a:t>S</a:t>
            </a:r>
            <a:r>
              <a:rPr kumimoji="1" lang="en-US" altLang="ja-JP" sz="1000" dirty="0" smtClean="0"/>
              <a:t>-7-</a:t>
            </a:r>
            <a:r>
              <a:rPr kumimoji="1" lang="en-US" altLang="ja-JP" sz="1000" dirty="0"/>
              <a:t>1</a:t>
            </a:r>
            <a:endParaRPr kumimoji="1" lang="ja-JP" altLang="en-US" sz="1000" dirty="0"/>
          </a:p>
        </p:txBody>
      </p:sp>
      <p:cxnSp>
        <p:nvCxnSpPr>
          <p:cNvPr id="69" name="Straight Arrow Connector 68"/>
          <p:cNvCxnSpPr>
            <a:stCxn id="42" idx="3"/>
            <a:endCxn id="70" idx="1"/>
          </p:cNvCxnSpPr>
          <p:nvPr/>
        </p:nvCxnSpPr>
        <p:spPr>
          <a:xfrm>
            <a:off x="3519322" y="1296617"/>
            <a:ext cx="1626615" cy="189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70" name="Rectangle 69"/>
          <p:cNvSpPr/>
          <p:nvPr/>
        </p:nvSpPr>
        <p:spPr>
          <a:xfrm>
            <a:off x="5145937" y="1153364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/>
              <a:t>S-3</a:t>
            </a:r>
            <a:r>
              <a:rPr kumimoji="1" lang="en-US" altLang="ja-JP" sz="1000" dirty="0" smtClean="0"/>
              <a:t>-5</a:t>
            </a:r>
            <a:endParaRPr kumimoji="1" lang="ja-JP" altLang="en-US" sz="1000" dirty="0"/>
          </a:p>
        </p:txBody>
      </p:sp>
      <p:sp>
        <p:nvSpPr>
          <p:cNvPr id="71" name="TextBox 70"/>
          <p:cNvSpPr txBox="1"/>
          <p:nvPr/>
        </p:nvSpPr>
        <p:spPr>
          <a:xfrm>
            <a:off x="5100195" y="1435184"/>
            <a:ext cx="6441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Edit post</a:t>
            </a:r>
            <a:endParaRPr kumimoji="1" lang="ja-JP" altLang="en-US" sz="1000" dirty="0"/>
          </a:p>
        </p:txBody>
      </p:sp>
      <p:cxnSp>
        <p:nvCxnSpPr>
          <p:cNvPr id="72" name="Straight Connector 71"/>
          <p:cNvCxnSpPr/>
          <p:nvPr/>
        </p:nvCxnSpPr>
        <p:spPr>
          <a:xfrm>
            <a:off x="4735377" y="1297297"/>
            <a:ext cx="2455" cy="867055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4738378" y="2045962"/>
            <a:ext cx="407559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74" name="Rectangle 73"/>
          <p:cNvSpPr/>
          <p:nvPr/>
        </p:nvSpPr>
        <p:spPr>
          <a:xfrm>
            <a:off x="5156877" y="1910497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/>
              <a:t>S</a:t>
            </a:r>
            <a:r>
              <a:rPr kumimoji="1" lang="en-US" altLang="ja-JP" sz="1000" dirty="0" smtClean="0"/>
              <a:t>-3-6</a:t>
            </a:r>
            <a:endParaRPr kumimoji="1" lang="ja-JP" altLang="en-US" sz="1000" dirty="0"/>
          </a:p>
        </p:txBody>
      </p:sp>
      <p:sp>
        <p:nvSpPr>
          <p:cNvPr id="75" name="TextBox 74"/>
          <p:cNvSpPr txBox="1"/>
          <p:nvPr/>
        </p:nvSpPr>
        <p:spPr>
          <a:xfrm>
            <a:off x="5128476" y="2183176"/>
            <a:ext cx="9169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Edit comment</a:t>
            </a:r>
            <a:endParaRPr kumimoji="1" lang="ja-JP" altLang="en-US" sz="1000" dirty="0"/>
          </a:p>
        </p:txBody>
      </p:sp>
      <p:cxnSp>
        <p:nvCxnSpPr>
          <p:cNvPr id="76" name="Straight Arrow Connector 75"/>
          <p:cNvCxnSpPr>
            <a:endCxn id="77" idx="1"/>
          </p:cNvCxnSpPr>
          <p:nvPr/>
        </p:nvCxnSpPr>
        <p:spPr>
          <a:xfrm>
            <a:off x="3538723" y="2054720"/>
            <a:ext cx="1619834" cy="5576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77" name="Rectangle 76"/>
          <p:cNvSpPr/>
          <p:nvPr/>
        </p:nvSpPr>
        <p:spPr>
          <a:xfrm>
            <a:off x="5158557" y="2467177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/>
              <a:t>S</a:t>
            </a:r>
            <a:r>
              <a:rPr kumimoji="1" lang="en-US" altLang="ja-JP" sz="1000" dirty="0" smtClean="0"/>
              <a:t>-3-7</a:t>
            </a:r>
            <a:endParaRPr kumimoji="1" lang="ja-JP" altLang="en-US" sz="1000" dirty="0"/>
          </a:p>
        </p:txBody>
      </p:sp>
      <p:sp>
        <p:nvSpPr>
          <p:cNvPr id="78" name="TextBox 77"/>
          <p:cNvSpPr txBox="1"/>
          <p:nvPr/>
        </p:nvSpPr>
        <p:spPr>
          <a:xfrm>
            <a:off x="5070765" y="2728453"/>
            <a:ext cx="11028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Change password</a:t>
            </a:r>
            <a:endParaRPr kumimoji="1" lang="ja-JP" altLang="en-US" sz="1000" dirty="0"/>
          </a:p>
        </p:txBody>
      </p:sp>
      <p:sp>
        <p:nvSpPr>
          <p:cNvPr id="44" name="TextBox 43"/>
          <p:cNvSpPr txBox="1"/>
          <p:nvPr/>
        </p:nvSpPr>
        <p:spPr>
          <a:xfrm>
            <a:off x="2812046" y="4567886"/>
            <a:ext cx="8593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Preview </a:t>
            </a:r>
            <a:r>
              <a:rPr kumimoji="1" lang="en-US" altLang="ja-JP" sz="1000" dirty="0" smtClean="0"/>
              <a:t>post</a:t>
            </a:r>
            <a:endParaRPr kumimoji="1" lang="ja-JP" altLang="en-US" sz="1000" dirty="0"/>
          </a:p>
        </p:txBody>
      </p:sp>
      <p:sp useBgFill="1">
        <p:nvSpPr>
          <p:cNvPr id="45" name="Rectangle 44"/>
          <p:cNvSpPr/>
          <p:nvPr/>
        </p:nvSpPr>
        <p:spPr>
          <a:xfrm>
            <a:off x="2929137" y="4286607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/>
              <a:t>S</a:t>
            </a:r>
            <a:r>
              <a:rPr kumimoji="1" lang="en-US" altLang="ja-JP" sz="1000" dirty="0" smtClean="0"/>
              <a:t>-7</a:t>
            </a:r>
            <a:r>
              <a:rPr kumimoji="1" lang="en-US" altLang="ja-JP" sz="1000" dirty="0" smtClean="0"/>
              <a:t>-2</a:t>
            </a:r>
            <a:endParaRPr kumimoji="1" lang="ja-JP" altLang="en-US" sz="1000" dirty="0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2382293" y="4431750"/>
            <a:ext cx="55778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8553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Straight Connector 64"/>
          <p:cNvCxnSpPr/>
          <p:nvPr/>
        </p:nvCxnSpPr>
        <p:spPr>
          <a:xfrm>
            <a:off x="0" y="399143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93525" y="0"/>
            <a:ext cx="1610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S-1-1 </a:t>
            </a:r>
            <a:r>
              <a:rPr kumimoji="1" lang="en-US" altLang="ja-JP" dirty="0" smtClean="0"/>
              <a:t>Welcome</a:t>
            </a:r>
            <a:endParaRPr kumimoji="1" lang="ja-JP" altLang="en-US" dirty="0"/>
          </a:p>
        </p:txBody>
      </p:sp>
      <p:sp useBgFill="1">
        <p:nvSpPr>
          <p:cNvPr id="2" name="Rectangle 1"/>
          <p:cNvSpPr/>
          <p:nvPr/>
        </p:nvSpPr>
        <p:spPr>
          <a:xfrm>
            <a:off x="110067" y="973675"/>
            <a:ext cx="4919133" cy="4258733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19632" y="985772"/>
            <a:ext cx="4909568" cy="2922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000" dirty="0"/>
              <a:t>  </a:t>
            </a:r>
            <a:r>
              <a:rPr kumimoji="1" lang="en-US" altLang="ja-JP" sz="1000" dirty="0" smtClean="0"/>
              <a:t>Register| </a:t>
            </a:r>
            <a:r>
              <a:rPr kumimoji="1" lang="en-US" altLang="ja-JP" sz="1000" dirty="0">
                <a:solidFill>
                  <a:schemeClr val="bg1"/>
                </a:solidFill>
              </a:rPr>
              <a:t>Login</a:t>
            </a:r>
            <a:endParaRPr kumimoji="1" lang="ja-JP" altLang="en-US" sz="1000" dirty="0">
              <a:solidFill>
                <a:schemeClr val="bg1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811950" y="1659068"/>
            <a:ext cx="3670791" cy="0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84739" y="1363206"/>
            <a:ext cx="66199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Top post</a:t>
            </a:r>
            <a:endParaRPr kumimoji="1" lang="ja-JP" altLang="en-US" sz="1050" dirty="0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4759024"/>
              </p:ext>
            </p:extLst>
          </p:nvPr>
        </p:nvGraphicFramePr>
        <p:xfrm>
          <a:off x="5173132" y="1020012"/>
          <a:ext cx="3903137" cy="3630694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355505"/>
                <a:gridCol w="992448"/>
                <a:gridCol w="725819"/>
                <a:gridCol w="1370172"/>
                <a:gridCol w="459193"/>
              </a:tblGrid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No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Content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Function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Detail/option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Goto</a:t>
                      </a:r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Search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Search</a:t>
                      </a:r>
                      <a:r>
                        <a:rPr kumimoji="1" lang="en-US" altLang="ja-JP" sz="1000" baseline="0" dirty="0"/>
                        <a:t> </a:t>
                      </a:r>
                      <a:r>
                        <a:rPr kumimoji="1" lang="en-US" altLang="ja-JP" sz="1000" baseline="0" dirty="0" smtClean="0"/>
                        <a:t>username, </a:t>
                      </a:r>
                      <a:r>
                        <a:rPr kumimoji="1" lang="en-US" altLang="ja-JP" sz="1000" baseline="0" dirty="0" err="1" smtClean="0"/>
                        <a:t>lastname</a:t>
                      </a:r>
                      <a:r>
                        <a:rPr kumimoji="1" lang="en-US" altLang="ja-JP" sz="1000" baseline="0" dirty="0" smtClean="0"/>
                        <a:t>, </a:t>
                      </a:r>
                      <a:r>
                        <a:rPr kumimoji="1" lang="en-US" altLang="ja-JP" sz="1000" baseline="0" dirty="0" err="1" smtClean="0"/>
                        <a:t>firstname</a:t>
                      </a:r>
                      <a:r>
                        <a:rPr kumimoji="1" lang="en-US" altLang="ja-JP" sz="1000" baseline="0" dirty="0" smtClean="0"/>
                        <a:t>, post content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kumimoji="1" lang="vi-VN" altLang="ja-JP" sz="1000" dirty="0" smtClean="0">
                          <a:latin typeface="Calibri"/>
                          <a:cs typeface="Calibri"/>
                        </a:rPr>
                        <a:t>-6-1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 anchor="ctr" anchorCtr="1"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2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Register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Register new account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kumimoji="1" lang="vi-VN" altLang="ja-JP" sz="1000" dirty="0" smtClean="0">
                          <a:latin typeface="Calibri"/>
                          <a:cs typeface="Calibri"/>
                        </a:rPr>
                        <a:t>-5-</a:t>
                      </a:r>
                      <a:r>
                        <a:rPr kumimoji="1" lang="vi-VN" altLang="ja-JP" sz="1000" dirty="0">
                          <a:latin typeface="Calibri"/>
                          <a:cs typeface="Calibri"/>
                        </a:rPr>
                        <a:t>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 anchor="ctr" anchorCtr="1"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3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Login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Go to page login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 dirty="0">
                          <a:latin typeface="Calibri"/>
                          <a:cs typeface="Calibri"/>
                        </a:rPr>
                        <a:t>S-2-1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 anchor="ctr" anchorCtr="1"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4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Top Post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Top</a:t>
                      </a:r>
                      <a:r>
                        <a:rPr kumimoji="1" lang="en-US" altLang="ja-JP" sz="1000" baseline="0" dirty="0" smtClean="0"/>
                        <a:t> newest post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 anchor="ctr" anchorCtr="1"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5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Avatar of</a:t>
                      </a:r>
                      <a:r>
                        <a:rPr kumimoji="1" lang="en-US" altLang="ja-JP" sz="1000" baseline="0" dirty="0" smtClean="0"/>
                        <a:t> user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/>
                        <a:t>Click =&gt; </a:t>
                      </a:r>
                      <a:r>
                        <a:rPr kumimoji="1" lang="en-US" altLang="ja-JP" sz="1000" dirty="0" smtClean="0"/>
                        <a:t>All user’s post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 dirty="0">
                          <a:latin typeface="Calibri"/>
                          <a:cs typeface="Calibri"/>
                        </a:rPr>
                        <a:t>S-3</a:t>
                      </a:r>
                      <a:r>
                        <a:rPr kumimoji="1" lang="vi-VN" altLang="ja-JP" sz="1000" dirty="0" smtClean="0">
                          <a:latin typeface="Calibri"/>
                          <a:cs typeface="Calibri"/>
                        </a:rPr>
                        <a:t>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 anchor="ctr" anchorCtr="1"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6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Title Post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Click =&gt; go to detail post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latin typeface="Calibri"/>
                          <a:cs typeface="Calibri"/>
                        </a:rPr>
                        <a:t>S-3-2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 anchor="ctr" anchorCtr="1"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7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Date Post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 anchor="ctr" anchorCtr="1"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8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Author Post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/>
                        <a:t>Click =&gt; All user’s post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kumimoji="1" lang="vi-VN" altLang="ja-JP" sz="1000" dirty="0" smtClean="0">
                          <a:latin typeface="Calibri"/>
                          <a:cs typeface="Calibri"/>
                        </a:rPr>
                        <a:t>-3-1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 anchor="ctr" anchorCtr="1"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9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Description Post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Limit 50 words.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 anchor="ctr" anchorCtr="1"/>
                </a:tc>
              </a:tr>
            </a:tbl>
          </a:graphicData>
        </a:graphic>
      </p:graphicFrame>
      <p:sp>
        <p:nvSpPr>
          <p:cNvPr id="85" name="TextBox 84"/>
          <p:cNvSpPr txBox="1"/>
          <p:nvPr/>
        </p:nvSpPr>
        <p:spPr>
          <a:xfrm>
            <a:off x="2771248" y="1030694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186772" y="1163419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(2)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635500" y="1154952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(3)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93324" y="1363206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(4)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49036" y="1889979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(5)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379183" y="1609427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(6)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674562" y="1780725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(7)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401106" y="1791314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(8)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500297" y="1972620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(9)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036673" y="1693605"/>
            <a:ext cx="5058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Blog 1</a:t>
            </a:r>
            <a:endParaRPr kumimoji="1" lang="ja-JP" altLang="en-US" sz="1000" dirty="0"/>
          </a:p>
        </p:txBody>
      </p:sp>
      <p:sp>
        <p:nvSpPr>
          <p:cNvPr id="47" name="TextBox 46"/>
          <p:cNvSpPr txBox="1"/>
          <p:nvPr/>
        </p:nvSpPr>
        <p:spPr>
          <a:xfrm>
            <a:off x="1035918" y="1871820"/>
            <a:ext cx="15876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i="1" dirty="0">
                <a:solidFill>
                  <a:schemeClr val="bg1">
                    <a:lumMod val="65000"/>
                  </a:schemeClr>
                </a:solidFill>
              </a:rPr>
              <a:t>Date: 08/12/2015 12:40 </a:t>
            </a:r>
            <a:r>
              <a:rPr kumimoji="1" lang="en-US" altLang="ja-JP" sz="800" i="1" dirty="0" smtClean="0">
                <a:solidFill>
                  <a:schemeClr val="bg1">
                    <a:lumMod val="65000"/>
                  </a:schemeClr>
                </a:solidFill>
              </a:rPr>
              <a:t>by Tri Le</a:t>
            </a:r>
            <a:endParaRPr kumimoji="1" lang="ja-JP" altLang="en-US" sz="8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036673" y="1996476"/>
            <a:ext cx="32135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ja-JP" sz="1000" dirty="0" err="1"/>
              <a:t>Lorem</a:t>
            </a:r>
            <a:r>
              <a:rPr kumimoji="1" lang="en-US" altLang="ja-JP" sz="1000" dirty="0"/>
              <a:t> </a:t>
            </a:r>
            <a:r>
              <a:rPr kumimoji="1" lang="en-US" altLang="ja-JP" sz="1000" dirty="0" err="1"/>
              <a:t>Ipsum</a:t>
            </a:r>
            <a:r>
              <a:rPr kumimoji="1" lang="en-US" altLang="ja-JP" sz="1000" dirty="0"/>
              <a:t> is simply dummy text of the print … </a:t>
            </a:r>
            <a:endParaRPr kumimoji="1" lang="ja-JP" altLang="en-US" sz="1000" dirty="0"/>
          </a:p>
        </p:txBody>
      </p:sp>
      <p:sp>
        <p:nvSpPr>
          <p:cNvPr id="49" name="Rectangle 48"/>
          <p:cNvSpPr/>
          <p:nvPr/>
        </p:nvSpPr>
        <p:spPr>
          <a:xfrm>
            <a:off x="508520" y="1750485"/>
            <a:ext cx="557218" cy="531168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>
                <a:solidFill>
                  <a:schemeClr val="tx1"/>
                </a:solidFill>
              </a:rPr>
              <a:t>Image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84213" y="970286"/>
            <a:ext cx="442223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1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MB</a:t>
            </a:r>
            <a:endParaRPr lang="en-US" altLang="ja-JP" sz="1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08208" y="1033063"/>
            <a:ext cx="1743158" cy="1929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>
                <a:solidFill>
                  <a:schemeClr val="bg1">
                    <a:lumMod val="75000"/>
                  </a:schemeClr>
                </a:solidFill>
              </a:rPr>
              <a:t>Username, </a:t>
            </a:r>
            <a:r>
              <a:rPr kumimoji="1" lang="en-US" altLang="ja-JP" sz="800" i="1" dirty="0" err="1">
                <a:solidFill>
                  <a:schemeClr val="bg1">
                    <a:lumMod val="75000"/>
                  </a:schemeClr>
                </a:solidFill>
              </a:rPr>
              <a:t>firstname</a:t>
            </a:r>
            <a:r>
              <a:rPr kumimoji="1" lang="en-US" altLang="ja-JP" sz="800" i="1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kumimoji="1" lang="en-US" altLang="ja-JP" sz="800" i="1" dirty="0" err="1">
                <a:solidFill>
                  <a:schemeClr val="bg1">
                    <a:lumMod val="75000"/>
                  </a:schemeClr>
                </a:solidFill>
              </a:rPr>
              <a:t>lastname</a:t>
            </a:r>
            <a:endParaRPr kumimoji="1" lang="ja-JP" altLang="en-US" sz="800" i="1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4" name="Picture 3" descr="Search Is Png Png smal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504" y="1061485"/>
            <a:ext cx="153246" cy="152736"/>
          </a:xfrm>
          <a:prstGeom prst="rect">
            <a:avLst/>
          </a:prstGeom>
        </p:spPr>
      </p:pic>
      <p:sp>
        <p:nvSpPr>
          <p:cNvPr id="73" name="TextBox 72"/>
          <p:cNvSpPr txBox="1"/>
          <p:nvPr/>
        </p:nvSpPr>
        <p:spPr>
          <a:xfrm>
            <a:off x="1036673" y="2365019"/>
            <a:ext cx="5058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Blog </a:t>
            </a:r>
            <a:r>
              <a:rPr kumimoji="1" lang="en-US" altLang="ja-JP" sz="1000" dirty="0" smtClean="0"/>
              <a:t>2</a:t>
            </a:r>
            <a:endParaRPr kumimoji="1" lang="ja-JP" altLang="en-US" sz="1000" dirty="0"/>
          </a:p>
        </p:txBody>
      </p:sp>
      <p:sp>
        <p:nvSpPr>
          <p:cNvPr id="74" name="TextBox 73"/>
          <p:cNvSpPr txBox="1"/>
          <p:nvPr/>
        </p:nvSpPr>
        <p:spPr>
          <a:xfrm>
            <a:off x="1035918" y="2543234"/>
            <a:ext cx="17002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i="1" dirty="0">
                <a:solidFill>
                  <a:schemeClr val="bg1">
                    <a:lumMod val="65000"/>
                  </a:schemeClr>
                </a:solidFill>
              </a:rPr>
              <a:t>Date: 08/12/2015 12</a:t>
            </a:r>
            <a:r>
              <a:rPr kumimoji="1" lang="en-US" altLang="ja-JP" sz="800" i="1" dirty="0" smtClean="0">
                <a:solidFill>
                  <a:schemeClr val="bg1">
                    <a:lumMod val="65000"/>
                  </a:schemeClr>
                </a:solidFill>
              </a:rPr>
              <a:t>:30 by Dong Le</a:t>
            </a:r>
            <a:endParaRPr kumimoji="1" lang="ja-JP" altLang="en-US" sz="8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036673" y="2667890"/>
            <a:ext cx="32135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ja-JP" sz="1000" dirty="0" err="1"/>
              <a:t>Lorem</a:t>
            </a:r>
            <a:r>
              <a:rPr kumimoji="1" lang="en-US" altLang="ja-JP" sz="1000" dirty="0"/>
              <a:t> </a:t>
            </a:r>
            <a:r>
              <a:rPr kumimoji="1" lang="en-US" altLang="ja-JP" sz="1000" dirty="0" err="1"/>
              <a:t>Ipsum</a:t>
            </a:r>
            <a:r>
              <a:rPr kumimoji="1" lang="en-US" altLang="ja-JP" sz="1000" dirty="0"/>
              <a:t> is simply dummy text of the print … </a:t>
            </a:r>
            <a:endParaRPr kumimoji="1" lang="ja-JP" altLang="en-US" sz="1000" dirty="0"/>
          </a:p>
        </p:txBody>
      </p:sp>
      <p:sp>
        <p:nvSpPr>
          <p:cNvPr id="76" name="Rectangle 75"/>
          <p:cNvSpPr/>
          <p:nvPr/>
        </p:nvSpPr>
        <p:spPr>
          <a:xfrm>
            <a:off x="508520" y="2421899"/>
            <a:ext cx="557218" cy="531168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>
                <a:solidFill>
                  <a:schemeClr val="tx1"/>
                </a:solidFill>
              </a:rPr>
              <a:t>Image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1036673" y="3048271"/>
            <a:ext cx="5058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Blog </a:t>
            </a:r>
            <a:r>
              <a:rPr kumimoji="1" lang="en-US" altLang="ja-JP" sz="1000" dirty="0" smtClean="0"/>
              <a:t>3</a:t>
            </a:r>
            <a:endParaRPr kumimoji="1" lang="ja-JP" altLang="en-US" sz="1000" dirty="0"/>
          </a:p>
        </p:txBody>
      </p:sp>
      <p:sp>
        <p:nvSpPr>
          <p:cNvPr id="78" name="TextBox 77"/>
          <p:cNvSpPr txBox="1"/>
          <p:nvPr/>
        </p:nvSpPr>
        <p:spPr>
          <a:xfrm>
            <a:off x="1035918" y="3226486"/>
            <a:ext cx="19457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i="1" dirty="0">
                <a:solidFill>
                  <a:schemeClr val="bg1">
                    <a:lumMod val="65000"/>
                  </a:schemeClr>
                </a:solidFill>
              </a:rPr>
              <a:t>Date: 08/12/2015 12</a:t>
            </a:r>
            <a:r>
              <a:rPr kumimoji="1" lang="en-US" altLang="ja-JP" sz="800" i="1" dirty="0" smtClean="0">
                <a:solidFill>
                  <a:schemeClr val="bg1">
                    <a:lumMod val="65000"/>
                  </a:schemeClr>
                </a:solidFill>
              </a:rPr>
              <a:t>:20 by Nguyen Pham</a:t>
            </a:r>
            <a:endParaRPr kumimoji="1" lang="ja-JP" altLang="en-US" sz="8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1036673" y="3351142"/>
            <a:ext cx="32135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ja-JP" sz="1000" dirty="0" err="1"/>
              <a:t>Lorem</a:t>
            </a:r>
            <a:r>
              <a:rPr kumimoji="1" lang="en-US" altLang="ja-JP" sz="1000" dirty="0"/>
              <a:t> </a:t>
            </a:r>
            <a:r>
              <a:rPr kumimoji="1" lang="en-US" altLang="ja-JP" sz="1000" dirty="0" err="1"/>
              <a:t>Ipsum</a:t>
            </a:r>
            <a:r>
              <a:rPr kumimoji="1" lang="en-US" altLang="ja-JP" sz="1000" dirty="0"/>
              <a:t> is simply dummy text of the print … </a:t>
            </a:r>
            <a:endParaRPr kumimoji="1" lang="ja-JP" altLang="en-US" sz="1000" dirty="0"/>
          </a:p>
        </p:txBody>
      </p:sp>
      <p:sp>
        <p:nvSpPr>
          <p:cNvPr id="80" name="Rectangle 79"/>
          <p:cNvSpPr/>
          <p:nvPr/>
        </p:nvSpPr>
        <p:spPr>
          <a:xfrm>
            <a:off x="508520" y="3105151"/>
            <a:ext cx="557218" cy="531168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>
                <a:solidFill>
                  <a:schemeClr val="tx1"/>
                </a:solidFill>
              </a:rPr>
              <a:t>Image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1035611" y="3751005"/>
            <a:ext cx="5058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Blog </a:t>
            </a:r>
            <a:r>
              <a:rPr kumimoji="1" lang="en-US" altLang="ja-JP" sz="1000" dirty="0" smtClean="0"/>
              <a:t>4</a:t>
            </a:r>
            <a:endParaRPr kumimoji="1" lang="ja-JP" altLang="en-US" sz="1000" dirty="0"/>
          </a:p>
        </p:txBody>
      </p:sp>
      <p:sp>
        <p:nvSpPr>
          <p:cNvPr id="82" name="TextBox 81"/>
          <p:cNvSpPr txBox="1"/>
          <p:nvPr/>
        </p:nvSpPr>
        <p:spPr>
          <a:xfrm>
            <a:off x="1034856" y="3929220"/>
            <a:ext cx="182276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i="1" dirty="0">
                <a:solidFill>
                  <a:schemeClr val="bg1">
                    <a:lumMod val="65000"/>
                  </a:schemeClr>
                </a:solidFill>
              </a:rPr>
              <a:t>Date: 08/12/2015 </a:t>
            </a:r>
            <a:r>
              <a:rPr kumimoji="1" lang="en-US" altLang="ja-JP" sz="800" i="1" dirty="0" smtClean="0">
                <a:solidFill>
                  <a:schemeClr val="bg1">
                    <a:lumMod val="65000"/>
                  </a:schemeClr>
                </a:solidFill>
              </a:rPr>
              <a:t>11:</a:t>
            </a:r>
            <a:r>
              <a:rPr kumimoji="1" lang="en-US" altLang="ja-JP" sz="800" i="1" dirty="0">
                <a:solidFill>
                  <a:schemeClr val="bg1">
                    <a:lumMod val="65000"/>
                  </a:schemeClr>
                </a:solidFill>
              </a:rPr>
              <a:t>40 </a:t>
            </a:r>
            <a:r>
              <a:rPr kumimoji="1" lang="en-US" altLang="ja-JP" sz="800" i="1" dirty="0" smtClean="0">
                <a:solidFill>
                  <a:schemeClr val="bg1">
                    <a:lumMod val="65000"/>
                  </a:schemeClr>
                </a:solidFill>
              </a:rPr>
              <a:t>by Ha Nguyen</a:t>
            </a:r>
            <a:endParaRPr kumimoji="1" lang="ja-JP" altLang="en-US" sz="8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035611" y="4053876"/>
            <a:ext cx="32135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ja-JP" sz="1000" dirty="0" err="1"/>
              <a:t>Lorem</a:t>
            </a:r>
            <a:r>
              <a:rPr kumimoji="1" lang="en-US" altLang="ja-JP" sz="1000" dirty="0"/>
              <a:t> </a:t>
            </a:r>
            <a:r>
              <a:rPr kumimoji="1" lang="en-US" altLang="ja-JP" sz="1000" dirty="0" err="1"/>
              <a:t>Ipsum</a:t>
            </a:r>
            <a:r>
              <a:rPr kumimoji="1" lang="en-US" altLang="ja-JP" sz="1000" dirty="0"/>
              <a:t> is simply dummy text of the print … </a:t>
            </a:r>
            <a:endParaRPr kumimoji="1" lang="ja-JP" altLang="en-US" sz="1000" dirty="0"/>
          </a:p>
        </p:txBody>
      </p:sp>
      <p:sp>
        <p:nvSpPr>
          <p:cNvPr id="84" name="Rectangle 83"/>
          <p:cNvSpPr/>
          <p:nvPr/>
        </p:nvSpPr>
        <p:spPr>
          <a:xfrm>
            <a:off x="507458" y="3807885"/>
            <a:ext cx="557218" cy="531168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>
                <a:solidFill>
                  <a:schemeClr val="tx1"/>
                </a:solidFill>
              </a:rPr>
              <a:t>Image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1036673" y="4470671"/>
            <a:ext cx="5058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Blog </a:t>
            </a:r>
            <a:r>
              <a:rPr kumimoji="1" lang="en-US" altLang="ja-JP" sz="1000" dirty="0" smtClean="0"/>
              <a:t>5</a:t>
            </a:r>
            <a:endParaRPr kumimoji="1" lang="ja-JP" altLang="en-US" sz="1000" dirty="0"/>
          </a:p>
        </p:txBody>
      </p:sp>
      <p:sp>
        <p:nvSpPr>
          <p:cNvPr id="87" name="TextBox 86"/>
          <p:cNvSpPr txBox="1"/>
          <p:nvPr/>
        </p:nvSpPr>
        <p:spPr>
          <a:xfrm>
            <a:off x="1035918" y="4648886"/>
            <a:ext cx="170739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i="1" dirty="0">
                <a:solidFill>
                  <a:schemeClr val="bg1">
                    <a:lumMod val="65000"/>
                  </a:schemeClr>
                </a:solidFill>
              </a:rPr>
              <a:t>Date: 08/12/2015 </a:t>
            </a:r>
            <a:r>
              <a:rPr kumimoji="1" lang="en-US" altLang="ja-JP" sz="800" i="1" dirty="0" smtClean="0">
                <a:solidFill>
                  <a:schemeClr val="bg1">
                    <a:lumMod val="65000"/>
                  </a:schemeClr>
                </a:solidFill>
              </a:rPr>
              <a:t>10:</a:t>
            </a:r>
            <a:r>
              <a:rPr kumimoji="1" lang="en-US" altLang="ja-JP" sz="800" i="1" dirty="0">
                <a:solidFill>
                  <a:schemeClr val="bg1">
                    <a:lumMod val="65000"/>
                  </a:schemeClr>
                </a:solidFill>
              </a:rPr>
              <a:t>40 </a:t>
            </a:r>
            <a:r>
              <a:rPr kumimoji="1" lang="en-US" altLang="ja-JP" sz="800" i="1" dirty="0" smtClean="0">
                <a:solidFill>
                  <a:schemeClr val="bg1">
                    <a:lumMod val="65000"/>
                  </a:schemeClr>
                </a:solidFill>
              </a:rPr>
              <a:t>by </a:t>
            </a:r>
            <a:r>
              <a:rPr kumimoji="1" lang="en-US" altLang="ja-JP" sz="800" i="1" dirty="0" err="1" smtClean="0">
                <a:solidFill>
                  <a:schemeClr val="bg1">
                    <a:lumMod val="65000"/>
                  </a:schemeClr>
                </a:solidFill>
              </a:rPr>
              <a:t>Cuc</a:t>
            </a:r>
            <a:r>
              <a:rPr kumimoji="1" lang="en-US" altLang="ja-JP" sz="800" i="1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kumimoji="1" lang="en-US" altLang="ja-JP" sz="800" i="1" dirty="0" err="1" smtClean="0">
                <a:solidFill>
                  <a:schemeClr val="bg1">
                    <a:lumMod val="65000"/>
                  </a:schemeClr>
                </a:solidFill>
              </a:rPr>
              <a:t>Nho</a:t>
            </a:r>
            <a:endParaRPr kumimoji="1" lang="ja-JP" altLang="en-US" sz="8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1036673" y="4773542"/>
            <a:ext cx="32135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ja-JP" sz="1000" dirty="0" err="1"/>
              <a:t>Lorem</a:t>
            </a:r>
            <a:r>
              <a:rPr kumimoji="1" lang="en-US" altLang="ja-JP" sz="1000" dirty="0"/>
              <a:t> </a:t>
            </a:r>
            <a:r>
              <a:rPr kumimoji="1" lang="en-US" altLang="ja-JP" sz="1000" dirty="0" err="1"/>
              <a:t>Ipsum</a:t>
            </a:r>
            <a:r>
              <a:rPr kumimoji="1" lang="en-US" altLang="ja-JP" sz="1000" dirty="0"/>
              <a:t> is simply dummy text of the print … </a:t>
            </a:r>
            <a:endParaRPr kumimoji="1" lang="ja-JP" altLang="en-US" sz="1000" dirty="0"/>
          </a:p>
        </p:txBody>
      </p:sp>
      <p:sp>
        <p:nvSpPr>
          <p:cNvPr id="89" name="Rectangle 88"/>
          <p:cNvSpPr/>
          <p:nvPr/>
        </p:nvSpPr>
        <p:spPr>
          <a:xfrm>
            <a:off x="508520" y="4527551"/>
            <a:ext cx="557218" cy="531168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>
                <a:solidFill>
                  <a:schemeClr val="tx1"/>
                </a:solidFill>
              </a:rPr>
              <a:t>Image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49986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Straight Connector 64"/>
          <p:cNvCxnSpPr/>
          <p:nvPr/>
        </p:nvCxnSpPr>
        <p:spPr>
          <a:xfrm>
            <a:off x="0" y="399143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93525" y="0"/>
            <a:ext cx="1219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S</a:t>
            </a:r>
            <a:r>
              <a:rPr kumimoji="1" lang="en-US" altLang="ja-JP" dirty="0" smtClean="0"/>
              <a:t>-2-</a:t>
            </a:r>
            <a:r>
              <a:rPr kumimoji="1" lang="en-US" altLang="ja-JP" dirty="0"/>
              <a:t>1 </a:t>
            </a:r>
            <a:r>
              <a:rPr kumimoji="1" lang="en-US" altLang="ja-JP" dirty="0" smtClean="0"/>
              <a:t>Login</a:t>
            </a:r>
            <a:endParaRPr kumimoji="1" lang="ja-JP" altLang="en-US" dirty="0"/>
          </a:p>
        </p:txBody>
      </p:sp>
      <p:sp useBgFill="1">
        <p:nvSpPr>
          <p:cNvPr id="2" name="Rectangle 1"/>
          <p:cNvSpPr/>
          <p:nvPr/>
        </p:nvSpPr>
        <p:spPr>
          <a:xfrm>
            <a:off x="110067" y="973675"/>
            <a:ext cx="4919133" cy="4258733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19632" y="985772"/>
            <a:ext cx="4909568" cy="2922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000" dirty="0"/>
              <a:t>  </a:t>
            </a:r>
            <a:r>
              <a:rPr kumimoji="1" lang="en-US" altLang="ja-JP" sz="1000" dirty="0" smtClean="0"/>
              <a:t>Register| </a:t>
            </a:r>
            <a:r>
              <a:rPr kumimoji="1" lang="en-US" altLang="ja-JP" sz="1000" dirty="0">
                <a:solidFill>
                  <a:srgbClr val="FFFFFF"/>
                </a:solidFill>
              </a:rPr>
              <a:t>Login</a:t>
            </a:r>
            <a:endParaRPr kumimoji="1" lang="ja-JP" altLang="en-US" sz="1000" dirty="0">
              <a:solidFill>
                <a:srgbClr val="FFFFFF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811950" y="1659068"/>
            <a:ext cx="3670791" cy="0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9738841"/>
              </p:ext>
            </p:extLst>
          </p:nvPr>
        </p:nvGraphicFramePr>
        <p:xfrm>
          <a:off x="5173132" y="1020012"/>
          <a:ext cx="3903137" cy="1308328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355505"/>
                <a:gridCol w="992448"/>
                <a:gridCol w="725819"/>
                <a:gridCol w="1370172"/>
                <a:gridCol w="459193"/>
              </a:tblGrid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No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Content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Function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Detail/option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Goto</a:t>
                      </a:r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1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Username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Input username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2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Password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Input</a:t>
                      </a:r>
                      <a:r>
                        <a:rPr kumimoji="1" lang="en-US" altLang="ja-JP" sz="1000" baseline="0" dirty="0" smtClean="0"/>
                        <a:t> password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3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Login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Search</a:t>
                      </a:r>
                      <a:r>
                        <a:rPr kumimoji="1" lang="en-US" altLang="ja-JP" sz="1000" baseline="0"/>
                        <a:t> all user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kumimoji="1" lang="vi-VN" altLang="ja-JP" sz="1000" dirty="0" smtClean="0">
                          <a:latin typeface="Calibri"/>
                          <a:cs typeface="Calibri"/>
                        </a:rPr>
                        <a:t>-3-1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3179882" y="3513666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(3)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172864" y="3149601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(2)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172864" y="2771267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84213" y="970286"/>
            <a:ext cx="442223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1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MB</a:t>
            </a:r>
            <a:endParaRPr lang="en-US" altLang="ja-JP" sz="1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08208" y="1033063"/>
            <a:ext cx="1743158" cy="1929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>
                <a:solidFill>
                  <a:schemeClr val="bg1">
                    <a:lumMod val="75000"/>
                  </a:schemeClr>
                </a:solidFill>
              </a:rPr>
              <a:t>Username, </a:t>
            </a:r>
            <a:r>
              <a:rPr kumimoji="1" lang="en-US" altLang="ja-JP" sz="800" i="1" dirty="0" err="1">
                <a:solidFill>
                  <a:schemeClr val="bg1">
                    <a:lumMod val="75000"/>
                  </a:schemeClr>
                </a:solidFill>
              </a:rPr>
              <a:t>firstname</a:t>
            </a:r>
            <a:r>
              <a:rPr kumimoji="1" lang="en-US" altLang="ja-JP" sz="800" i="1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kumimoji="1" lang="en-US" altLang="ja-JP" sz="800" i="1" dirty="0" err="1">
                <a:solidFill>
                  <a:schemeClr val="bg1">
                    <a:lumMod val="75000"/>
                  </a:schemeClr>
                </a:solidFill>
              </a:rPr>
              <a:t>lastname</a:t>
            </a:r>
            <a:endParaRPr kumimoji="1" lang="ja-JP" altLang="en-US" sz="800" i="1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4" name="Picture 3" descr="Search Is Png Png smal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504" y="1061485"/>
            <a:ext cx="153246" cy="152736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520211" y="1363206"/>
            <a:ext cx="47731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Login</a:t>
            </a:r>
            <a:endParaRPr kumimoji="1" lang="ja-JP" altLang="en-US" sz="105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791155" y="2091270"/>
            <a:ext cx="3582250" cy="2480734"/>
          </a:xfrm>
          <a:prstGeom prst="roundRect">
            <a:avLst>
              <a:gd name="adj" fmla="val 5049"/>
            </a:avLst>
          </a:prstGeom>
          <a:solidFill>
            <a:schemeClr val="tx2">
              <a:lumMod val="60000"/>
              <a:lumOff val="40000"/>
              <a:alpha val="30000"/>
            </a:schemeClr>
          </a:solidFill>
          <a:ln>
            <a:solidFill>
              <a:schemeClr val="accent1">
                <a:shade val="95000"/>
                <a:satMod val="105000"/>
                <a:alpha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1827354" y="2824513"/>
            <a:ext cx="1384300" cy="1929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>
                <a:solidFill>
                  <a:schemeClr val="bg1">
                    <a:lumMod val="75000"/>
                  </a:schemeClr>
                </a:solidFill>
              </a:rPr>
              <a:t>Username</a:t>
            </a:r>
            <a:endParaRPr kumimoji="1" lang="ja-JP" altLang="en-US" sz="8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1827354" y="3149601"/>
            <a:ext cx="1384300" cy="1929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 smtClean="0">
                <a:solidFill>
                  <a:schemeClr val="bg1">
                    <a:lumMod val="75000"/>
                  </a:schemeClr>
                </a:solidFill>
              </a:rPr>
              <a:t>Password</a:t>
            </a:r>
            <a:endParaRPr kumimoji="1" lang="ja-JP" altLang="en-US" sz="8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827354" y="3513666"/>
            <a:ext cx="1384300" cy="24553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200" dirty="0" smtClean="0"/>
              <a:t>Login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4605154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Straight Connector 64"/>
          <p:cNvCxnSpPr/>
          <p:nvPr/>
        </p:nvCxnSpPr>
        <p:spPr>
          <a:xfrm>
            <a:off x="0" y="399143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93525" y="0"/>
            <a:ext cx="1738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S</a:t>
            </a:r>
            <a:r>
              <a:rPr kumimoji="1" lang="en-US" altLang="ja-JP" dirty="0" smtClean="0"/>
              <a:t>-3-</a:t>
            </a:r>
            <a:r>
              <a:rPr kumimoji="1" lang="en-US" altLang="ja-JP" dirty="0"/>
              <a:t>1 </a:t>
            </a:r>
            <a:r>
              <a:rPr kumimoji="1" lang="en-US" altLang="ja-JP" dirty="0" smtClean="0"/>
              <a:t>Homepage</a:t>
            </a:r>
            <a:endParaRPr kumimoji="1" lang="ja-JP" altLang="en-US" dirty="0"/>
          </a:p>
        </p:txBody>
      </p:sp>
      <p:sp useBgFill="1">
        <p:nvSpPr>
          <p:cNvPr id="2" name="Rectangle 1"/>
          <p:cNvSpPr/>
          <p:nvPr/>
        </p:nvSpPr>
        <p:spPr>
          <a:xfrm>
            <a:off x="110067" y="973675"/>
            <a:ext cx="4919133" cy="4258733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19632" y="985772"/>
            <a:ext cx="4909568" cy="2922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000" dirty="0" smtClean="0"/>
              <a:t>Hi Tri!</a:t>
            </a:r>
            <a:endParaRPr kumimoji="1" lang="ja-JP" altLang="en-US" sz="1000" dirty="0">
              <a:solidFill>
                <a:schemeClr val="bg1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811950" y="1659068"/>
            <a:ext cx="3670791" cy="0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84739" y="1363206"/>
            <a:ext cx="6295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My Post </a:t>
            </a:r>
            <a:endParaRPr kumimoji="1" lang="ja-JP" altLang="en-US" sz="105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7229631"/>
              </p:ext>
            </p:extLst>
          </p:nvPr>
        </p:nvGraphicFramePr>
        <p:xfrm>
          <a:off x="5173132" y="1011545"/>
          <a:ext cx="3903137" cy="4902656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355505"/>
                <a:gridCol w="992448"/>
                <a:gridCol w="725819"/>
                <a:gridCol w="1370172"/>
                <a:gridCol w="459193"/>
              </a:tblGrid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No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Content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Function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Detail/option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Goto</a:t>
                      </a:r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Search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Search</a:t>
                      </a:r>
                      <a:r>
                        <a:rPr kumimoji="1" lang="en-US" altLang="ja-JP" sz="1000" baseline="0" dirty="0"/>
                        <a:t> </a:t>
                      </a:r>
                      <a:r>
                        <a:rPr kumimoji="1" lang="en-US" altLang="ja-JP" sz="1000" baseline="0" dirty="0" smtClean="0"/>
                        <a:t>username, </a:t>
                      </a:r>
                      <a:r>
                        <a:rPr kumimoji="1" lang="en-US" altLang="ja-JP" sz="1000" baseline="0" dirty="0" err="1" smtClean="0"/>
                        <a:t>lastname</a:t>
                      </a:r>
                      <a:r>
                        <a:rPr kumimoji="1" lang="en-US" altLang="ja-JP" sz="1000" baseline="0" dirty="0" smtClean="0"/>
                        <a:t>, </a:t>
                      </a:r>
                      <a:r>
                        <a:rPr kumimoji="1" lang="en-US" altLang="ja-JP" sz="1000" baseline="0" dirty="0" err="1" smtClean="0"/>
                        <a:t>firstname</a:t>
                      </a:r>
                      <a:r>
                        <a:rPr kumimoji="1" lang="en-US" altLang="ja-JP" sz="1000" baseline="0" dirty="0" smtClean="0"/>
                        <a:t>, post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kumimoji="1" lang="vi-VN" altLang="ja-JP" sz="1000" dirty="0" smtClean="0">
                          <a:latin typeface="Calibri"/>
                          <a:cs typeface="Calibri"/>
                        </a:rPr>
                        <a:t>-6-1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 anchor="ctr" anchorCtr="1"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2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Greeting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 =&gt; Edit profile</a:t>
                      </a:r>
                      <a:br>
                        <a:rPr kumimoji="1" lang="en-US" altLang="ja-JP" sz="1000" dirty="0" smtClean="0"/>
                      </a:br>
                      <a:r>
                        <a:rPr kumimoji="1" lang="en-US" altLang="ja-JP" sz="1000" dirty="0" smtClean="0"/>
                        <a:t>Hover</a:t>
                      </a:r>
                      <a:r>
                        <a:rPr kumimoji="1" lang="en-US" altLang="ja-JP" sz="1000" baseline="0" dirty="0" smtClean="0"/>
                        <a:t> =&gt; Show logout link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kumimoji="1" lang="vi-VN" altLang="ja-JP" sz="1000" dirty="0" smtClean="0">
                          <a:latin typeface="Calibri"/>
                          <a:cs typeface="Calibri"/>
                        </a:rPr>
                        <a:t>-3-3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 anchor="ctr" anchorCtr="1"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3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Page name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 anchor="ctr" anchorCtr="1"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4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Avatar of</a:t>
                      </a:r>
                      <a:r>
                        <a:rPr kumimoji="1" lang="en-US" altLang="ja-JP" sz="1000" baseline="0" dirty="0" smtClean="0"/>
                        <a:t> user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/>
                        <a:t>Click =&gt; </a:t>
                      </a:r>
                      <a:r>
                        <a:rPr kumimoji="1" lang="en-US" altLang="ja-JP" sz="1000" dirty="0" smtClean="0"/>
                        <a:t>All user’s post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 dirty="0">
                          <a:latin typeface="Calibri"/>
                          <a:cs typeface="Calibri"/>
                        </a:rPr>
                        <a:t>S-3</a:t>
                      </a:r>
                      <a:r>
                        <a:rPr kumimoji="1" lang="vi-VN" altLang="ja-JP" sz="1000" dirty="0" smtClean="0">
                          <a:latin typeface="Calibri"/>
                          <a:cs typeface="Calibri"/>
                        </a:rPr>
                        <a:t>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 anchor="ctr" anchorCtr="1"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5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Title Post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Click =&gt; go to detail post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latin typeface="Calibri"/>
                          <a:cs typeface="Calibri"/>
                        </a:rPr>
                        <a:t>S-3-2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 anchor="ctr" anchorCtr="1"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6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Date Post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 anchor="ctr" anchorCtr="1"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7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Author Post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/>
                        <a:t>Click =&gt; All user’s post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kumimoji="1" lang="vi-VN" altLang="ja-JP" sz="1000" dirty="0" smtClean="0">
                          <a:latin typeface="Calibri"/>
                          <a:cs typeface="Calibri"/>
                        </a:rPr>
                        <a:t>-3-1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 anchor="ctr" anchorCtr="1"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8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Description Post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Limit 50 words.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 anchor="ctr" anchorCtr="1"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9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New post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Add new post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kumimoji="1" lang="vi-VN" altLang="ja-JP" sz="1000" dirty="0" smtClean="0">
                          <a:latin typeface="Calibri"/>
                          <a:cs typeface="Calibri"/>
                        </a:rPr>
                        <a:t>-7-</a:t>
                      </a:r>
                      <a:r>
                        <a:rPr kumimoji="1" lang="vi-VN" altLang="ja-JP" sz="1000" dirty="0">
                          <a:latin typeface="Calibri"/>
                          <a:cs typeface="Calibri"/>
                        </a:rPr>
                        <a:t>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 anchor="ctr" anchorCtr="1"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10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My Post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All post of user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S-3-1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 anchor="ctr" anchorCtr="1"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11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Top Post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/>
                        <a:t>Top</a:t>
                      </a:r>
                      <a:r>
                        <a:rPr kumimoji="1" lang="en-US" altLang="ja-JP" sz="1000" baseline="0" dirty="0" smtClean="0"/>
                        <a:t> newest post</a:t>
                      </a:r>
                      <a:endParaRPr kumimoji="1" lang="ja-JP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latin typeface="+mn-lt"/>
                          <a:cs typeface="Calibri"/>
                        </a:rPr>
                        <a:t>S-3-1</a:t>
                      </a:r>
                      <a:endParaRPr kumimoji="1" lang="ja-JP" altLang="en-US" sz="1000" dirty="0" smtClean="0">
                        <a:latin typeface="+mn-lt"/>
                        <a:cs typeface="Calibri"/>
                      </a:endParaRPr>
                    </a:p>
                  </a:txBody>
                  <a:tcPr anchor="ctr" anchorCtr="1"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12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All Post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All post sort by create date time and paging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latin typeface="+mn-lt"/>
                          <a:cs typeface="Calibri"/>
                        </a:rPr>
                        <a:t>S-3-1</a:t>
                      </a:r>
                      <a:endParaRPr kumimoji="1" lang="ja-JP" altLang="en-US" sz="1000" dirty="0" smtClean="0">
                        <a:latin typeface="+mn-lt"/>
                        <a:cs typeface="Calibri"/>
                      </a:endParaRPr>
                    </a:p>
                  </a:txBody>
                  <a:tcPr anchor="ctr" anchorCtr="1"/>
                </a:tc>
              </a:tr>
            </a:tbl>
          </a:graphicData>
        </a:graphic>
      </p:graphicFrame>
      <p:sp>
        <p:nvSpPr>
          <p:cNvPr id="85" name="TextBox 84"/>
          <p:cNvSpPr txBox="1"/>
          <p:nvPr/>
        </p:nvSpPr>
        <p:spPr>
          <a:xfrm>
            <a:off x="2771248" y="1030694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514118" y="1833696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(9)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635500" y="1163419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(2)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44937" y="1472577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(3)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49036" y="1889979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(4)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379183" y="1609427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(5)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674562" y="1780725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(6)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459875" y="1737591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(7)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500297" y="1860005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(8)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036673" y="1693605"/>
            <a:ext cx="5058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Blog 1</a:t>
            </a:r>
            <a:endParaRPr kumimoji="1" lang="ja-JP" altLang="en-US" sz="1000" dirty="0"/>
          </a:p>
        </p:txBody>
      </p:sp>
      <p:sp>
        <p:nvSpPr>
          <p:cNvPr id="48" name="TextBox 47"/>
          <p:cNvSpPr txBox="1"/>
          <p:nvPr/>
        </p:nvSpPr>
        <p:spPr>
          <a:xfrm>
            <a:off x="1032005" y="2001564"/>
            <a:ext cx="32135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ja-JP" sz="1000" dirty="0" err="1"/>
              <a:t>Lorem</a:t>
            </a:r>
            <a:r>
              <a:rPr kumimoji="1" lang="en-US" altLang="ja-JP" sz="1000" dirty="0"/>
              <a:t> </a:t>
            </a:r>
            <a:r>
              <a:rPr kumimoji="1" lang="en-US" altLang="ja-JP" sz="1000" dirty="0" err="1"/>
              <a:t>Ipsum</a:t>
            </a:r>
            <a:r>
              <a:rPr kumimoji="1" lang="en-US" altLang="ja-JP" sz="1000" dirty="0"/>
              <a:t> is simply dummy text of the print </a:t>
            </a:r>
            <a:r>
              <a:rPr kumimoji="1" lang="en-US" altLang="ja-JP" sz="1000" dirty="0" smtClean="0"/>
              <a:t>…</a:t>
            </a:r>
            <a:endParaRPr kumimoji="1" lang="ja-JP" altLang="en-US" sz="1000" dirty="0"/>
          </a:p>
        </p:txBody>
      </p:sp>
      <p:sp>
        <p:nvSpPr>
          <p:cNvPr id="47" name="TextBox 46"/>
          <p:cNvSpPr txBox="1"/>
          <p:nvPr/>
        </p:nvSpPr>
        <p:spPr>
          <a:xfrm>
            <a:off x="1035918" y="1871820"/>
            <a:ext cx="15876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i="1" dirty="0">
                <a:solidFill>
                  <a:schemeClr val="bg1">
                    <a:lumMod val="65000"/>
                  </a:schemeClr>
                </a:solidFill>
              </a:rPr>
              <a:t>Date: 08/12/2015 12:40 </a:t>
            </a:r>
            <a:r>
              <a:rPr kumimoji="1" lang="en-US" altLang="ja-JP" sz="800" i="1" dirty="0" smtClean="0">
                <a:solidFill>
                  <a:schemeClr val="bg1">
                    <a:lumMod val="65000"/>
                  </a:schemeClr>
                </a:solidFill>
              </a:rPr>
              <a:t>by Tri Le</a:t>
            </a:r>
            <a:endParaRPr kumimoji="1" lang="ja-JP" altLang="en-US" sz="8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508520" y="1750485"/>
            <a:ext cx="557218" cy="531168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>
                <a:solidFill>
                  <a:schemeClr val="tx1"/>
                </a:solidFill>
              </a:rPr>
              <a:t>Image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84213" y="970286"/>
            <a:ext cx="442223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1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MB</a:t>
            </a:r>
            <a:endParaRPr lang="en-US" altLang="ja-JP" sz="1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08208" y="1033063"/>
            <a:ext cx="1743158" cy="1929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>
                <a:solidFill>
                  <a:schemeClr val="bg1">
                    <a:lumMod val="75000"/>
                  </a:schemeClr>
                </a:solidFill>
              </a:rPr>
              <a:t>Username, </a:t>
            </a:r>
            <a:r>
              <a:rPr kumimoji="1" lang="en-US" altLang="ja-JP" sz="800" i="1" dirty="0" err="1">
                <a:solidFill>
                  <a:schemeClr val="bg1">
                    <a:lumMod val="75000"/>
                  </a:schemeClr>
                </a:solidFill>
              </a:rPr>
              <a:t>firstname</a:t>
            </a:r>
            <a:r>
              <a:rPr kumimoji="1" lang="en-US" altLang="ja-JP" sz="800" i="1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kumimoji="1" lang="en-US" altLang="ja-JP" sz="800" i="1" dirty="0" err="1">
                <a:solidFill>
                  <a:schemeClr val="bg1">
                    <a:lumMod val="75000"/>
                  </a:schemeClr>
                </a:solidFill>
              </a:rPr>
              <a:t>lastname</a:t>
            </a:r>
            <a:endParaRPr kumimoji="1" lang="ja-JP" altLang="en-US" sz="800" i="1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4" name="Picture 3" descr="Search Is Png Png smal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504" y="1061485"/>
            <a:ext cx="153246" cy="152736"/>
          </a:xfrm>
          <a:prstGeom prst="rect">
            <a:avLst/>
          </a:prstGeom>
        </p:spPr>
      </p:pic>
      <p:sp>
        <p:nvSpPr>
          <p:cNvPr id="73" name="TextBox 72"/>
          <p:cNvSpPr txBox="1"/>
          <p:nvPr/>
        </p:nvSpPr>
        <p:spPr>
          <a:xfrm>
            <a:off x="1036673" y="2365019"/>
            <a:ext cx="5058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Blog </a:t>
            </a:r>
            <a:r>
              <a:rPr kumimoji="1" lang="en-US" altLang="ja-JP" sz="1000" dirty="0" smtClean="0"/>
              <a:t>2</a:t>
            </a:r>
            <a:endParaRPr kumimoji="1" lang="ja-JP" altLang="en-US" sz="1000" dirty="0"/>
          </a:p>
        </p:txBody>
      </p:sp>
      <p:sp>
        <p:nvSpPr>
          <p:cNvPr id="74" name="TextBox 73"/>
          <p:cNvSpPr txBox="1"/>
          <p:nvPr/>
        </p:nvSpPr>
        <p:spPr>
          <a:xfrm>
            <a:off x="1035918" y="2543234"/>
            <a:ext cx="17002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i="1" dirty="0">
                <a:solidFill>
                  <a:schemeClr val="bg1">
                    <a:lumMod val="65000"/>
                  </a:schemeClr>
                </a:solidFill>
              </a:rPr>
              <a:t>Date: 08/12/2015 12</a:t>
            </a:r>
            <a:r>
              <a:rPr kumimoji="1" lang="en-US" altLang="ja-JP" sz="800" i="1" dirty="0" smtClean="0">
                <a:solidFill>
                  <a:schemeClr val="bg1">
                    <a:lumMod val="65000"/>
                  </a:schemeClr>
                </a:solidFill>
              </a:rPr>
              <a:t>:30 by Dong Le</a:t>
            </a:r>
            <a:endParaRPr kumimoji="1" lang="ja-JP" altLang="en-US" sz="8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036673" y="2667890"/>
            <a:ext cx="32135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ja-JP" sz="1000" dirty="0" err="1"/>
              <a:t>Lorem</a:t>
            </a:r>
            <a:r>
              <a:rPr kumimoji="1" lang="en-US" altLang="ja-JP" sz="1000" dirty="0"/>
              <a:t> </a:t>
            </a:r>
            <a:r>
              <a:rPr kumimoji="1" lang="en-US" altLang="ja-JP" sz="1000" dirty="0" err="1"/>
              <a:t>Ipsum</a:t>
            </a:r>
            <a:r>
              <a:rPr kumimoji="1" lang="en-US" altLang="ja-JP" sz="1000" dirty="0"/>
              <a:t> is simply dummy text of the print … </a:t>
            </a:r>
            <a:endParaRPr kumimoji="1" lang="ja-JP" altLang="en-US" sz="1000" dirty="0"/>
          </a:p>
        </p:txBody>
      </p:sp>
      <p:sp>
        <p:nvSpPr>
          <p:cNvPr id="76" name="Rectangle 75"/>
          <p:cNvSpPr/>
          <p:nvPr/>
        </p:nvSpPr>
        <p:spPr>
          <a:xfrm>
            <a:off x="508520" y="2421899"/>
            <a:ext cx="557218" cy="531168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>
                <a:solidFill>
                  <a:schemeClr val="tx1"/>
                </a:solidFill>
              </a:rPr>
              <a:t>Image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1036673" y="3048271"/>
            <a:ext cx="5058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Blog </a:t>
            </a:r>
            <a:r>
              <a:rPr kumimoji="1" lang="en-US" altLang="ja-JP" sz="1000" dirty="0" smtClean="0"/>
              <a:t>3</a:t>
            </a:r>
            <a:endParaRPr kumimoji="1" lang="ja-JP" altLang="en-US" sz="1000" dirty="0"/>
          </a:p>
        </p:txBody>
      </p:sp>
      <p:sp>
        <p:nvSpPr>
          <p:cNvPr id="78" name="TextBox 77"/>
          <p:cNvSpPr txBox="1"/>
          <p:nvPr/>
        </p:nvSpPr>
        <p:spPr>
          <a:xfrm>
            <a:off x="1035918" y="3226486"/>
            <a:ext cx="19457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i="1" dirty="0">
                <a:solidFill>
                  <a:schemeClr val="bg1">
                    <a:lumMod val="65000"/>
                  </a:schemeClr>
                </a:solidFill>
              </a:rPr>
              <a:t>Date: 08/12/2015 12</a:t>
            </a:r>
            <a:r>
              <a:rPr kumimoji="1" lang="en-US" altLang="ja-JP" sz="800" i="1" dirty="0" smtClean="0">
                <a:solidFill>
                  <a:schemeClr val="bg1">
                    <a:lumMod val="65000"/>
                  </a:schemeClr>
                </a:solidFill>
              </a:rPr>
              <a:t>:20 by Nguyen Pham</a:t>
            </a:r>
            <a:endParaRPr kumimoji="1" lang="ja-JP" altLang="en-US" sz="8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1036673" y="3351142"/>
            <a:ext cx="32135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ja-JP" sz="1000" dirty="0" err="1"/>
              <a:t>Lorem</a:t>
            </a:r>
            <a:r>
              <a:rPr kumimoji="1" lang="en-US" altLang="ja-JP" sz="1000" dirty="0"/>
              <a:t> </a:t>
            </a:r>
            <a:r>
              <a:rPr kumimoji="1" lang="en-US" altLang="ja-JP" sz="1000" dirty="0" err="1"/>
              <a:t>Ipsum</a:t>
            </a:r>
            <a:r>
              <a:rPr kumimoji="1" lang="en-US" altLang="ja-JP" sz="1000" dirty="0"/>
              <a:t> is simply dummy text of the print … </a:t>
            </a:r>
            <a:endParaRPr kumimoji="1" lang="ja-JP" altLang="en-US" sz="1000" dirty="0"/>
          </a:p>
        </p:txBody>
      </p:sp>
      <p:sp>
        <p:nvSpPr>
          <p:cNvPr id="80" name="Rectangle 79"/>
          <p:cNvSpPr/>
          <p:nvPr/>
        </p:nvSpPr>
        <p:spPr>
          <a:xfrm>
            <a:off x="508520" y="3105151"/>
            <a:ext cx="557218" cy="531168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>
                <a:solidFill>
                  <a:schemeClr val="tx1"/>
                </a:solidFill>
              </a:rPr>
              <a:t>Image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1035611" y="3751005"/>
            <a:ext cx="5058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Blog </a:t>
            </a:r>
            <a:r>
              <a:rPr kumimoji="1" lang="en-US" altLang="ja-JP" sz="1000" dirty="0" smtClean="0"/>
              <a:t>4</a:t>
            </a:r>
            <a:endParaRPr kumimoji="1" lang="ja-JP" altLang="en-US" sz="1000" dirty="0"/>
          </a:p>
        </p:txBody>
      </p:sp>
      <p:sp>
        <p:nvSpPr>
          <p:cNvPr id="82" name="TextBox 81"/>
          <p:cNvSpPr txBox="1"/>
          <p:nvPr/>
        </p:nvSpPr>
        <p:spPr>
          <a:xfrm>
            <a:off x="1034856" y="3929220"/>
            <a:ext cx="182276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i="1" dirty="0">
                <a:solidFill>
                  <a:schemeClr val="bg1">
                    <a:lumMod val="65000"/>
                  </a:schemeClr>
                </a:solidFill>
              </a:rPr>
              <a:t>Date: 08/12/2015 </a:t>
            </a:r>
            <a:r>
              <a:rPr kumimoji="1" lang="en-US" altLang="ja-JP" sz="800" i="1" dirty="0" smtClean="0">
                <a:solidFill>
                  <a:schemeClr val="bg1">
                    <a:lumMod val="65000"/>
                  </a:schemeClr>
                </a:solidFill>
              </a:rPr>
              <a:t>11:</a:t>
            </a:r>
            <a:r>
              <a:rPr kumimoji="1" lang="en-US" altLang="ja-JP" sz="800" i="1" dirty="0">
                <a:solidFill>
                  <a:schemeClr val="bg1">
                    <a:lumMod val="65000"/>
                  </a:schemeClr>
                </a:solidFill>
              </a:rPr>
              <a:t>40 </a:t>
            </a:r>
            <a:r>
              <a:rPr kumimoji="1" lang="en-US" altLang="ja-JP" sz="800" i="1" dirty="0" smtClean="0">
                <a:solidFill>
                  <a:schemeClr val="bg1">
                    <a:lumMod val="65000"/>
                  </a:schemeClr>
                </a:solidFill>
              </a:rPr>
              <a:t>by Ha Nguyen</a:t>
            </a:r>
            <a:endParaRPr kumimoji="1" lang="ja-JP" altLang="en-US" sz="8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035611" y="4053876"/>
            <a:ext cx="32135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ja-JP" sz="1000" dirty="0" err="1"/>
              <a:t>Lorem</a:t>
            </a:r>
            <a:r>
              <a:rPr kumimoji="1" lang="en-US" altLang="ja-JP" sz="1000" dirty="0"/>
              <a:t> </a:t>
            </a:r>
            <a:r>
              <a:rPr kumimoji="1" lang="en-US" altLang="ja-JP" sz="1000" dirty="0" err="1"/>
              <a:t>Ipsum</a:t>
            </a:r>
            <a:r>
              <a:rPr kumimoji="1" lang="en-US" altLang="ja-JP" sz="1000" dirty="0"/>
              <a:t> is simply dummy text of the print … </a:t>
            </a:r>
            <a:endParaRPr kumimoji="1" lang="ja-JP" altLang="en-US" sz="1000" dirty="0"/>
          </a:p>
        </p:txBody>
      </p:sp>
      <p:sp>
        <p:nvSpPr>
          <p:cNvPr id="84" name="Rectangle 83"/>
          <p:cNvSpPr/>
          <p:nvPr/>
        </p:nvSpPr>
        <p:spPr>
          <a:xfrm>
            <a:off x="507458" y="3807885"/>
            <a:ext cx="557218" cy="531168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>
                <a:solidFill>
                  <a:schemeClr val="tx1"/>
                </a:solidFill>
              </a:rPr>
              <a:t>Image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1036673" y="4470671"/>
            <a:ext cx="5058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Blog </a:t>
            </a:r>
            <a:r>
              <a:rPr kumimoji="1" lang="en-US" altLang="ja-JP" sz="1000" dirty="0" smtClean="0"/>
              <a:t>5</a:t>
            </a:r>
            <a:endParaRPr kumimoji="1" lang="ja-JP" altLang="en-US" sz="1000" dirty="0"/>
          </a:p>
        </p:txBody>
      </p:sp>
      <p:sp>
        <p:nvSpPr>
          <p:cNvPr id="87" name="TextBox 86"/>
          <p:cNvSpPr txBox="1"/>
          <p:nvPr/>
        </p:nvSpPr>
        <p:spPr>
          <a:xfrm>
            <a:off x="1035918" y="4648886"/>
            <a:ext cx="170739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i="1" dirty="0">
                <a:solidFill>
                  <a:schemeClr val="bg1">
                    <a:lumMod val="65000"/>
                  </a:schemeClr>
                </a:solidFill>
              </a:rPr>
              <a:t>Date: 08/12/2015 </a:t>
            </a:r>
            <a:r>
              <a:rPr kumimoji="1" lang="en-US" altLang="ja-JP" sz="800" i="1" dirty="0" smtClean="0">
                <a:solidFill>
                  <a:schemeClr val="bg1">
                    <a:lumMod val="65000"/>
                  </a:schemeClr>
                </a:solidFill>
              </a:rPr>
              <a:t>10:</a:t>
            </a:r>
            <a:r>
              <a:rPr kumimoji="1" lang="en-US" altLang="ja-JP" sz="800" i="1" dirty="0">
                <a:solidFill>
                  <a:schemeClr val="bg1">
                    <a:lumMod val="65000"/>
                  </a:schemeClr>
                </a:solidFill>
              </a:rPr>
              <a:t>40 </a:t>
            </a:r>
            <a:r>
              <a:rPr kumimoji="1" lang="en-US" altLang="ja-JP" sz="800" i="1" dirty="0" smtClean="0">
                <a:solidFill>
                  <a:schemeClr val="bg1">
                    <a:lumMod val="65000"/>
                  </a:schemeClr>
                </a:solidFill>
              </a:rPr>
              <a:t>by </a:t>
            </a:r>
            <a:r>
              <a:rPr kumimoji="1" lang="en-US" altLang="ja-JP" sz="800" i="1" dirty="0" err="1" smtClean="0">
                <a:solidFill>
                  <a:schemeClr val="bg1">
                    <a:lumMod val="65000"/>
                  </a:schemeClr>
                </a:solidFill>
              </a:rPr>
              <a:t>Cuc</a:t>
            </a:r>
            <a:r>
              <a:rPr kumimoji="1" lang="en-US" altLang="ja-JP" sz="800" i="1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kumimoji="1" lang="en-US" altLang="ja-JP" sz="800" i="1" dirty="0" err="1" smtClean="0">
                <a:solidFill>
                  <a:schemeClr val="bg1">
                    <a:lumMod val="65000"/>
                  </a:schemeClr>
                </a:solidFill>
              </a:rPr>
              <a:t>Nho</a:t>
            </a:r>
            <a:endParaRPr kumimoji="1" lang="ja-JP" altLang="en-US" sz="8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1036673" y="4773542"/>
            <a:ext cx="32135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ja-JP" sz="1000" dirty="0" err="1"/>
              <a:t>Lorem</a:t>
            </a:r>
            <a:r>
              <a:rPr kumimoji="1" lang="en-US" altLang="ja-JP" sz="1000" dirty="0"/>
              <a:t> </a:t>
            </a:r>
            <a:r>
              <a:rPr kumimoji="1" lang="en-US" altLang="ja-JP" sz="1000" dirty="0" err="1"/>
              <a:t>Ipsum</a:t>
            </a:r>
            <a:r>
              <a:rPr kumimoji="1" lang="en-US" altLang="ja-JP" sz="1000" dirty="0"/>
              <a:t> is simply dummy text of the print … </a:t>
            </a:r>
            <a:endParaRPr kumimoji="1" lang="ja-JP" altLang="en-US" sz="1000" dirty="0"/>
          </a:p>
        </p:txBody>
      </p:sp>
      <p:sp>
        <p:nvSpPr>
          <p:cNvPr id="89" name="Rectangle 88"/>
          <p:cNvSpPr/>
          <p:nvPr/>
        </p:nvSpPr>
        <p:spPr>
          <a:xfrm>
            <a:off x="508520" y="4527551"/>
            <a:ext cx="557218" cy="531168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>
                <a:solidFill>
                  <a:schemeClr val="tx1"/>
                </a:solidFill>
              </a:rPr>
              <a:t>Image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41" name="Straight Connector 40"/>
          <p:cNvCxnSpPr/>
          <p:nvPr/>
        </p:nvCxnSpPr>
        <p:spPr>
          <a:xfrm>
            <a:off x="3949696" y="1902256"/>
            <a:ext cx="0" cy="2871286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986291" y="2079917"/>
            <a:ext cx="6295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My Post </a:t>
            </a:r>
            <a:endParaRPr kumimoji="1" lang="ja-JP" altLang="en-US" sz="105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985248" y="2310480"/>
            <a:ext cx="6608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Top Post </a:t>
            </a:r>
            <a:endParaRPr kumimoji="1" lang="ja-JP" altLang="en-US" sz="105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986285" y="1868236"/>
            <a:ext cx="7036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New Post</a:t>
            </a:r>
            <a:endParaRPr kumimoji="1" lang="ja-JP" altLang="en-US" sz="105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437909" y="2070766"/>
            <a:ext cx="3924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(10)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463316" y="2307629"/>
            <a:ext cx="3924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</a:t>
            </a:r>
            <a:r>
              <a:rPr kumimoji="1" lang="en-US" altLang="ja-JP" sz="1000" dirty="0" smtClean="0">
                <a:solidFill>
                  <a:srgbClr val="FF0000"/>
                </a:solidFill>
              </a:rPr>
              <a:t>11)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010643" y="2539083"/>
            <a:ext cx="59315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All Post </a:t>
            </a:r>
            <a:endParaRPr kumimoji="1" lang="ja-JP" altLang="en-US" sz="105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446376" y="2510831"/>
            <a:ext cx="3924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</a:t>
            </a:r>
            <a:r>
              <a:rPr kumimoji="1" lang="en-US" altLang="ja-JP" sz="1000" dirty="0" smtClean="0">
                <a:solidFill>
                  <a:srgbClr val="FF0000"/>
                </a:solidFill>
              </a:rPr>
              <a:t>12)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7144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Straight Connector 64"/>
          <p:cNvCxnSpPr/>
          <p:nvPr/>
        </p:nvCxnSpPr>
        <p:spPr>
          <a:xfrm>
            <a:off x="0" y="399143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93525" y="0"/>
            <a:ext cx="1708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S</a:t>
            </a:r>
            <a:r>
              <a:rPr kumimoji="1" lang="en-US" altLang="ja-JP" dirty="0" smtClean="0"/>
              <a:t>-3-2 Post detail</a:t>
            </a:r>
            <a:endParaRPr kumimoji="1" lang="ja-JP" altLang="en-US" dirty="0"/>
          </a:p>
        </p:txBody>
      </p:sp>
      <p:sp useBgFill="1">
        <p:nvSpPr>
          <p:cNvPr id="2" name="Rectangle 1"/>
          <p:cNvSpPr/>
          <p:nvPr/>
        </p:nvSpPr>
        <p:spPr>
          <a:xfrm>
            <a:off x="110067" y="973675"/>
            <a:ext cx="4919133" cy="4258733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19632" y="985772"/>
            <a:ext cx="4909568" cy="2922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000" dirty="0" smtClean="0"/>
              <a:t>Hi Tri!</a:t>
            </a:r>
            <a:endParaRPr kumimoji="1" lang="ja-JP" altLang="en-US" sz="1000" dirty="0">
              <a:solidFill>
                <a:schemeClr val="bg1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811950" y="1659068"/>
            <a:ext cx="3670791" cy="0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84739" y="1363206"/>
            <a:ext cx="76259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Post detail</a:t>
            </a:r>
            <a:endParaRPr kumimoji="1" lang="ja-JP" altLang="en-US" sz="105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361784"/>
              </p:ext>
            </p:extLst>
          </p:nvPr>
        </p:nvGraphicFramePr>
        <p:xfrm>
          <a:off x="5156198" y="1009450"/>
          <a:ext cx="3903137" cy="322037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355505"/>
                <a:gridCol w="1041496"/>
                <a:gridCol w="676771"/>
                <a:gridCol w="1370172"/>
                <a:gridCol w="459193"/>
              </a:tblGrid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No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Content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Function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Detail/option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Goto</a:t>
                      </a:r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Edit post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/>
                        <a:t>Show if owner of post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 anchor="ctr" anchorCtr="1"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2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Delete post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/>
                        <a:t>Show if owner of post</a:t>
                      </a:r>
                      <a:endParaRPr kumimoji="1" lang="ja-JP" altLang="en-US" sz="1000" dirty="0" smtClean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 anchor="ctr" anchorCtr="1"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3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Post content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 anchor="ctr" anchorCtr="1"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4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Commenter avatar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/>
                        <a:t>Click =&gt; All user’s post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kumimoji="1" lang="vi-VN" altLang="ja-JP" sz="1000" dirty="0" smtClean="0">
                          <a:latin typeface="Calibri"/>
                          <a:cs typeface="Calibri"/>
                        </a:rPr>
                        <a:t>-3-1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 anchor="ctr" anchorCtr="1"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5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Comment content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 anchor="ctr" anchorCtr="1"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6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Edit comment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/>
                        <a:t>Show if owner of comment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latin typeface="+mn-lt"/>
                          <a:cs typeface="Calibri"/>
                        </a:rPr>
                        <a:t>S-3-6</a:t>
                      </a:r>
                      <a:endParaRPr kumimoji="1" lang="ja-JP" altLang="en-US" sz="1000" dirty="0" smtClean="0">
                        <a:latin typeface="+mn-lt"/>
                        <a:cs typeface="Calibri"/>
                      </a:endParaRPr>
                    </a:p>
                  </a:txBody>
                  <a:tcPr anchor="ctr" anchorCtr="1"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7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All Post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/>
                        <a:t>Show if owner of comment</a:t>
                      </a:r>
                      <a:endParaRPr kumimoji="1" lang="ja-JP" altLang="en-US" sz="1000" dirty="0" smtClean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0" dirty="0" smtClean="0">
                        <a:latin typeface="+mn-lt"/>
                        <a:cs typeface="Calibri"/>
                      </a:endParaRPr>
                    </a:p>
                  </a:txBody>
                  <a:tcPr anchor="ctr" anchorCtr="1"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8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Add comment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/>
                        <a:t>Input new comment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0" dirty="0" smtClean="0">
                        <a:latin typeface="+mn-lt"/>
                        <a:cs typeface="Calibri"/>
                      </a:endParaRPr>
                    </a:p>
                  </a:txBody>
                  <a:tcPr anchor="ctr" anchorCtr="1"/>
                </a:tc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474652" y="3824617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(4)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558397" y="2227769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(3)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040842" y="1808248"/>
            <a:ext cx="5058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Blog 1</a:t>
            </a:r>
            <a:endParaRPr kumimoji="1" lang="ja-JP" altLang="en-US" sz="1000" dirty="0"/>
          </a:p>
        </p:txBody>
      </p:sp>
      <p:sp>
        <p:nvSpPr>
          <p:cNvPr id="48" name="TextBox 47"/>
          <p:cNvSpPr txBox="1"/>
          <p:nvPr/>
        </p:nvSpPr>
        <p:spPr>
          <a:xfrm>
            <a:off x="508520" y="2305444"/>
            <a:ext cx="32135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dirty="0" err="1"/>
              <a:t>Lorem</a:t>
            </a:r>
            <a:r>
              <a:rPr lang="en-US" sz="1000" dirty="0"/>
              <a:t> </a:t>
            </a:r>
            <a:r>
              <a:rPr lang="en-US" sz="1000" dirty="0" err="1"/>
              <a:t>ipsum</a:t>
            </a:r>
            <a:r>
              <a:rPr lang="en-US" sz="1000" dirty="0"/>
              <a:t> dolor sit </a:t>
            </a:r>
            <a:r>
              <a:rPr lang="en-US" sz="1000" dirty="0" err="1"/>
              <a:t>amet</a:t>
            </a:r>
            <a:r>
              <a:rPr lang="en-US" sz="1000" dirty="0"/>
              <a:t>, </a:t>
            </a:r>
            <a:r>
              <a:rPr lang="en-US" sz="1000" dirty="0" err="1"/>
              <a:t>consectetur</a:t>
            </a:r>
            <a:r>
              <a:rPr lang="en-US" sz="1000" dirty="0"/>
              <a:t> </a:t>
            </a:r>
            <a:r>
              <a:rPr lang="en-US" sz="1000" dirty="0" err="1"/>
              <a:t>adipiscing</a:t>
            </a:r>
            <a:r>
              <a:rPr lang="en-US" sz="1000" dirty="0"/>
              <a:t> </a:t>
            </a:r>
            <a:r>
              <a:rPr lang="en-US" sz="1000" dirty="0" err="1"/>
              <a:t>elit</a:t>
            </a:r>
            <a:r>
              <a:rPr lang="en-US" sz="1000" dirty="0"/>
              <a:t>. </a:t>
            </a:r>
            <a:r>
              <a:rPr lang="en-US" sz="1000" dirty="0" err="1"/>
              <a:t>Curabitur</a:t>
            </a:r>
            <a:r>
              <a:rPr lang="en-US" sz="1000" dirty="0"/>
              <a:t> vitae tempus </a:t>
            </a:r>
            <a:r>
              <a:rPr lang="en-US" sz="1000" dirty="0" err="1"/>
              <a:t>neque</a:t>
            </a:r>
            <a:r>
              <a:rPr lang="en-US" sz="1000" dirty="0"/>
              <a:t>. </a:t>
            </a:r>
            <a:r>
              <a:rPr lang="en-US" sz="1000" dirty="0" err="1"/>
              <a:t>Aliquam</a:t>
            </a:r>
            <a:r>
              <a:rPr lang="en-US" sz="1000" dirty="0"/>
              <a:t> </a:t>
            </a:r>
            <a:r>
              <a:rPr lang="en-US" sz="1000" dirty="0" err="1"/>
              <a:t>sed</a:t>
            </a:r>
            <a:r>
              <a:rPr lang="en-US" sz="1000" dirty="0"/>
              <a:t> </a:t>
            </a:r>
            <a:r>
              <a:rPr lang="en-US" sz="1000" dirty="0" err="1"/>
              <a:t>lacinia</a:t>
            </a:r>
            <a:r>
              <a:rPr lang="en-US" sz="1000" dirty="0"/>
              <a:t> </a:t>
            </a:r>
            <a:r>
              <a:rPr lang="en-US" sz="1000" dirty="0" err="1"/>
              <a:t>eros</a:t>
            </a:r>
            <a:r>
              <a:rPr lang="en-US" sz="1000" dirty="0"/>
              <a:t>, vitae </a:t>
            </a:r>
            <a:r>
              <a:rPr lang="en-US" sz="1000" dirty="0" err="1"/>
              <a:t>rhoncus</a:t>
            </a:r>
            <a:r>
              <a:rPr lang="en-US" sz="1000" dirty="0"/>
              <a:t> </a:t>
            </a:r>
            <a:r>
              <a:rPr lang="en-US" sz="1000" dirty="0" err="1"/>
              <a:t>felis</a:t>
            </a:r>
            <a:r>
              <a:rPr lang="en-US" sz="1000" dirty="0"/>
              <a:t>. </a:t>
            </a:r>
            <a:r>
              <a:rPr lang="en-US" sz="1000" dirty="0" err="1"/>
              <a:t>Donec</a:t>
            </a:r>
            <a:r>
              <a:rPr lang="en-US" sz="1000" dirty="0"/>
              <a:t> </a:t>
            </a:r>
            <a:r>
              <a:rPr lang="en-US" sz="1000" dirty="0" err="1"/>
              <a:t>nisl</a:t>
            </a:r>
            <a:r>
              <a:rPr lang="en-US" sz="1000" dirty="0"/>
              <a:t> </a:t>
            </a:r>
            <a:r>
              <a:rPr lang="en-US" sz="1000" dirty="0" err="1"/>
              <a:t>libero</a:t>
            </a:r>
            <a:r>
              <a:rPr lang="en-US" sz="1000" dirty="0"/>
              <a:t>, </a:t>
            </a:r>
            <a:r>
              <a:rPr lang="en-US" sz="1000" dirty="0" err="1"/>
              <a:t>suscipit</a:t>
            </a:r>
            <a:r>
              <a:rPr lang="en-US" sz="1000" dirty="0"/>
              <a:t> </a:t>
            </a:r>
            <a:r>
              <a:rPr lang="en-US" sz="1000" dirty="0" err="1"/>
              <a:t>suscipit</a:t>
            </a:r>
            <a:r>
              <a:rPr lang="en-US" sz="1000" dirty="0"/>
              <a:t> </a:t>
            </a:r>
            <a:r>
              <a:rPr lang="en-US" sz="1000" dirty="0" err="1"/>
              <a:t>volutpat</a:t>
            </a:r>
            <a:r>
              <a:rPr lang="en-US" sz="1000" dirty="0"/>
              <a:t> </a:t>
            </a:r>
            <a:r>
              <a:rPr lang="en-US" sz="1000" dirty="0" err="1"/>
              <a:t>nec</a:t>
            </a:r>
            <a:r>
              <a:rPr lang="en-US" sz="1000" dirty="0"/>
              <a:t>, </a:t>
            </a:r>
            <a:r>
              <a:rPr lang="en-US" sz="1000" dirty="0" err="1"/>
              <a:t>pellentesque</a:t>
            </a:r>
            <a:r>
              <a:rPr lang="en-US" sz="1000" dirty="0"/>
              <a:t> </a:t>
            </a:r>
            <a:r>
              <a:rPr lang="en-US" sz="1000" dirty="0" err="1"/>
              <a:t>tincidunt</a:t>
            </a:r>
            <a:r>
              <a:rPr lang="en-US" sz="1000" dirty="0"/>
              <a:t> </a:t>
            </a:r>
            <a:r>
              <a:rPr lang="en-US" sz="1000" dirty="0" err="1"/>
              <a:t>augue</a:t>
            </a:r>
            <a:r>
              <a:rPr lang="en-US" sz="1000" dirty="0"/>
              <a:t>. </a:t>
            </a:r>
            <a:r>
              <a:rPr lang="en-US" sz="1000" dirty="0" err="1"/>
              <a:t>Donec</a:t>
            </a:r>
            <a:r>
              <a:rPr lang="en-US" sz="1000" dirty="0"/>
              <a:t> </a:t>
            </a:r>
            <a:r>
              <a:rPr lang="en-US" sz="1000" dirty="0" err="1"/>
              <a:t>ut</a:t>
            </a:r>
            <a:r>
              <a:rPr lang="en-US" sz="1000" dirty="0"/>
              <a:t> </a:t>
            </a:r>
            <a:r>
              <a:rPr lang="en-US" sz="1000" dirty="0" err="1"/>
              <a:t>nisl</a:t>
            </a:r>
            <a:r>
              <a:rPr lang="en-US" sz="1000" dirty="0"/>
              <a:t> </a:t>
            </a:r>
            <a:r>
              <a:rPr lang="en-US" sz="1000" dirty="0" err="1"/>
              <a:t>lorem</a:t>
            </a:r>
            <a:r>
              <a:rPr lang="en-US" sz="1000" dirty="0"/>
              <a:t>. </a:t>
            </a:r>
            <a:r>
              <a:rPr lang="en-US" sz="1000" dirty="0" err="1"/>
              <a:t>Sed</a:t>
            </a:r>
            <a:r>
              <a:rPr lang="en-US" sz="1000" dirty="0"/>
              <a:t> </a:t>
            </a:r>
            <a:r>
              <a:rPr lang="en-US" sz="1000" dirty="0" err="1"/>
              <a:t>egestas</a:t>
            </a:r>
            <a:r>
              <a:rPr lang="en-US" sz="1000" dirty="0"/>
              <a:t> </a:t>
            </a:r>
            <a:r>
              <a:rPr lang="en-US" sz="1000" dirty="0" err="1"/>
              <a:t>enim</a:t>
            </a:r>
            <a:r>
              <a:rPr lang="en-US" sz="1000" dirty="0"/>
              <a:t> </a:t>
            </a:r>
            <a:r>
              <a:rPr lang="en-US" sz="1000" dirty="0" err="1"/>
              <a:t>sed</a:t>
            </a:r>
            <a:r>
              <a:rPr lang="en-US" sz="1000" dirty="0"/>
              <a:t> </a:t>
            </a:r>
            <a:r>
              <a:rPr lang="en-US" sz="1000" dirty="0" err="1"/>
              <a:t>rhoncus</a:t>
            </a:r>
            <a:r>
              <a:rPr lang="en-US" sz="1000" dirty="0"/>
              <a:t> </a:t>
            </a:r>
            <a:r>
              <a:rPr lang="en-US" sz="1000" dirty="0" err="1"/>
              <a:t>bibendum</a:t>
            </a:r>
            <a:r>
              <a:rPr lang="en-US" sz="1000" dirty="0"/>
              <a:t>. </a:t>
            </a:r>
            <a:r>
              <a:rPr lang="en-US" sz="1000" dirty="0" err="1"/>
              <a:t>Nulla</a:t>
            </a:r>
            <a:r>
              <a:rPr lang="en-US" sz="1000" dirty="0"/>
              <a:t> lacus quam, </a:t>
            </a:r>
            <a:r>
              <a:rPr lang="en-US" sz="1000" dirty="0" err="1"/>
              <a:t>viverra</a:t>
            </a:r>
            <a:r>
              <a:rPr lang="en-US" sz="1000" dirty="0"/>
              <a:t> </a:t>
            </a:r>
            <a:r>
              <a:rPr lang="en-US" sz="1000" dirty="0" err="1"/>
              <a:t>ut</a:t>
            </a:r>
            <a:r>
              <a:rPr lang="en-US" sz="1000" dirty="0"/>
              <a:t> </a:t>
            </a:r>
            <a:r>
              <a:rPr lang="en-US" sz="1000" dirty="0" err="1"/>
              <a:t>blandit</a:t>
            </a:r>
            <a:r>
              <a:rPr lang="en-US" sz="1000" dirty="0"/>
              <a:t> et, </a:t>
            </a:r>
            <a:r>
              <a:rPr lang="en-US" sz="1000" dirty="0" err="1"/>
              <a:t>ultricies</a:t>
            </a:r>
            <a:r>
              <a:rPr lang="en-US" sz="1000" dirty="0"/>
              <a:t> non </a:t>
            </a:r>
            <a:r>
              <a:rPr lang="en-US" sz="1000" dirty="0" err="1"/>
              <a:t>nibh</a:t>
            </a:r>
            <a:r>
              <a:rPr lang="en-US" sz="1000" dirty="0"/>
              <a:t>. Class </a:t>
            </a:r>
            <a:r>
              <a:rPr lang="en-US" sz="1000" dirty="0" err="1"/>
              <a:t>aptent</a:t>
            </a:r>
            <a:r>
              <a:rPr lang="en-US" sz="1000" dirty="0"/>
              <a:t> </a:t>
            </a:r>
            <a:r>
              <a:rPr lang="en-US" sz="1000" dirty="0" err="1"/>
              <a:t>taciti</a:t>
            </a:r>
            <a:r>
              <a:rPr lang="en-US" sz="1000" dirty="0"/>
              <a:t> </a:t>
            </a:r>
            <a:r>
              <a:rPr lang="en-US" sz="1000" dirty="0" err="1"/>
              <a:t>sociosqu</a:t>
            </a:r>
            <a:r>
              <a:rPr lang="en-US" sz="1000" dirty="0"/>
              <a:t> ad </a:t>
            </a:r>
            <a:r>
              <a:rPr lang="en-US" sz="1000" dirty="0" err="1"/>
              <a:t>litora</a:t>
            </a:r>
            <a:r>
              <a:rPr lang="en-US" sz="1000" dirty="0"/>
              <a:t> </a:t>
            </a:r>
            <a:r>
              <a:rPr lang="en-US" sz="1000" dirty="0" err="1"/>
              <a:t>torquent</a:t>
            </a:r>
            <a:r>
              <a:rPr lang="en-US" sz="1000" dirty="0"/>
              <a:t> per </a:t>
            </a:r>
            <a:r>
              <a:rPr lang="en-US" sz="1000" dirty="0" err="1"/>
              <a:t>conubia</a:t>
            </a:r>
            <a:r>
              <a:rPr lang="en-US" sz="1000" dirty="0"/>
              <a:t> nostra, per </a:t>
            </a:r>
            <a:r>
              <a:rPr lang="en-US" sz="1000" dirty="0" err="1"/>
              <a:t>inceptos</a:t>
            </a:r>
            <a:r>
              <a:rPr lang="en-US" sz="1000" dirty="0"/>
              <a:t> </a:t>
            </a:r>
            <a:r>
              <a:rPr lang="en-US" sz="1000" dirty="0" err="1"/>
              <a:t>himenaeos</a:t>
            </a:r>
            <a:r>
              <a:rPr lang="en-US" sz="1000" dirty="0"/>
              <a:t>. </a:t>
            </a:r>
            <a:r>
              <a:rPr lang="en-US" sz="1000" dirty="0" err="1"/>
              <a:t>Phasellus</a:t>
            </a:r>
            <a:r>
              <a:rPr lang="en-US" sz="1000" dirty="0"/>
              <a:t> </a:t>
            </a:r>
            <a:r>
              <a:rPr lang="en-US" sz="1000" dirty="0" err="1"/>
              <a:t>condimentum</a:t>
            </a:r>
            <a:r>
              <a:rPr lang="en-US" sz="1000" dirty="0"/>
              <a:t> </a:t>
            </a:r>
            <a:r>
              <a:rPr lang="en-US" sz="1000" dirty="0" err="1"/>
              <a:t>pretium</a:t>
            </a:r>
            <a:r>
              <a:rPr lang="en-US" sz="1000" dirty="0"/>
              <a:t> </a:t>
            </a:r>
            <a:r>
              <a:rPr lang="en-US" sz="1000" dirty="0" err="1"/>
              <a:t>auctor</a:t>
            </a:r>
            <a:r>
              <a:rPr lang="en-US" sz="1000" dirty="0" smtClean="0"/>
              <a:t>.</a:t>
            </a:r>
            <a:endParaRPr kumimoji="1" lang="ja-JP" altLang="en-US" sz="1000" dirty="0"/>
          </a:p>
        </p:txBody>
      </p:sp>
      <p:sp>
        <p:nvSpPr>
          <p:cNvPr id="47" name="TextBox 46"/>
          <p:cNvSpPr txBox="1"/>
          <p:nvPr/>
        </p:nvSpPr>
        <p:spPr>
          <a:xfrm>
            <a:off x="1052852" y="2015759"/>
            <a:ext cx="15876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i="1" dirty="0">
                <a:solidFill>
                  <a:schemeClr val="bg1">
                    <a:lumMod val="65000"/>
                  </a:schemeClr>
                </a:solidFill>
              </a:rPr>
              <a:t>Date: 08/12/2015 12:40 </a:t>
            </a:r>
            <a:r>
              <a:rPr kumimoji="1" lang="en-US" altLang="ja-JP" sz="800" i="1" dirty="0" smtClean="0">
                <a:solidFill>
                  <a:schemeClr val="bg1">
                    <a:lumMod val="65000"/>
                  </a:schemeClr>
                </a:solidFill>
              </a:rPr>
              <a:t>by Tri Le</a:t>
            </a:r>
            <a:endParaRPr kumimoji="1" lang="ja-JP" altLang="en-US" sz="8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508520" y="1750485"/>
            <a:ext cx="557218" cy="531168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>
                <a:solidFill>
                  <a:schemeClr val="tx1"/>
                </a:solidFill>
              </a:rPr>
              <a:t>Image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84213" y="970286"/>
            <a:ext cx="442223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1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MB</a:t>
            </a:r>
            <a:endParaRPr lang="en-US" altLang="ja-JP" sz="1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08208" y="1033063"/>
            <a:ext cx="1743158" cy="1929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>
                <a:solidFill>
                  <a:schemeClr val="bg1">
                    <a:lumMod val="75000"/>
                  </a:schemeClr>
                </a:solidFill>
              </a:rPr>
              <a:t>Username, </a:t>
            </a:r>
            <a:r>
              <a:rPr kumimoji="1" lang="en-US" altLang="ja-JP" sz="800" i="1" dirty="0" err="1">
                <a:solidFill>
                  <a:schemeClr val="bg1">
                    <a:lumMod val="75000"/>
                  </a:schemeClr>
                </a:solidFill>
              </a:rPr>
              <a:t>firstname</a:t>
            </a:r>
            <a:r>
              <a:rPr kumimoji="1" lang="en-US" altLang="ja-JP" sz="800" i="1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kumimoji="1" lang="en-US" altLang="ja-JP" sz="800" i="1" dirty="0" err="1">
                <a:solidFill>
                  <a:schemeClr val="bg1">
                    <a:lumMod val="75000"/>
                  </a:schemeClr>
                </a:solidFill>
              </a:rPr>
              <a:t>lastname</a:t>
            </a:r>
            <a:endParaRPr kumimoji="1" lang="ja-JP" altLang="en-US" sz="800" i="1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4" name="Picture 3" descr="Search Is Png Png smal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504" y="1061485"/>
            <a:ext cx="153246" cy="152736"/>
          </a:xfrm>
          <a:prstGeom prst="rect">
            <a:avLst/>
          </a:prstGeom>
        </p:spPr>
      </p:pic>
      <p:cxnSp>
        <p:nvCxnSpPr>
          <p:cNvPr id="41" name="Straight Connector 40"/>
          <p:cNvCxnSpPr/>
          <p:nvPr/>
        </p:nvCxnSpPr>
        <p:spPr>
          <a:xfrm>
            <a:off x="3949696" y="1902256"/>
            <a:ext cx="0" cy="2871286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986291" y="2079917"/>
            <a:ext cx="6295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My Post </a:t>
            </a:r>
            <a:endParaRPr kumimoji="1" lang="ja-JP" altLang="en-US" sz="105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985248" y="2310480"/>
            <a:ext cx="6608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Top Post </a:t>
            </a:r>
            <a:endParaRPr kumimoji="1" lang="ja-JP" altLang="en-US" sz="105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986285" y="1868236"/>
            <a:ext cx="7036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New Post</a:t>
            </a:r>
            <a:endParaRPr kumimoji="1" lang="ja-JP" altLang="en-US" sz="105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866811" y="3824617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(5)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010643" y="2539083"/>
            <a:ext cx="59315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All Post </a:t>
            </a:r>
            <a:endParaRPr kumimoji="1" lang="ja-JP" altLang="en-US" sz="105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787129" y="3816348"/>
            <a:ext cx="339307" cy="323848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 err="1" smtClean="0">
                <a:solidFill>
                  <a:schemeClr val="tx1"/>
                </a:solidFill>
              </a:rPr>
              <a:t>Img</a:t>
            </a:r>
            <a:endParaRPr kumimoji="1" lang="ja-JP" altLang="en-US" sz="800" dirty="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1192875" y="3877863"/>
            <a:ext cx="1743158" cy="1929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dirty="0" smtClean="0">
                <a:solidFill>
                  <a:schemeClr val="tx1"/>
                </a:solidFill>
              </a:rPr>
              <a:t>Comment 1</a:t>
            </a:r>
            <a:endParaRPr kumimoji="1" lang="ja-JP" altLang="en-US" sz="800" dirty="0">
              <a:solidFill>
                <a:schemeClr val="tx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787123" y="4197357"/>
            <a:ext cx="339307" cy="323848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 err="1" smtClean="0">
                <a:solidFill>
                  <a:schemeClr val="tx1"/>
                </a:solidFill>
              </a:rPr>
              <a:t>Img</a:t>
            </a:r>
            <a:endParaRPr kumimoji="1" lang="ja-JP" altLang="en-US" sz="800" dirty="0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1192869" y="4258872"/>
            <a:ext cx="1743158" cy="1929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dirty="0" smtClean="0">
                <a:solidFill>
                  <a:schemeClr val="tx1"/>
                </a:solidFill>
              </a:rPr>
              <a:t>Comment 2</a:t>
            </a:r>
            <a:endParaRPr kumimoji="1" lang="ja-JP" altLang="en-US" sz="800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787117" y="4578366"/>
            <a:ext cx="339307" cy="323848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 err="1" smtClean="0">
                <a:solidFill>
                  <a:schemeClr val="tx1"/>
                </a:solidFill>
              </a:rPr>
              <a:t>Img</a:t>
            </a:r>
            <a:endParaRPr kumimoji="1" lang="ja-JP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1192863" y="4639881"/>
            <a:ext cx="1743158" cy="1929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 smtClean="0">
                <a:solidFill>
                  <a:schemeClr val="bg1">
                    <a:lumMod val="85000"/>
                  </a:schemeClr>
                </a:solidFill>
              </a:rPr>
              <a:t>Add comment</a:t>
            </a:r>
            <a:endParaRPr kumimoji="1" lang="ja-JP" altLang="en-US" sz="800" i="1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5" name="Picture 4" descr="edi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9746" y="4292740"/>
            <a:ext cx="125450" cy="125450"/>
          </a:xfrm>
          <a:prstGeom prst="rect">
            <a:avLst/>
          </a:prstGeom>
        </p:spPr>
      </p:pic>
      <p:pic>
        <p:nvPicPr>
          <p:cNvPr id="6" name="Picture 5" descr="image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433" y="4278491"/>
            <a:ext cx="156633" cy="156633"/>
          </a:xfrm>
          <a:prstGeom prst="rect">
            <a:avLst/>
          </a:prstGeom>
        </p:spPr>
      </p:pic>
      <p:sp>
        <p:nvSpPr>
          <p:cNvPr id="56" name="TextBox 55"/>
          <p:cNvSpPr txBox="1"/>
          <p:nvPr/>
        </p:nvSpPr>
        <p:spPr>
          <a:xfrm>
            <a:off x="2735989" y="4363627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(7)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459771" y="4362815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(6)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805780" y="4586635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(8)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pic>
        <p:nvPicPr>
          <p:cNvPr id="64" name="Picture 63" descr="image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496" y="1859769"/>
            <a:ext cx="156633" cy="156633"/>
          </a:xfrm>
          <a:prstGeom prst="rect">
            <a:avLst/>
          </a:prstGeom>
        </p:spPr>
      </p:pic>
      <p:pic>
        <p:nvPicPr>
          <p:cNvPr id="67" name="Picture 66" descr="edi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112" y="1872586"/>
            <a:ext cx="125450" cy="125450"/>
          </a:xfrm>
          <a:prstGeom prst="rect">
            <a:avLst/>
          </a:prstGeom>
        </p:spPr>
      </p:pic>
      <p:sp>
        <p:nvSpPr>
          <p:cNvPr id="68" name="TextBox 67"/>
          <p:cNvSpPr txBox="1"/>
          <p:nvPr/>
        </p:nvSpPr>
        <p:spPr>
          <a:xfrm>
            <a:off x="1434983" y="1676670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1662576" y="1677389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(2)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393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Straight Connector 64"/>
          <p:cNvCxnSpPr/>
          <p:nvPr/>
        </p:nvCxnSpPr>
        <p:spPr>
          <a:xfrm>
            <a:off x="0" y="399143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93525" y="0"/>
            <a:ext cx="1748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S</a:t>
            </a:r>
            <a:r>
              <a:rPr kumimoji="1" lang="en-US" altLang="ja-JP" dirty="0" smtClean="0"/>
              <a:t>-3-3 Edit profile</a:t>
            </a:r>
            <a:endParaRPr kumimoji="1" lang="ja-JP" altLang="en-US" dirty="0"/>
          </a:p>
        </p:txBody>
      </p:sp>
      <p:sp useBgFill="1">
        <p:nvSpPr>
          <p:cNvPr id="2" name="Rectangle 1"/>
          <p:cNvSpPr/>
          <p:nvPr/>
        </p:nvSpPr>
        <p:spPr>
          <a:xfrm>
            <a:off x="110067" y="973675"/>
            <a:ext cx="4919133" cy="4258733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19632" y="985772"/>
            <a:ext cx="4909568" cy="2922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000" dirty="0" smtClean="0"/>
              <a:t>Hi Tri!</a:t>
            </a:r>
            <a:endParaRPr kumimoji="1" lang="ja-JP" altLang="en-US" sz="1000" dirty="0">
              <a:solidFill>
                <a:schemeClr val="bg1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811950" y="1659068"/>
            <a:ext cx="3670791" cy="0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84739" y="1363206"/>
            <a:ext cx="97975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Update profile</a:t>
            </a:r>
            <a:endParaRPr kumimoji="1" lang="ja-JP" altLang="en-US" sz="105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1684849"/>
              </p:ext>
            </p:extLst>
          </p:nvPr>
        </p:nvGraphicFramePr>
        <p:xfrm>
          <a:off x="5173132" y="1007928"/>
          <a:ext cx="3903137" cy="3082054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355505"/>
                <a:gridCol w="992448"/>
                <a:gridCol w="725819"/>
                <a:gridCol w="1370172"/>
                <a:gridCol w="459193"/>
              </a:tblGrid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No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Content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Function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Detail/option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Goto</a:t>
                      </a:r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Username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Disable, can’t change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 anchor="ctr" anchorCtr="1"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2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First name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Input first name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 anchor="ctr" anchorCtr="1"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3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Last name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Input last name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 anchor="ctr" anchorCtr="1"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4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Avatar of</a:t>
                      </a:r>
                      <a:r>
                        <a:rPr kumimoji="1" lang="en-US" altLang="ja-JP" sz="1000" baseline="0" dirty="0" smtClean="0"/>
                        <a:t> user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/>
                        <a:t>Update when avatar link updated 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 anchor="ctr" anchorCtr="1"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5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Avatar link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 anchor="ctr" anchorCtr="1"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6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Change password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S-3-7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 anchor="ctr" anchorCtr="1"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7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Cancel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S-3-1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8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Edit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latin typeface="Calibri" panose="020F0502020204030204" pitchFamily="34" charset="0"/>
                        </a:rPr>
                        <a:t>Click =&gt;</a:t>
                      </a:r>
                      <a:r>
                        <a:rPr kumimoji="1" lang="en-US" altLang="ja-JP" sz="1000" baseline="0" dirty="0" smtClean="0">
                          <a:latin typeface="Calibri" panose="020F0502020204030204" pitchFamily="34" charset="0"/>
                        </a:rPr>
                        <a:t> </a:t>
                      </a:r>
                      <a:r>
                        <a:rPr kumimoji="1" lang="en-US" altLang="ja-JP" sz="1000" baseline="0" smtClean="0">
                          <a:latin typeface="Calibri" panose="020F0502020204030204" pitchFamily="34" charset="0"/>
                        </a:rPr>
                        <a:t>Edit profile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 anchor="ctr" anchorCtr="1"/>
                </a:tc>
              </a:tr>
            </a:tbl>
          </a:graphicData>
        </a:graphic>
      </p:graphicFrame>
      <p:sp>
        <p:nvSpPr>
          <p:cNvPr id="59" name="Rounded Rectangle 58"/>
          <p:cNvSpPr/>
          <p:nvPr/>
        </p:nvSpPr>
        <p:spPr>
          <a:xfrm>
            <a:off x="791155" y="2100277"/>
            <a:ext cx="3582250" cy="2480734"/>
          </a:xfrm>
          <a:prstGeom prst="roundRect">
            <a:avLst>
              <a:gd name="adj" fmla="val 4686"/>
            </a:avLst>
          </a:prstGeom>
          <a:solidFill>
            <a:schemeClr val="tx2">
              <a:lumMod val="60000"/>
              <a:lumOff val="40000"/>
              <a:alpha val="30000"/>
            </a:schemeClr>
          </a:solidFill>
          <a:ln>
            <a:solidFill>
              <a:schemeClr val="accent1">
                <a:shade val="95000"/>
                <a:satMod val="105000"/>
                <a:alpha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3251335" y="2629346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(3)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262397" y="2341786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84213" y="970286"/>
            <a:ext cx="442223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1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MB</a:t>
            </a:r>
            <a:endParaRPr lang="en-US" altLang="ja-JP" sz="1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08208" y="1033063"/>
            <a:ext cx="1743158" cy="1929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>
                <a:solidFill>
                  <a:schemeClr val="bg1">
                    <a:lumMod val="75000"/>
                  </a:schemeClr>
                </a:solidFill>
              </a:rPr>
              <a:t>Username, </a:t>
            </a:r>
            <a:r>
              <a:rPr kumimoji="1" lang="en-US" altLang="ja-JP" sz="800" i="1" dirty="0" err="1">
                <a:solidFill>
                  <a:schemeClr val="bg1">
                    <a:lumMod val="75000"/>
                  </a:schemeClr>
                </a:solidFill>
              </a:rPr>
              <a:t>firstname</a:t>
            </a:r>
            <a:r>
              <a:rPr kumimoji="1" lang="en-US" altLang="ja-JP" sz="800" i="1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kumimoji="1" lang="en-US" altLang="ja-JP" sz="800" i="1" dirty="0" err="1">
                <a:solidFill>
                  <a:schemeClr val="bg1">
                    <a:lumMod val="75000"/>
                  </a:schemeClr>
                </a:solidFill>
              </a:rPr>
              <a:t>lastname</a:t>
            </a:r>
            <a:endParaRPr kumimoji="1" lang="ja-JP" altLang="en-US" sz="800" i="1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4" name="Picture 3" descr="Search Is Png Png smal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504" y="1061485"/>
            <a:ext cx="153246" cy="152736"/>
          </a:xfrm>
          <a:prstGeom prst="rect">
            <a:avLst/>
          </a:prstGeom>
        </p:spPr>
      </p:pic>
      <p:sp>
        <p:nvSpPr>
          <p:cNvPr id="60" name="Rectangle 59"/>
          <p:cNvSpPr/>
          <p:nvPr/>
        </p:nvSpPr>
        <p:spPr>
          <a:xfrm>
            <a:off x="1800333" y="2815506"/>
            <a:ext cx="694508" cy="1929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 smtClean="0">
                <a:solidFill>
                  <a:schemeClr val="bg1">
                    <a:lumMod val="75000"/>
                  </a:schemeClr>
                </a:solidFill>
              </a:rPr>
              <a:t>First name</a:t>
            </a:r>
            <a:endParaRPr kumimoji="1" lang="ja-JP" altLang="en-US" sz="8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2639483" y="2815506"/>
            <a:ext cx="694508" cy="1929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 smtClean="0">
                <a:solidFill>
                  <a:schemeClr val="bg1">
                    <a:lumMod val="75000"/>
                  </a:schemeClr>
                </a:solidFill>
              </a:rPr>
              <a:t>Last name</a:t>
            </a:r>
            <a:endParaRPr kumimoji="1" lang="ja-JP" altLang="en-US" sz="8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1817098" y="3630753"/>
            <a:ext cx="1533658" cy="24553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200" dirty="0"/>
              <a:t>Change password</a:t>
            </a:r>
          </a:p>
        </p:txBody>
      </p:sp>
      <p:sp>
        <p:nvSpPr>
          <p:cNvPr id="63" name="Rectangle 62"/>
          <p:cNvSpPr/>
          <p:nvPr/>
        </p:nvSpPr>
        <p:spPr>
          <a:xfrm>
            <a:off x="2377756" y="3242768"/>
            <a:ext cx="956233" cy="1929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 smtClean="0">
                <a:solidFill>
                  <a:schemeClr val="bg1">
                    <a:lumMod val="75000"/>
                  </a:schemeClr>
                </a:solidFill>
              </a:rPr>
              <a:t>Avatar link</a:t>
            </a:r>
            <a:endParaRPr kumimoji="1" lang="ja-JP" altLang="en-US" sz="8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1800333" y="2464897"/>
            <a:ext cx="1533658" cy="1929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 smtClean="0">
                <a:solidFill>
                  <a:schemeClr val="tx1"/>
                </a:solidFill>
              </a:rPr>
              <a:t>username</a:t>
            </a:r>
            <a:endParaRPr kumimoji="1" lang="ja-JP" altLang="en-US" sz="800" i="1" dirty="0">
              <a:solidFill>
                <a:schemeClr val="tx1"/>
              </a:solidFill>
            </a:endParaRPr>
          </a:p>
        </p:txBody>
      </p:sp>
      <p:sp>
        <p:nvSpPr>
          <p:cNvPr id="67" name="Rounded Rectangle 66"/>
          <p:cNvSpPr/>
          <p:nvPr/>
        </p:nvSpPr>
        <p:spPr>
          <a:xfrm>
            <a:off x="1826105" y="3990322"/>
            <a:ext cx="668736" cy="24553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200" dirty="0" smtClean="0"/>
              <a:t>Cancel</a:t>
            </a:r>
            <a:endParaRPr lang="en-US" sz="1200" dirty="0"/>
          </a:p>
        </p:txBody>
      </p:sp>
      <p:sp>
        <p:nvSpPr>
          <p:cNvPr id="68" name="Rectangle 67"/>
          <p:cNvSpPr/>
          <p:nvPr/>
        </p:nvSpPr>
        <p:spPr>
          <a:xfrm>
            <a:off x="1817098" y="3125677"/>
            <a:ext cx="416550" cy="426131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 err="1" smtClean="0">
                <a:solidFill>
                  <a:schemeClr val="tx1"/>
                </a:solidFill>
              </a:rPr>
              <a:t>Img</a:t>
            </a:r>
            <a:endParaRPr kumimoji="1" lang="ja-JP" altLang="en-US" sz="800" dirty="0">
              <a:solidFill>
                <a:schemeClr val="tx1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1561721" y="3153494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(4)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251335" y="3125677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(5)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288954" y="3621058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(6)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413784" y="4148772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(7)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312050" y="2612837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(2)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2674260" y="3986687"/>
            <a:ext cx="668736" cy="24553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200" dirty="0" smtClean="0"/>
              <a:t>Edit</a:t>
            </a:r>
            <a:endParaRPr 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3270017" y="4139765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(8)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76690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Straight Connector 64"/>
          <p:cNvCxnSpPr/>
          <p:nvPr/>
        </p:nvCxnSpPr>
        <p:spPr>
          <a:xfrm>
            <a:off x="0" y="399143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93525" y="0"/>
            <a:ext cx="1365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S</a:t>
            </a:r>
            <a:r>
              <a:rPr kumimoji="1" lang="en-US" altLang="ja-JP" dirty="0" smtClean="0"/>
              <a:t>-3-4 Logout</a:t>
            </a:r>
            <a:endParaRPr kumimoji="1" lang="ja-JP" altLang="en-US" dirty="0"/>
          </a:p>
        </p:txBody>
      </p:sp>
      <p:sp useBgFill="1">
        <p:nvSpPr>
          <p:cNvPr id="2" name="Rectangle 1"/>
          <p:cNvSpPr/>
          <p:nvPr/>
        </p:nvSpPr>
        <p:spPr>
          <a:xfrm>
            <a:off x="110067" y="973675"/>
            <a:ext cx="4919133" cy="4258733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19632" y="985772"/>
            <a:ext cx="4909568" cy="2922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000" dirty="0" smtClean="0"/>
              <a:t>Hi Tri!</a:t>
            </a:r>
            <a:endParaRPr kumimoji="1" lang="ja-JP" altLang="en-US" sz="1000" dirty="0">
              <a:solidFill>
                <a:schemeClr val="bg1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811950" y="1659068"/>
            <a:ext cx="3670791" cy="0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84739" y="1363206"/>
            <a:ext cx="6295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My Post </a:t>
            </a:r>
            <a:endParaRPr kumimoji="1" lang="ja-JP" altLang="en-US" sz="105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8805947"/>
              </p:ext>
            </p:extLst>
          </p:nvPr>
        </p:nvGraphicFramePr>
        <p:xfrm>
          <a:off x="5173132" y="1011545"/>
          <a:ext cx="3903137" cy="1202804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355505"/>
                <a:gridCol w="992448"/>
                <a:gridCol w="725819"/>
                <a:gridCol w="1370172"/>
                <a:gridCol w="459193"/>
              </a:tblGrid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No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Content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Function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Detail/option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Goto</a:t>
                      </a:r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Greeting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 =&gt; Edit profile</a:t>
                      </a:r>
                      <a:br>
                        <a:rPr kumimoji="1" lang="en-US" altLang="ja-JP" sz="1000" dirty="0" smtClean="0"/>
                      </a:br>
                      <a:r>
                        <a:rPr kumimoji="1" lang="en-US" altLang="ja-JP" sz="1000" dirty="0" smtClean="0"/>
                        <a:t>Hover</a:t>
                      </a:r>
                      <a:r>
                        <a:rPr kumimoji="1" lang="en-US" altLang="ja-JP" sz="1000" baseline="0" dirty="0" smtClean="0"/>
                        <a:t> =&gt; Show logout popup menu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kumimoji="1" lang="vi-VN" altLang="ja-JP" sz="1000" dirty="0" smtClean="0">
                          <a:latin typeface="Calibri"/>
                          <a:cs typeface="Calibri"/>
                        </a:rPr>
                        <a:t>-3-</a:t>
                      </a:r>
                      <a:r>
                        <a:rPr kumimoji="1" lang="vi-VN" altLang="ja-JP" sz="1000" dirty="0">
                          <a:latin typeface="Calibri"/>
                          <a:cs typeface="Calibri"/>
                        </a:rPr>
                        <a:t>3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 anchor="ctr" anchorCtr="1"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2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Logout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S-1-1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 anchor="ctr" anchorCtr="1"/>
                </a:tc>
              </a:tr>
            </a:tbl>
          </a:graphicData>
        </a:graphic>
      </p:graphicFrame>
      <p:sp>
        <p:nvSpPr>
          <p:cNvPr id="37" name="TextBox 36"/>
          <p:cNvSpPr txBox="1"/>
          <p:nvPr/>
        </p:nvSpPr>
        <p:spPr>
          <a:xfrm>
            <a:off x="1036673" y="1693605"/>
            <a:ext cx="5058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Blog 1</a:t>
            </a:r>
            <a:endParaRPr kumimoji="1" lang="ja-JP" altLang="en-US" sz="1000" dirty="0"/>
          </a:p>
        </p:txBody>
      </p:sp>
      <p:sp>
        <p:nvSpPr>
          <p:cNvPr id="48" name="TextBox 47"/>
          <p:cNvSpPr txBox="1"/>
          <p:nvPr/>
        </p:nvSpPr>
        <p:spPr>
          <a:xfrm>
            <a:off x="1032005" y="2001564"/>
            <a:ext cx="32135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ja-JP" sz="1000" dirty="0" err="1"/>
              <a:t>Lorem</a:t>
            </a:r>
            <a:r>
              <a:rPr kumimoji="1" lang="en-US" altLang="ja-JP" sz="1000" dirty="0"/>
              <a:t> </a:t>
            </a:r>
            <a:r>
              <a:rPr kumimoji="1" lang="en-US" altLang="ja-JP" sz="1000" dirty="0" err="1"/>
              <a:t>Ipsum</a:t>
            </a:r>
            <a:r>
              <a:rPr kumimoji="1" lang="en-US" altLang="ja-JP" sz="1000" dirty="0"/>
              <a:t> is simply dummy text of the print </a:t>
            </a:r>
            <a:r>
              <a:rPr kumimoji="1" lang="en-US" altLang="ja-JP" sz="1000" dirty="0" smtClean="0"/>
              <a:t>…</a:t>
            </a:r>
            <a:endParaRPr kumimoji="1" lang="ja-JP" altLang="en-US" sz="1000" dirty="0"/>
          </a:p>
        </p:txBody>
      </p:sp>
      <p:sp>
        <p:nvSpPr>
          <p:cNvPr id="47" name="TextBox 46"/>
          <p:cNvSpPr txBox="1"/>
          <p:nvPr/>
        </p:nvSpPr>
        <p:spPr>
          <a:xfrm>
            <a:off x="1035918" y="1871820"/>
            <a:ext cx="15876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i="1" dirty="0">
                <a:solidFill>
                  <a:schemeClr val="bg1">
                    <a:lumMod val="65000"/>
                  </a:schemeClr>
                </a:solidFill>
              </a:rPr>
              <a:t>Date: 08/12/2015 12:40 </a:t>
            </a:r>
            <a:r>
              <a:rPr kumimoji="1" lang="en-US" altLang="ja-JP" sz="800" i="1" dirty="0" smtClean="0">
                <a:solidFill>
                  <a:schemeClr val="bg1">
                    <a:lumMod val="65000"/>
                  </a:schemeClr>
                </a:solidFill>
              </a:rPr>
              <a:t>by Tri Le</a:t>
            </a:r>
            <a:endParaRPr kumimoji="1" lang="ja-JP" altLang="en-US" sz="8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508520" y="1750485"/>
            <a:ext cx="557218" cy="531168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>
                <a:solidFill>
                  <a:schemeClr val="tx1"/>
                </a:solidFill>
              </a:rPr>
              <a:t>Image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84213" y="970286"/>
            <a:ext cx="442223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1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MB</a:t>
            </a:r>
            <a:endParaRPr lang="en-US" altLang="ja-JP" sz="1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08208" y="1033063"/>
            <a:ext cx="1743158" cy="1929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>
                <a:solidFill>
                  <a:schemeClr val="bg1">
                    <a:lumMod val="75000"/>
                  </a:schemeClr>
                </a:solidFill>
              </a:rPr>
              <a:t>Username, </a:t>
            </a:r>
            <a:r>
              <a:rPr kumimoji="1" lang="en-US" altLang="ja-JP" sz="800" i="1" dirty="0" err="1">
                <a:solidFill>
                  <a:schemeClr val="bg1">
                    <a:lumMod val="75000"/>
                  </a:schemeClr>
                </a:solidFill>
              </a:rPr>
              <a:t>firstname</a:t>
            </a:r>
            <a:r>
              <a:rPr kumimoji="1" lang="en-US" altLang="ja-JP" sz="800" i="1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kumimoji="1" lang="en-US" altLang="ja-JP" sz="800" i="1" dirty="0" err="1">
                <a:solidFill>
                  <a:schemeClr val="bg1">
                    <a:lumMod val="75000"/>
                  </a:schemeClr>
                </a:solidFill>
              </a:rPr>
              <a:t>lastname</a:t>
            </a:r>
            <a:endParaRPr kumimoji="1" lang="ja-JP" altLang="en-US" sz="800" i="1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4" name="Picture 3" descr="Search Is Png Png smal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504" y="1061485"/>
            <a:ext cx="153246" cy="152736"/>
          </a:xfrm>
          <a:prstGeom prst="rect">
            <a:avLst/>
          </a:prstGeom>
        </p:spPr>
      </p:pic>
      <p:sp>
        <p:nvSpPr>
          <p:cNvPr id="73" name="TextBox 72"/>
          <p:cNvSpPr txBox="1"/>
          <p:nvPr/>
        </p:nvSpPr>
        <p:spPr>
          <a:xfrm>
            <a:off x="1036673" y="2365019"/>
            <a:ext cx="5058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Blog </a:t>
            </a:r>
            <a:r>
              <a:rPr kumimoji="1" lang="en-US" altLang="ja-JP" sz="1000" dirty="0" smtClean="0"/>
              <a:t>2</a:t>
            </a:r>
            <a:endParaRPr kumimoji="1" lang="ja-JP" altLang="en-US" sz="1000" dirty="0"/>
          </a:p>
        </p:txBody>
      </p:sp>
      <p:sp>
        <p:nvSpPr>
          <p:cNvPr id="74" name="TextBox 73"/>
          <p:cNvSpPr txBox="1"/>
          <p:nvPr/>
        </p:nvSpPr>
        <p:spPr>
          <a:xfrm>
            <a:off x="1035918" y="2543234"/>
            <a:ext cx="17002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i="1" dirty="0">
                <a:solidFill>
                  <a:schemeClr val="bg1">
                    <a:lumMod val="65000"/>
                  </a:schemeClr>
                </a:solidFill>
              </a:rPr>
              <a:t>Date: 08/12/2015 12</a:t>
            </a:r>
            <a:r>
              <a:rPr kumimoji="1" lang="en-US" altLang="ja-JP" sz="800" i="1" dirty="0" smtClean="0">
                <a:solidFill>
                  <a:schemeClr val="bg1">
                    <a:lumMod val="65000"/>
                  </a:schemeClr>
                </a:solidFill>
              </a:rPr>
              <a:t>:30 by Dong Le</a:t>
            </a:r>
            <a:endParaRPr kumimoji="1" lang="ja-JP" altLang="en-US" sz="8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036673" y="2667890"/>
            <a:ext cx="32135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ja-JP" sz="1000" dirty="0" err="1"/>
              <a:t>Lorem</a:t>
            </a:r>
            <a:r>
              <a:rPr kumimoji="1" lang="en-US" altLang="ja-JP" sz="1000" dirty="0"/>
              <a:t> </a:t>
            </a:r>
            <a:r>
              <a:rPr kumimoji="1" lang="en-US" altLang="ja-JP" sz="1000" dirty="0" err="1"/>
              <a:t>Ipsum</a:t>
            </a:r>
            <a:r>
              <a:rPr kumimoji="1" lang="en-US" altLang="ja-JP" sz="1000" dirty="0"/>
              <a:t> is simply dummy text of the print … </a:t>
            </a:r>
            <a:endParaRPr kumimoji="1" lang="ja-JP" altLang="en-US" sz="1000" dirty="0"/>
          </a:p>
        </p:txBody>
      </p:sp>
      <p:sp>
        <p:nvSpPr>
          <p:cNvPr id="76" name="Rectangle 75"/>
          <p:cNvSpPr/>
          <p:nvPr/>
        </p:nvSpPr>
        <p:spPr>
          <a:xfrm>
            <a:off x="508520" y="2421899"/>
            <a:ext cx="557218" cy="531168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>
                <a:solidFill>
                  <a:schemeClr val="tx1"/>
                </a:solidFill>
              </a:rPr>
              <a:t>Image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1036673" y="3048271"/>
            <a:ext cx="5058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Blog </a:t>
            </a:r>
            <a:r>
              <a:rPr kumimoji="1" lang="en-US" altLang="ja-JP" sz="1000" dirty="0" smtClean="0"/>
              <a:t>3</a:t>
            </a:r>
            <a:endParaRPr kumimoji="1" lang="ja-JP" altLang="en-US" sz="1000" dirty="0"/>
          </a:p>
        </p:txBody>
      </p:sp>
      <p:sp>
        <p:nvSpPr>
          <p:cNvPr id="78" name="TextBox 77"/>
          <p:cNvSpPr txBox="1"/>
          <p:nvPr/>
        </p:nvSpPr>
        <p:spPr>
          <a:xfrm>
            <a:off x="1035918" y="3226486"/>
            <a:ext cx="19457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i="1" dirty="0">
                <a:solidFill>
                  <a:schemeClr val="bg1">
                    <a:lumMod val="65000"/>
                  </a:schemeClr>
                </a:solidFill>
              </a:rPr>
              <a:t>Date: 08/12/2015 12</a:t>
            </a:r>
            <a:r>
              <a:rPr kumimoji="1" lang="en-US" altLang="ja-JP" sz="800" i="1" dirty="0" smtClean="0">
                <a:solidFill>
                  <a:schemeClr val="bg1">
                    <a:lumMod val="65000"/>
                  </a:schemeClr>
                </a:solidFill>
              </a:rPr>
              <a:t>:20 by Nguyen Pham</a:t>
            </a:r>
            <a:endParaRPr kumimoji="1" lang="ja-JP" altLang="en-US" sz="8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1036673" y="3351142"/>
            <a:ext cx="32135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ja-JP" sz="1000" dirty="0" err="1"/>
              <a:t>Lorem</a:t>
            </a:r>
            <a:r>
              <a:rPr kumimoji="1" lang="en-US" altLang="ja-JP" sz="1000" dirty="0"/>
              <a:t> </a:t>
            </a:r>
            <a:r>
              <a:rPr kumimoji="1" lang="en-US" altLang="ja-JP" sz="1000" dirty="0" err="1"/>
              <a:t>Ipsum</a:t>
            </a:r>
            <a:r>
              <a:rPr kumimoji="1" lang="en-US" altLang="ja-JP" sz="1000" dirty="0"/>
              <a:t> is simply dummy text of the print … </a:t>
            </a:r>
            <a:endParaRPr kumimoji="1" lang="ja-JP" altLang="en-US" sz="1000" dirty="0"/>
          </a:p>
        </p:txBody>
      </p:sp>
      <p:sp>
        <p:nvSpPr>
          <p:cNvPr id="80" name="Rectangle 79"/>
          <p:cNvSpPr/>
          <p:nvPr/>
        </p:nvSpPr>
        <p:spPr>
          <a:xfrm>
            <a:off x="508520" y="3105151"/>
            <a:ext cx="557218" cy="531168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>
                <a:solidFill>
                  <a:schemeClr val="tx1"/>
                </a:solidFill>
              </a:rPr>
              <a:t>Image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1035611" y="3751005"/>
            <a:ext cx="5058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Blog </a:t>
            </a:r>
            <a:r>
              <a:rPr kumimoji="1" lang="en-US" altLang="ja-JP" sz="1000" dirty="0" smtClean="0"/>
              <a:t>4</a:t>
            </a:r>
            <a:endParaRPr kumimoji="1" lang="ja-JP" altLang="en-US" sz="1000" dirty="0"/>
          </a:p>
        </p:txBody>
      </p:sp>
      <p:sp>
        <p:nvSpPr>
          <p:cNvPr id="82" name="TextBox 81"/>
          <p:cNvSpPr txBox="1"/>
          <p:nvPr/>
        </p:nvSpPr>
        <p:spPr>
          <a:xfrm>
            <a:off x="1034856" y="3929220"/>
            <a:ext cx="182276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i="1" dirty="0">
                <a:solidFill>
                  <a:schemeClr val="bg1">
                    <a:lumMod val="65000"/>
                  </a:schemeClr>
                </a:solidFill>
              </a:rPr>
              <a:t>Date: 08/12/2015 </a:t>
            </a:r>
            <a:r>
              <a:rPr kumimoji="1" lang="en-US" altLang="ja-JP" sz="800" i="1" dirty="0" smtClean="0">
                <a:solidFill>
                  <a:schemeClr val="bg1">
                    <a:lumMod val="65000"/>
                  </a:schemeClr>
                </a:solidFill>
              </a:rPr>
              <a:t>11:</a:t>
            </a:r>
            <a:r>
              <a:rPr kumimoji="1" lang="en-US" altLang="ja-JP" sz="800" i="1" dirty="0">
                <a:solidFill>
                  <a:schemeClr val="bg1">
                    <a:lumMod val="65000"/>
                  </a:schemeClr>
                </a:solidFill>
              </a:rPr>
              <a:t>40 </a:t>
            </a:r>
            <a:r>
              <a:rPr kumimoji="1" lang="en-US" altLang="ja-JP" sz="800" i="1" dirty="0" smtClean="0">
                <a:solidFill>
                  <a:schemeClr val="bg1">
                    <a:lumMod val="65000"/>
                  </a:schemeClr>
                </a:solidFill>
              </a:rPr>
              <a:t>by Ha Nguyen</a:t>
            </a:r>
            <a:endParaRPr kumimoji="1" lang="ja-JP" altLang="en-US" sz="8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035611" y="4053876"/>
            <a:ext cx="32135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ja-JP" sz="1000" dirty="0" err="1"/>
              <a:t>Lorem</a:t>
            </a:r>
            <a:r>
              <a:rPr kumimoji="1" lang="en-US" altLang="ja-JP" sz="1000" dirty="0"/>
              <a:t> </a:t>
            </a:r>
            <a:r>
              <a:rPr kumimoji="1" lang="en-US" altLang="ja-JP" sz="1000" dirty="0" err="1"/>
              <a:t>Ipsum</a:t>
            </a:r>
            <a:r>
              <a:rPr kumimoji="1" lang="en-US" altLang="ja-JP" sz="1000" dirty="0"/>
              <a:t> is simply dummy text of the print … </a:t>
            </a:r>
            <a:endParaRPr kumimoji="1" lang="ja-JP" altLang="en-US" sz="1000" dirty="0"/>
          </a:p>
        </p:txBody>
      </p:sp>
      <p:sp>
        <p:nvSpPr>
          <p:cNvPr id="84" name="Rectangle 83"/>
          <p:cNvSpPr/>
          <p:nvPr/>
        </p:nvSpPr>
        <p:spPr>
          <a:xfrm>
            <a:off x="507458" y="3807885"/>
            <a:ext cx="557218" cy="531168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>
                <a:solidFill>
                  <a:schemeClr val="tx1"/>
                </a:solidFill>
              </a:rPr>
              <a:t>Image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1036673" y="4470671"/>
            <a:ext cx="5058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Blog </a:t>
            </a:r>
            <a:r>
              <a:rPr kumimoji="1" lang="en-US" altLang="ja-JP" sz="1000" dirty="0" smtClean="0"/>
              <a:t>5</a:t>
            </a:r>
            <a:endParaRPr kumimoji="1" lang="ja-JP" altLang="en-US" sz="1000" dirty="0"/>
          </a:p>
        </p:txBody>
      </p:sp>
      <p:sp>
        <p:nvSpPr>
          <p:cNvPr id="87" name="TextBox 86"/>
          <p:cNvSpPr txBox="1"/>
          <p:nvPr/>
        </p:nvSpPr>
        <p:spPr>
          <a:xfrm>
            <a:off x="1035918" y="4648886"/>
            <a:ext cx="170739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i="1" dirty="0">
                <a:solidFill>
                  <a:schemeClr val="bg1">
                    <a:lumMod val="65000"/>
                  </a:schemeClr>
                </a:solidFill>
              </a:rPr>
              <a:t>Date: 08/12/2015 </a:t>
            </a:r>
            <a:r>
              <a:rPr kumimoji="1" lang="en-US" altLang="ja-JP" sz="800" i="1" dirty="0" smtClean="0">
                <a:solidFill>
                  <a:schemeClr val="bg1">
                    <a:lumMod val="65000"/>
                  </a:schemeClr>
                </a:solidFill>
              </a:rPr>
              <a:t>10:</a:t>
            </a:r>
            <a:r>
              <a:rPr kumimoji="1" lang="en-US" altLang="ja-JP" sz="800" i="1" dirty="0">
                <a:solidFill>
                  <a:schemeClr val="bg1">
                    <a:lumMod val="65000"/>
                  </a:schemeClr>
                </a:solidFill>
              </a:rPr>
              <a:t>40 </a:t>
            </a:r>
            <a:r>
              <a:rPr kumimoji="1" lang="en-US" altLang="ja-JP" sz="800" i="1" dirty="0" smtClean="0">
                <a:solidFill>
                  <a:schemeClr val="bg1">
                    <a:lumMod val="65000"/>
                  </a:schemeClr>
                </a:solidFill>
              </a:rPr>
              <a:t>by </a:t>
            </a:r>
            <a:r>
              <a:rPr kumimoji="1" lang="en-US" altLang="ja-JP" sz="800" i="1" dirty="0" err="1" smtClean="0">
                <a:solidFill>
                  <a:schemeClr val="bg1">
                    <a:lumMod val="65000"/>
                  </a:schemeClr>
                </a:solidFill>
              </a:rPr>
              <a:t>Cuc</a:t>
            </a:r>
            <a:r>
              <a:rPr kumimoji="1" lang="en-US" altLang="ja-JP" sz="800" i="1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kumimoji="1" lang="en-US" altLang="ja-JP" sz="800" i="1" dirty="0" err="1" smtClean="0">
                <a:solidFill>
                  <a:schemeClr val="bg1">
                    <a:lumMod val="65000"/>
                  </a:schemeClr>
                </a:solidFill>
              </a:rPr>
              <a:t>Nho</a:t>
            </a:r>
            <a:endParaRPr kumimoji="1" lang="ja-JP" altLang="en-US" sz="8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1036673" y="4773542"/>
            <a:ext cx="32135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ja-JP" sz="1000" dirty="0" err="1"/>
              <a:t>Lorem</a:t>
            </a:r>
            <a:r>
              <a:rPr kumimoji="1" lang="en-US" altLang="ja-JP" sz="1000" dirty="0"/>
              <a:t> </a:t>
            </a:r>
            <a:r>
              <a:rPr kumimoji="1" lang="en-US" altLang="ja-JP" sz="1000" dirty="0" err="1"/>
              <a:t>Ipsum</a:t>
            </a:r>
            <a:r>
              <a:rPr kumimoji="1" lang="en-US" altLang="ja-JP" sz="1000" dirty="0"/>
              <a:t> is simply dummy text of the print … </a:t>
            </a:r>
            <a:endParaRPr kumimoji="1" lang="ja-JP" altLang="en-US" sz="1000" dirty="0"/>
          </a:p>
        </p:txBody>
      </p:sp>
      <p:sp>
        <p:nvSpPr>
          <p:cNvPr id="89" name="Rectangle 88"/>
          <p:cNvSpPr/>
          <p:nvPr/>
        </p:nvSpPr>
        <p:spPr>
          <a:xfrm>
            <a:off x="508520" y="4527551"/>
            <a:ext cx="557218" cy="531168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>
                <a:solidFill>
                  <a:schemeClr val="tx1"/>
                </a:solidFill>
              </a:rPr>
              <a:t>Image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41" name="Straight Connector 40"/>
          <p:cNvCxnSpPr/>
          <p:nvPr/>
        </p:nvCxnSpPr>
        <p:spPr>
          <a:xfrm>
            <a:off x="3949696" y="1902256"/>
            <a:ext cx="0" cy="2871286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986291" y="2079917"/>
            <a:ext cx="6295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My Post </a:t>
            </a:r>
            <a:endParaRPr kumimoji="1" lang="ja-JP" altLang="en-US" sz="105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985248" y="2310480"/>
            <a:ext cx="6608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Top Post </a:t>
            </a:r>
            <a:endParaRPr kumimoji="1" lang="ja-JP" altLang="en-US" sz="105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986285" y="1868236"/>
            <a:ext cx="7036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New Post</a:t>
            </a:r>
            <a:endParaRPr kumimoji="1" lang="ja-JP" altLang="en-US" sz="105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010643" y="2539083"/>
            <a:ext cx="59315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All Post </a:t>
            </a:r>
            <a:endParaRPr kumimoji="1" lang="ja-JP" altLang="en-US" sz="105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4473733" y="1284317"/>
            <a:ext cx="546459" cy="2922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r"/>
            <a:r>
              <a:rPr kumimoji="1" lang="en-US" altLang="ja-JP" sz="1000" dirty="0" smtClean="0">
                <a:solidFill>
                  <a:schemeClr val="bg1"/>
                </a:solidFill>
              </a:rPr>
              <a:t>Logout</a:t>
            </a:r>
            <a:endParaRPr kumimoji="1" lang="ja-JP" altLang="en-US" sz="1000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335447" y="1302052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(2)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392275" y="1004769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96838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Straight Connector 64"/>
          <p:cNvCxnSpPr/>
          <p:nvPr/>
        </p:nvCxnSpPr>
        <p:spPr>
          <a:xfrm>
            <a:off x="0" y="399143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93525" y="0"/>
            <a:ext cx="1545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S</a:t>
            </a:r>
            <a:r>
              <a:rPr kumimoji="1" lang="en-US" altLang="ja-JP" dirty="0" smtClean="0"/>
              <a:t>-3-5 Edit post</a:t>
            </a:r>
            <a:endParaRPr kumimoji="1" lang="ja-JP" altLang="en-US" dirty="0"/>
          </a:p>
        </p:txBody>
      </p:sp>
      <p:sp useBgFill="1">
        <p:nvSpPr>
          <p:cNvPr id="2" name="Rectangle 1"/>
          <p:cNvSpPr/>
          <p:nvPr/>
        </p:nvSpPr>
        <p:spPr>
          <a:xfrm>
            <a:off x="110067" y="973675"/>
            <a:ext cx="4919133" cy="4258733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19632" y="985772"/>
            <a:ext cx="4909568" cy="2922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000" dirty="0" smtClean="0"/>
              <a:t>Hi Tri!</a:t>
            </a:r>
            <a:endParaRPr kumimoji="1" lang="ja-JP" altLang="en-US" sz="1000" dirty="0">
              <a:solidFill>
                <a:schemeClr val="bg1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811950" y="1659068"/>
            <a:ext cx="3670791" cy="0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84739" y="1363206"/>
            <a:ext cx="66712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Edit post</a:t>
            </a:r>
            <a:endParaRPr kumimoji="1" lang="ja-JP" altLang="en-US" sz="105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9540892"/>
              </p:ext>
            </p:extLst>
          </p:nvPr>
        </p:nvGraphicFramePr>
        <p:xfrm>
          <a:off x="5156198" y="1009450"/>
          <a:ext cx="3903137" cy="203165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355505"/>
                <a:gridCol w="1041496"/>
                <a:gridCol w="676771"/>
                <a:gridCol w="1370172"/>
                <a:gridCol w="459193"/>
              </a:tblGrid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No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Content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Function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Detail/option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Goto</a:t>
                      </a:r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Title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/>
                        <a:t>Input title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 anchor="ctr" anchorCtr="1"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2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Description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/>
                        <a:t>Input description</a:t>
                      </a:r>
                      <a:endParaRPr kumimoji="1" lang="ja-JP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 anchor="ctr" anchorCtr="1"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3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Rich</a:t>
                      </a:r>
                      <a:r>
                        <a:rPr kumimoji="1" lang="en-US" altLang="ja-JP" sz="1000" baseline="0" dirty="0" smtClean="0"/>
                        <a:t> text editor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Format content use</a:t>
                      </a:r>
                      <a:r>
                        <a:rPr kumimoji="1" lang="en-US" altLang="ja-JP" sz="1000" baseline="0" dirty="0" smtClean="0"/>
                        <a:t> html format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 anchor="ctr" anchorCtr="1"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4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Post</a:t>
                      </a:r>
                      <a:r>
                        <a:rPr kumimoji="1" lang="en-US" altLang="ja-JP" sz="1000" baseline="0" dirty="0" smtClean="0"/>
                        <a:t> content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/>
                        <a:t>Able</a:t>
                      </a:r>
                      <a:r>
                        <a:rPr kumimoji="1" lang="en-US" altLang="ja-JP" sz="1000" baseline="0" dirty="0" smtClean="0"/>
                        <a:t> to format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 anchor="ctr" anchorCtr="1"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5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Edit Post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S-3-2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 anchor="ctr" anchorCtr="1"/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684213" y="970286"/>
            <a:ext cx="442223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1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MB</a:t>
            </a:r>
            <a:endParaRPr lang="en-US" altLang="ja-JP" sz="1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08208" y="1033063"/>
            <a:ext cx="1743158" cy="1929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>
                <a:solidFill>
                  <a:schemeClr val="bg1">
                    <a:lumMod val="75000"/>
                  </a:schemeClr>
                </a:solidFill>
              </a:rPr>
              <a:t>Username, </a:t>
            </a:r>
            <a:r>
              <a:rPr kumimoji="1" lang="en-US" altLang="ja-JP" sz="800" i="1" dirty="0" err="1">
                <a:solidFill>
                  <a:schemeClr val="bg1">
                    <a:lumMod val="75000"/>
                  </a:schemeClr>
                </a:solidFill>
              </a:rPr>
              <a:t>firstname</a:t>
            </a:r>
            <a:r>
              <a:rPr kumimoji="1" lang="en-US" altLang="ja-JP" sz="800" i="1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kumimoji="1" lang="en-US" altLang="ja-JP" sz="800" i="1" dirty="0" err="1">
                <a:solidFill>
                  <a:schemeClr val="bg1">
                    <a:lumMod val="75000"/>
                  </a:schemeClr>
                </a:solidFill>
              </a:rPr>
              <a:t>lastname</a:t>
            </a:r>
            <a:endParaRPr kumimoji="1" lang="ja-JP" altLang="en-US" sz="800" i="1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4" name="Picture 3" descr="Search Is Png Png smal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504" y="1061485"/>
            <a:ext cx="153246" cy="152736"/>
          </a:xfrm>
          <a:prstGeom prst="rect">
            <a:avLst/>
          </a:prstGeom>
        </p:spPr>
      </p:pic>
      <p:cxnSp>
        <p:nvCxnSpPr>
          <p:cNvPr id="41" name="Straight Connector 40"/>
          <p:cNvCxnSpPr/>
          <p:nvPr/>
        </p:nvCxnSpPr>
        <p:spPr>
          <a:xfrm>
            <a:off x="3949696" y="1902256"/>
            <a:ext cx="0" cy="2871286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986291" y="2079917"/>
            <a:ext cx="6295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My Post </a:t>
            </a:r>
            <a:endParaRPr kumimoji="1" lang="ja-JP" altLang="en-US" sz="105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985248" y="2310480"/>
            <a:ext cx="6608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Top Post </a:t>
            </a:r>
            <a:endParaRPr kumimoji="1" lang="ja-JP" altLang="en-US" sz="105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986285" y="1868236"/>
            <a:ext cx="7036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New Post</a:t>
            </a:r>
            <a:endParaRPr kumimoji="1" lang="ja-JP" altLang="en-US" sz="105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010643" y="2539083"/>
            <a:ext cx="59315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All Post </a:t>
            </a:r>
            <a:endParaRPr kumimoji="1" lang="ja-JP" altLang="en-US" sz="105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322791" y="2028221"/>
            <a:ext cx="3324902" cy="2480734"/>
          </a:xfrm>
          <a:prstGeom prst="roundRect">
            <a:avLst>
              <a:gd name="adj" fmla="val 4323"/>
            </a:avLst>
          </a:prstGeom>
          <a:solidFill>
            <a:schemeClr val="tx2">
              <a:lumMod val="60000"/>
              <a:lumOff val="40000"/>
              <a:alpha val="30000"/>
            </a:schemeClr>
          </a:solidFill>
          <a:ln>
            <a:solidFill>
              <a:schemeClr val="accent1">
                <a:shade val="95000"/>
                <a:satMod val="105000"/>
                <a:alpha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1112620" y="2176139"/>
            <a:ext cx="1743158" cy="1929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 smtClean="0">
                <a:solidFill>
                  <a:schemeClr val="tx1"/>
                </a:solidFill>
              </a:rPr>
              <a:t>Blog 1</a:t>
            </a:r>
            <a:endParaRPr kumimoji="1" lang="ja-JP" altLang="en-US" sz="800" i="1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499454" y="2467908"/>
            <a:ext cx="3004132" cy="1929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err="1">
                <a:solidFill>
                  <a:schemeClr val="tx1"/>
                </a:solidFill>
              </a:rPr>
              <a:t>Lorem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ipsum</a:t>
            </a:r>
            <a:r>
              <a:rPr lang="en-US" sz="800" dirty="0">
                <a:solidFill>
                  <a:schemeClr val="tx1"/>
                </a:solidFill>
              </a:rPr>
              <a:t> dolor sit </a:t>
            </a:r>
            <a:r>
              <a:rPr lang="en-US" sz="800" dirty="0" err="1">
                <a:solidFill>
                  <a:schemeClr val="tx1"/>
                </a:solidFill>
              </a:rPr>
              <a:t>amet</a:t>
            </a:r>
            <a:r>
              <a:rPr lang="en-US" sz="800" dirty="0">
                <a:solidFill>
                  <a:schemeClr val="tx1"/>
                </a:solidFill>
              </a:rPr>
              <a:t>, </a:t>
            </a:r>
            <a:r>
              <a:rPr lang="en-US" sz="800" dirty="0" err="1">
                <a:solidFill>
                  <a:schemeClr val="tx1"/>
                </a:solidFill>
              </a:rPr>
              <a:t>consectetur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adipiscing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elit</a:t>
            </a:r>
            <a:endParaRPr kumimoji="1" lang="ja-JP" altLang="en-US" sz="800" i="1" dirty="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499454" y="2990452"/>
            <a:ext cx="3004132" cy="112592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just"/>
            <a:r>
              <a:rPr lang="en-US" sz="800" b="1" dirty="0" err="1">
                <a:solidFill>
                  <a:schemeClr val="tx1"/>
                </a:solidFill>
              </a:rPr>
              <a:t>Lorem</a:t>
            </a:r>
            <a:r>
              <a:rPr lang="en-US" sz="800" b="1" dirty="0">
                <a:solidFill>
                  <a:schemeClr val="tx1"/>
                </a:solidFill>
              </a:rPr>
              <a:t> </a:t>
            </a:r>
            <a:r>
              <a:rPr lang="en-US" sz="800" b="1" dirty="0" err="1">
                <a:solidFill>
                  <a:schemeClr val="tx1"/>
                </a:solidFill>
              </a:rPr>
              <a:t>ipsum</a:t>
            </a:r>
            <a:r>
              <a:rPr lang="en-US" sz="800" dirty="0">
                <a:solidFill>
                  <a:schemeClr val="tx1"/>
                </a:solidFill>
              </a:rPr>
              <a:t> dolor sit </a:t>
            </a:r>
            <a:r>
              <a:rPr lang="en-US" sz="800" dirty="0" err="1">
                <a:solidFill>
                  <a:schemeClr val="tx1"/>
                </a:solidFill>
              </a:rPr>
              <a:t>amet</a:t>
            </a:r>
            <a:r>
              <a:rPr lang="en-US" sz="800" dirty="0">
                <a:solidFill>
                  <a:schemeClr val="tx1"/>
                </a:solidFill>
              </a:rPr>
              <a:t>, </a:t>
            </a:r>
            <a:r>
              <a:rPr lang="en-US" sz="800" dirty="0" err="1">
                <a:solidFill>
                  <a:schemeClr val="tx1"/>
                </a:solidFill>
              </a:rPr>
              <a:t>consectetur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adipiscing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elit</a:t>
            </a:r>
            <a:r>
              <a:rPr lang="en-US" sz="800" dirty="0">
                <a:solidFill>
                  <a:schemeClr val="tx1"/>
                </a:solidFill>
              </a:rPr>
              <a:t>. </a:t>
            </a:r>
            <a:r>
              <a:rPr lang="en-US" sz="800" dirty="0" err="1">
                <a:solidFill>
                  <a:schemeClr val="tx1"/>
                </a:solidFill>
              </a:rPr>
              <a:t>Curabitur</a:t>
            </a:r>
            <a:r>
              <a:rPr lang="en-US" sz="800" dirty="0">
                <a:solidFill>
                  <a:schemeClr val="tx1"/>
                </a:solidFill>
              </a:rPr>
              <a:t> vitae tempus </a:t>
            </a:r>
            <a:r>
              <a:rPr lang="en-US" sz="800" dirty="0" err="1">
                <a:solidFill>
                  <a:schemeClr val="tx1"/>
                </a:solidFill>
              </a:rPr>
              <a:t>neque</a:t>
            </a:r>
            <a:r>
              <a:rPr lang="en-US" sz="800" dirty="0">
                <a:solidFill>
                  <a:schemeClr val="tx1"/>
                </a:solidFill>
              </a:rPr>
              <a:t>. </a:t>
            </a:r>
            <a:r>
              <a:rPr lang="en-US" sz="800" dirty="0" err="1">
                <a:solidFill>
                  <a:schemeClr val="tx1"/>
                </a:solidFill>
              </a:rPr>
              <a:t>Aliquam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sed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lacinia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eros</a:t>
            </a:r>
            <a:r>
              <a:rPr lang="en-US" sz="800" dirty="0">
                <a:solidFill>
                  <a:schemeClr val="tx1"/>
                </a:solidFill>
              </a:rPr>
              <a:t>, vitae </a:t>
            </a:r>
            <a:r>
              <a:rPr lang="en-US" sz="800" dirty="0" err="1">
                <a:solidFill>
                  <a:schemeClr val="tx1"/>
                </a:solidFill>
              </a:rPr>
              <a:t>rhoncus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felis</a:t>
            </a:r>
            <a:r>
              <a:rPr lang="en-US" sz="800" dirty="0">
                <a:solidFill>
                  <a:schemeClr val="tx1"/>
                </a:solidFill>
              </a:rPr>
              <a:t>. </a:t>
            </a:r>
            <a:r>
              <a:rPr lang="en-US" sz="800" dirty="0" err="1">
                <a:solidFill>
                  <a:schemeClr val="tx1"/>
                </a:solidFill>
              </a:rPr>
              <a:t>Donec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nisl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libero</a:t>
            </a:r>
            <a:r>
              <a:rPr lang="en-US" sz="800" dirty="0">
                <a:solidFill>
                  <a:schemeClr val="tx1"/>
                </a:solidFill>
              </a:rPr>
              <a:t>, </a:t>
            </a:r>
            <a:r>
              <a:rPr lang="en-US" sz="800" dirty="0" err="1">
                <a:solidFill>
                  <a:schemeClr val="tx1"/>
                </a:solidFill>
              </a:rPr>
              <a:t>suscipit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suscipit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volutpat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nec</a:t>
            </a:r>
            <a:r>
              <a:rPr lang="en-US" sz="800" dirty="0">
                <a:solidFill>
                  <a:schemeClr val="tx1"/>
                </a:solidFill>
              </a:rPr>
              <a:t>, </a:t>
            </a:r>
            <a:r>
              <a:rPr lang="en-US" sz="800" dirty="0" err="1">
                <a:solidFill>
                  <a:schemeClr val="tx1"/>
                </a:solidFill>
              </a:rPr>
              <a:t>pellentesque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tincidunt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augue</a:t>
            </a:r>
            <a:r>
              <a:rPr lang="en-US" sz="800" dirty="0">
                <a:solidFill>
                  <a:schemeClr val="tx1"/>
                </a:solidFill>
              </a:rPr>
              <a:t>. </a:t>
            </a:r>
            <a:r>
              <a:rPr lang="en-US" sz="800" dirty="0" err="1">
                <a:solidFill>
                  <a:schemeClr val="tx1"/>
                </a:solidFill>
              </a:rPr>
              <a:t>Donec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ut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nisl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lorem</a:t>
            </a:r>
            <a:r>
              <a:rPr lang="en-US" sz="800" dirty="0">
                <a:solidFill>
                  <a:schemeClr val="tx1"/>
                </a:solidFill>
              </a:rPr>
              <a:t>. </a:t>
            </a:r>
            <a:r>
              <a:rPr lang="en-US" sz="800" dirty="0" err="1">
                <a:solidFill>
                  <a:schemeClr val="tx1"/>
                </a:solidFill>
              </a:rPr>
              <a:t>Sed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egestas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enim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sed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rhoncus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bibendum</a:t>
            </a:r>
            <a:r>
              <a:rPr lang="en-US" sz="800" dirty="0">
                <a:solidFill>
                  <a:schemeClr val="tx1"/>
                </a:solidFill>
              </a:rPr>
              <a:t>. </a:t>
            </a:r>
            <a:r>
              <a:rPr lang="en-US" sz="800" dirty="0" err="1">
                <a:solidFill>
                  <a:schemeClr val="tx1"/>
                </a:solidFill>
              </a:rPr>
              <a:t>Nulla</a:t>
            </a:r>
            <a:r>
              <a:rPr lang="en-US" sz="800" dirty="0">
                <a:solidFill>
                  <a:schemeClr val="tx1"/>
                </a:solidFill>
              </a:rPr>
              <a:t> lacus quam, </a:t>
            </a:r>
            <a:r>
              <a:rPr lang="en-US" sz="800" dirty="0" err="1">
                <a:solidFill>
                  <a:schemeClr val="tx1"/>
                </a:solidFill>
              </a:rPr>
              <a:t>viverra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ut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blandit</a:t>
            </a:r>
            <a:r>
              <a:rPr lang="en-US" sz="800" dirty="0">
                <a:solidFill>
                  <a:schemeClr val="tx1"/>
                </a:solidFill>
              </a:rPr>
              <a:t> et, </a:t>
            </a:r>
            <a:r>
              <a:rPr lang="en-US" sz="800" dirty="0" err="1">
                <a:solidFill>
                  <a:schemeClr val="tx1"/>
                </a:solidFill>
              </a:rPr>
              <a:t>ultricies</a:t>
            </a:r>
            <a:r>
              <a:rPr lang="en-US" sz="800" dirty="0">
                <a:solidFill>
                  <a:schemeClr val="tx1"/>
                </a:solidFill>
              </a:rPr>
              <a:t> non </a:t>
            </a:r>
            <a:r>
              <a:rPr lang="en-US" sz="800" dirty="0" err="1">
                <a:solidFill>
                  <a:schemeClr val="tx1"/>
                </a:solidFill>
              </a:rPr>
              <a:t>nibh</a:t>
            </a:r>
            <a:r>
              <a:rPr lang="en-US" sz="800" dirty="0">
                <a:solidFill>
                  <a:schemeClr val="tx1"/>
                </a:solidFill>
              </a:rPr>
              <a:t>. Class </a:t>
            </a:r>
            <a:r>
              <a:rPr lang="en-US" sz="800" dirty="0" err="1">
                <a:solidFill>
                  <a:schemeClr val="tx1"/>
                </a:solidFill>
              </a:rPr>
              <a:t>aptent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taciti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sociosqu</a:t>
            </a:r>
            <a:r>
              <a:rPr lang="en-US" sz="800" dirty="0">
                <a:solidFill>
                  <a:schemeClr val="tx1"/>
                </a:solidFill>
              </a:rPr>
              <a:t> ad </a:t>
            </a:r>
            <a:r>
              <a:rPr lang="en-US" sz="800" dirty="0" err="1">
                <a:solidFill>
                  <a:schemeClr val="tx1"/>
                </a:solidFill>
              </a:rPr>
              <a:t>litora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torquent</a:t>
            </a:r>
            <a:r>
              <a:rPr lang="en-US" sz="800" dirty="0">
                <a:solidFill>
                  <a:schemeClr val="tx1"/>
                </a:solidFill>
              </a:rPr>
              <a:t> per </a:t>
            </a:r>
            <a:r>
              <a:rPr lang="en-US" sz="800" dirty="0" err="1">
                <a:solidFill>
                  <a:schemeClr val="tx1"/>
                </a:solidFill>
              </a:rPr>
              <a:t>conubia</a:t>
            </a:r>
            <a:r>
              <a:rPr lang="en-US" sz="800" dirty="0">
                <a:solidFill>
                  <a:schemeClr val="tx1"/>
                </a:solidFill>
              </a:rPr>
              <a:t> nostra, per </a:t>
            </a:r>
            <a:r>
              <a:rPr lang="en-US" sz="800" dirty="0" err="1">
                <a:solidFill>
                  <a:schemeClr val="tx1"/>
                </a:solidFill>
              </a:rPr>
              <a:t>inceptos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himenaeos</a:t>
            </a:r>
            <a:r>
              <a:rPr lang="en-US" sz="800" dirty="0">
                <a:solidFill>
                  <a:schemeClr val="tx1"/>
                </a:solidFill>
              </a:rPr>
              <a:t>. </a:t>
            </a:r>
            <a:r>
              <a:rPr lang="en-US" sz="800" dirty="0" err="1">
                <a:solidFill>
                  <a:schemeClr val="tx1"/>
                </a:solidFill>
              </a:rPr>
              <a:t>Phasellus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condimentum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pretium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auctor</a:t>
            </a:r>
            <a:r>
              <a:rPr lang="en-US" sz="800" dirty="0">
                <a:solidFill>
                  <a:schemeClr val="tx1"/>
                </a:solidFill>
              </a:rPr>
              <a:t>.</a:t>
            </a:r>
            <a:endParaRPr kumimoji="1" lang="ja-JP" altLang="en-US" sz="800" dirty="0">
              <a:solidFill>
                <a:schemeClr val="tx1"/>
              </a:solidFill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1257824" y="4175778"/>
            <a:ext cx="1516891" cy="24553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200" dirty="0" smtClean="0"/>
              <a:t>Edit Post</a:t>
            </a:r>
            <a:endParaRPr lang="en-US" sz="1200" dirty="0"/>
          </a:p>
        </p:txBody>
      </p:sp>
      <p:sp>
        <p:nvSpPr>
          <p:cNvPr id="46" name="Rectangle 45"/>
          <p:cNvSpPr/>
          <p:nvPr/>
        </p:nvSpPr>
        <p:spPr>
          <a:xfrm>
            <a:off x="499454" y="2716795"/>
            <a:ext cx="3004132" cy="1929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 sz="800" i="1" dirty="0">
              <a:solidFill>
                <a:schemeClr val="tx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651854" y="2716076"/>
            <a:ext cx="230798" cy="19297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b="1" dirty="0" smtClean="0">
                <a:solidFill>
                  <a:schemeClr val="tx1"/>
                </a:solidFill>
              </a:rPr>
              <a:t>B</a:t>
            </a:r>
            <a:endParaRPr kumimoji="1" lang="ja-JP" altLang="en-US" sz="800" b="1" dirty="0">
              <a:solidFill>
                <a:schemeClr val="tx1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957373" y="2715357"/>
            <a:ext cx="230798" cy="19297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 smtClean="0">
                <a:solidFill>
                  <a:schemeClr val="tx1"/>
                </a:solidFill>
              </a:rPr>
              <a:t>I</a:t>
            </a:r>
            <a:endParaRPr kumimoji="1" lang="ja-JP" altLang="en-US" sz="800" i="1" dirty="0">
              <a:solidFill>
                <a:schemeClr val="tx1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1255909" y="2716795"/>
            <a:ext cx="230798" cy="19297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u="sng" dirty="0" smtClean="0">
                <a:solidFill>
                  <a:schemeClr val="tx1"/>
                </a:solidFill>
              </a:rPr>
              <a:t>U</a:t>
            </a:r>
            <a:endParaRPr kumimoji="1" lang="ja-JP" altLang="en-US" sz="800" u="sng" dirty="0">
              <a:solidFill>
                <a:schemeClr val="tx1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591393" y="2128123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3231785" y="2423271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(2)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3240792" y="2681487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(3)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231785" y="3975511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(4)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2692060" y="4262172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(5)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87866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2451</TotalTime>
  <Words>2276</Words>
  <Application>Microsoft Macintosh PowerPoint</Application>
  <PresentationFormat>On-screen Show (4:3)</PresentationFormat>
  <Paragraphs>652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ホワイト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>Mulodo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Van Thom</dc:creator>
  <cp:keywords/>
  <dc:description/>
  <cp:lastModifiedBy>Tri Le</cp:lastModifiedBy>
  <cp:revision>165</cp:revision>
  <dcterms:created xsi:type="dcterms:W3CDTF">2014-12-08T01:47:50Z</dcterms:created>
  <dcterms:modified xsi:type="dcterms:W3CDTF">2015-01-21T10:04:17Z</dcterms:modified>
  <cp:category/>
</cp:coreProperties>
</file>