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48473D-B19C-4747-A3BB-08942AA2C81E}">
          <p14:sldIdLst>
            <p14:sldId id="257"/>
            <p14:sldId id="256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 autoAdjust="0"/>
    <p:restoredTop sz="99753" autoAdjust="0"/>
  </p:normalViewPr>
  <p:slideViewPr>
    <p:cSldViewPr snapToGrid="0" snapToObjects="1">
      <p:cViewPr varScale="1">
        <p:scale>
          <a:sx n="141" d="100"/>
          <a:sy n="141" d="100"/>
        </p:scale>
        <p:origin x="-2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1/21/15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1/21/15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2015/01/19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サブタイトル 1"/>
          <p:cNvSpPr txBox="1">
            <a:spLocks/>
          </p:cNvSpPr>
          <p:nvPr/>
        </p:nvSpPr>
        <p:spPr>
          <a:xfrm>
            <a:off x="118062" y="6516926"/>
            <a:ext cx="995462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Author: Tri Le</a:t>
            </a:r>
            <a:endParaRPr lang="ja-JP" altLang="en-US" sz="900" b="1" dirty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9971" y="0"/>
            <a:ext cx="203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S-3-6 Edit comment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762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Post detail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82067"/>
              </p:ext>
            </p:extLst>
          </p:nvPr>
        </p:nvGraphicFramePr>
        <p:xfrm>
          <a:off x="5156198" y="1009450"/>
          <a:ext cx="3903137" cy="87572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new comment</a:t>
                      </a:r>
                      <a:r>
                        <a:rPr kumimoji="1" lang="en-US" altLang="ja-JP" sz="1000" dirty="0" smtClean="0"/>
                        <a:t/>
                      </a:r>
                      <a:br>
                        <a:rPr kumimoji="1" lang="en-US" altLang="ja-JP" sz="1000" dirty="0" smtClean="0"/>
                      </a:br>
                      <a:r>
                        <a:rPr kumimoji="1" lang="en-US" altLang="ja-JP" sz="1000" dirty="0" smtClean="0"/>
                        <a:t>Enter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baseline="0" dirty="0" smtClean="0"/>
                        <a:t>to send edit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40842" y="18082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520" y="2305444"/>
            <a:ext cx="3213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/>
              <a:t>Lorem</a:t>
            </a:r>
            <a:r>
              <a:rPr lang="en-US" sz="1000" dirty="0"/>
              <a:t> </a:t>
            </a:r>
            <a:r>
              <a:rPr lang="en-US" sz="1000" dirty="0" err="1"/>
              <a:t>ipsum</a:t>
            </a:r>
            <a:r>
              <a:rPr lang="en-US" sz="1000" dirty="0"/>
              <a:t>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. </a:t>
            </a:r>
            <a:r>
              <a:rPr lang="en-US" sz="1000" dirty="0" err="1"/>
              <a:t>Curabitur</a:t>
            </a:r>
            <a:r>
              <a:rPr lang="en-US" sz="1000" dirty="0"/>
              <a:t> vitae tempus </a:t>
            </a:r>
            <a:r>
              <a:rPr lang="en-US" sz="1000" dirty="0" err="1"/>
              <a:t>neque</a:t>
            </a:r>
            <a:r>
              <a:rPr lang="en-US" sz="1000" dirty="0"/>
              <a:t>.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lacinia</a:t>
            </a:r>
            <a:r>
              <a:rPr lang="en-US" sz="1000" dirty="0"/>
              <a:t> </a:t>
            </a:r>
            <a:r>
              <a:rPr lang="en-US" sz="1000" dirty="0" err="1"/>
              <a:t>eros</a:t>
            </a:r>
            <a:r>
              <a:rPr lang="en-US" sz="1000" dirty="0"/>
              <a:t>, vitae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felis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libero</a:t>
            </a:r>
            <a:r>
              <a:rPr lang="en-US" sz="1000" dirty="0"/>
              <a:t>,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 </a:t>
            </a:r>
            <a:r>
              <a:rPr lang="en-US" sz="1000" dirty="0" err="1"/>
              <a:t>nec</a:t>
            </a:r>
            <a:r>
              <a:rPr lang="en-US" sz="1000" dirty="0"/>
              <a:t>, </a:t>
            </a:r>
            <a:r>
              <a:rPr lang="en-US" sz="1000" dirty="0" err="1"/>
              <a:t>pellentesque</a:t>
            </a:r>
            <a:r>
              <a:rPr lang="en-US" sz="1000" dirty="0"/>
              <a:t> </a:t>
            </a:r>
            <a:r>
              <a:rPr lang="en-US" sz="1000" dirty="0" err="1"/>
              <a:t>tincidunt</a:t>
            </a:r>
            <a:r>
              <a:rPr lang="en-US" sz="1000" dirty="0"/>
              <a:t> </a:t>
            </a:r>
            <a:r>
              <a:rPr lang="en-US" sz="1000" dirty="0" err="1"/>
              <a:t>augue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lorem</a:t>
            </a:r>
            <a:r>
              <a:rPr lang="en-US" sz="1000" dirty="0"/>
              <a:t>.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bibendum</a:t>
            </a:r>
            <a:r>
              <a:rPr lang="en-US" sz="1000" dirty="0"/>
              <a:t>. </a:t>
            </a:r>
            <a:r>
              <a:rPr lang="en-US" sz="1000" dirty="0" err="1"/>
              <a:t>Nulla</a:t>
            </a:r>
            <a:r>
              <a:rPr lang="en-US" sz="1000" dirty="0"/>
              <a:t> lacus quam, </a:t>
            </a:r>
            <a:r>
              <a:rPr lang="en-US" sz="1000" dirty="0" err="1"/>
              <a:t>viverra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blandit</a:t>
            </a:r>
            <a:r>
              <a:rPr lang="en-US" sz="1000" dirty="0"/>
              <a:t> et, </a:t>
            </a:r>
            <a:r>
              <a:rPr lang="en-US" sz="1000" dirty="0" err="1"/>
              <a:t>ultricies</a:t>
            </a:r>
            <a:r>
              <a:rPr lang="en-US" sz="1000" dirty="0"/>
              <a:t> non </a:t>
            </a:r>
            <a:r>
              <a:rPr lang="en-US" sz="1000" dirty="0" err="1"/>
              <a:t>nibh</a:t>
            </a:r>
            <a:r>
              <a:rPr lang="en-US" sz="1000" dirty="0"/>
              <a:t>. Class </a:t>
            </a:r>
            <a:r>
              <a:rPr lang="en-US" sz="1000" dirty="0" err="1"/>
              <a:t>aptent</a:t>
            </a:r>
            <a:r>
              <a:rPr lang="en-US" sz="1000" dirty="0"/>
              <a:t> </a:t>
            </a:r>
            <a:r>
              <a:rPr lang="en-US" sz="1000" dirty="0" err="1"/>
              <a:t>taciti</a:t>
            </a:r>
            <a:r>
              <a:rPr lang="en-US" sz="1000" dirty="0"/>
              <a:t> </a:t>
            </a:r>
            <a:r>
              <a:rPr lang="en-US" sz="1000" dirty="0" err="1"/>
              <a:t>sociosqu</a:t>
            </a:r>
            <a:r>
              <a:rPr lang="en-US" sz="1000" dirty="0"/>
              <a:t> ad </a:t>
            </a:r>
            <a:r>
              <a:rPr lang="en-US" sz="1000" dirty="0" err="1"/>
              <a:t>litora</a:t>
            </a:r>
            <a:r>
              <a:rPr lang="en-US" sz="1000" dirty="0"/>
              <a:t> </a:t>
            </a:r>
            <a:r>
              <a:rPr lang="en-US" sz="1000" dirty="0" err="1"/>
              <a:t>torquent</a:t>
            </a:r>
            <a:r>
              <a:rPr lang="en-US" sz="1000" dirty="0"/>
              <a:t> per </a:t>
            </a:r>
            <a:r>
              <a:rPr lang="en-US" sz="1000" dirty="0" err="1"/>
              <a:t>conubia</a:t>
            </a:r>
            <a:r>
              <a:rPr lang="en-US" sz="1000" dirty="0"/>
              <a:t> nostra, per </a:t>
            </a:r>
            <a:r>
              <a:rPr lang="en-US" sz="1000" dirty="0" err="1"/>
              <a:t>inceptos</a:t>
            </a:r>
            <a:r>
              <a:rPr lang="en-US" sz="1000" dirty="0"/>
              <a:t> </a:t>
            </a:r>
            <a:r>
              <a:rPr lang="en-US" sz="1000" dirty="0" err="1"/>
              <a:t>himenaeos</a:t>
            </a:r>
            <a:r>
              <a:rPr lang="en-US" sz="1000" dirty="0"/>
              <a:t>. </a:t>
            </a:r>
            <a:r>
              <a:rPr lang="en-US" sz="1000" dirty="0" err="1"/>
              <a:t>Phasellus</a:t>
            </a:r>
            <a:r>
              <a:rPr lang="en-US" sz="1000" dirty="0"/>
              <a:t> </a:t>
            </a:r>
            <a:r>
              <a:rPr lang="en-US" sz="1000" dirty="0" err="1"/>
              <a:t>condimentum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auctor</a:t>
            </a:r>
            <a:r>
              <a:rPr lang="en-US" sz="1000" dirty="0" smtClean="0"/>
              <a:t>.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2852" y="2015759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87129" y="3816348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2875" y="3877863"/>
            <a:ext cx="174315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7123" y="4197357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92869" y="4258872"/>
            <a:ext cx="1743158" cy="19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2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7117" y="4578366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92863" y="4639881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85000"/>
                  </a:schemeClr>
                </a:solidFill>
              </a:rPr>
              <a:t>Add comment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4" name="Picture 63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6" y="1859769"/>
            <a:ext cx="156633" cy="156633"/>
          </a:xfrm>
          <a:prstGeom prst="rect">
            <a:avLst/>
          </a:prstGeom>
        </p:spPr>
      </p:pic>
      <p:pic>
        <p:nvPicPr>
          <p:cNvPr id="67" name="Picture 66" descr="ed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12" y="1872586"/>
            <a:ext cx="125450" cy="12545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794755" y="37525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9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37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-3-7 Change password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639191"/>
              </p:ext>
            </p:extLst>
          </p:nvPr>
        </p:nvGraphicFramePr>
        <p:xfrm>
          <a:off x="5173132" y="1020012"/>
          <a:ext cx="3903137" cy="170456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791155" y="2091270"/>
            <a:ext cx="3582250" cy="2480734"/>
          </a:xfrm>
          <a:prstGeom prst="roundRect">
            <a:avLst>
              <a:gd name="adj" fmla="val 504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79882" y="35136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2864" y="28919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72864" y="25136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211" y="1363206"/>
            <a:ext cx="1148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Change password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7354" y="2566857"/>
            <a:ext cx="1384300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Current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7354" y="2891945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New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7354" y="3513666"/>
            <a:ext cx="1384300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Change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168813" y="317317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32506" y="3191577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89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-5-1 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Register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92670"/>
              </p:ext>
            </p:extLst>
          </p:nvPr>
        </p:nvGraphicFramePr>
        <p:xfrm>
          <a:off x="5173132" y="1007928"/>
          <a:ext cx="3903137" cy="30820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Disable, can’t 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Update when avatar link updated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link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Input confirm password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791155" y="2100277"/>
            <a:ext cx="3582250" cy="2480734"/>
          </a:xfrm>
          <a:prstGeom prst="roundRect">
            <a:avLst>
              <a:gd name="adj" fmla="val 4686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1335" y="262934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62397" y="234178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800333" y="2815506"/>
            <a:ext cx="69450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39483" y="2815506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77756" y="3242768"/>
            <a:ext cx="956233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Avatar link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00333" y="2464897"/>
            <a:ext cx="15336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826105" y="3990322"/>
            <a:ext cx="1516891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Register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1817098" y="3125677"/>
            <a:ext cx="416550" cy="42613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61721" y="31534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51335" y="31256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88954" y="36210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77637" y="398963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2050" y="26128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20371" y="3671839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59521" y="3671839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2050" y="348791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4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110067" y="973675"/>
            <a:ext cx="4919133" cy="439472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58043" y="3607733"/>
            <a:ext cx="4668595" cy="1684382"/>
          </a:xfrm>
          <a:prstGeom prst="roundRect">
            <a:avLst>
              <a:gd name="adj" fmla="val 81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31022" y="1810485"/>
            <a:ext cx="4668595" cy="1684382"/>
          </a:xfrm>
          <a:prstGeom prst="roundRect">
            <a:avLst>
              <a:gd name="adj" fmla="val 81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-6-</a:t>
            </a:r>
            <a:r>
              <a:rPr kumimoji="1" lang="en-US" altLang="ja-JP" dirty="0"/>
              <a:t>1 </a:t>
            </a:r>
            <a:r>
              <a:rPr kumimoji="1" lang="en-US" altLang="ja-JP" dirty="0" smtClean="0"/>
              <a:t>Search result</a:t>
            </a:r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8964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Search result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2658"/>
              </p:ext>
            </p:extLst>
          </p:nvPr>
        </p:nvGraphicFramePr>
        <p:xfrm>
          <a:off x="5173132" y="1020012"/>
          <a:ext cx="3903137" cy="345601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Display search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</a:t>
                      </a:r>
                      <a:r>
                        <a:rPr kumimoji="1" lang="en-US" altLang="ja-JP" sz="1000" baseline="0" dirty="0" smtClean="0"/>
                        <a:t>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r>
                        <a:rPr kumimoji="1" lang="en-US" altLang="ja-JP" sz="1000" baseline="0" dirty="0" smtClean="0"/>
                        <a:t> + 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Append first name and last</a:t>
                      </a:r>
                      <a:r>
                        <a:rPr kumimoji="1" lang="en-US" altLang="ja-JP" sz="1000" baseline="0" dirty="0" smtClean="0"/>
                        <a:t> name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Join date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area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List</a:t>
                      </a:r>
                      <a:r>
                        <a:rPr kumimoji="1" lang="en-US" altLang="ja-JP" sz="1000" baseline="0" dirty="0" smtClean="0"/>
                        <a:t> all result match with username,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area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List</a:t>
                      </a:r>
                      <a:r>
                        <a:rPr kumimoji="1" lang="en-US" altLang="ja-JP" sz="1000" baseline="0" dirty="0" smtClean="0"/>
                        <a:t> all result match with post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31022" y="1912760"/>
            <a:ext cx="1923801" cy="741945"/>
            <a:chOff x="231022" y="1912760"/>
            <a:chExt cx="1923801" cy="741945"/>
          </a:xfrm>
        </p:grpSpPr>
        <p:sp>
          <p:nvSpPr>
            <p:cNvPr id="32" name="TextBox 31"/>
            <p:cNvSpPr txBox="1"/>
            <p:nvPr/>
          </p:nvSpPr>
          <p:spPr>
            <a:xfrm>
              <a:off x="1369114" y="1912760"/>
              <a:ext cx="3274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31022" y="2035871"/>
              <a:ext cx="1923801" cy="618834"/>
              <a:chOff x="231022" y="2035871"/>
              <a:chExt cx="1923801" cy="61883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31022" y="2232245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333751" y="2187907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08226" y="2208674"/>
                <a:ext cx="6803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en-US" altLang="ja-JP" sz="1000" dirty="0" smtClean="0"/>
                  <a:t>Tri Le</a:t>
                </a:r>
                <a:endParaRPr kumimoji="1" lang="ja-JP" altLang="en-US" sz="1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18659" y="2035871"/>
                <a:ext cx="5897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/>
                  <a:t>tri.le.89</a:t>
                </a:r>
                <a:endParaRPr kumimoji="1" lang="ja-JP" alt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17904" y="2439261"/>
                <a:ext cx="11369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Join date: </a:t>
                </a:r>
                <a:r>
                  <a:rPr kumimoji="1" lang="en-US" altLang="ja-JP" sz="800" i="1" dirty="0">
                    <a:solidFill>
                      <a:schemeClr val="bg1">
                        <a:lumMod val="65000"/>
                      </a:schemeClr>
                    </a:solidFill>
                  </a:rPr>
                  <a:t>08/12/</a:t>
                </a:r>
                <a:r>
                  <a:rPr kumimoji="1" lang="en-US" altLang="ja-JP" sz="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2015</a:t>
                </a:r>
                <a:endParaRPr kumimoji="1" lang="ja-JP" altLang="en-US" sz="8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90506" y="2092751"/>
                <a:ext cx="557218" cy="5311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Image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smtClean="0">
                <a:solidFill>
                  <a:schemeClr val="tx1"/>
                </a:solidFill>
              </a:rPr>
              <a:t>Tri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035611" y="375100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Tri </a:t>
            </a:r>
            <a:r>
              <a:rPr kumimoji="1" lang="en-US" altLang="ja-JP" sz="1000" dirty="0" err="1" smtClean="0"/>
              <a:t>Nho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507458" y="38078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</a:t>
            </a:r>
            <a:r>
              <a:rPr kumimoji="1" lang="en-US" altLang="ja-JP" sz="1000" dirty="0" smtClean="0"/>
              <a:t>dummy </a:t>
            </a:r>
            <a:r>
              <a:rPr kumimoji="1" lang="en-US" altLang="ja-JP" sz="1000" dirty="0"/>
              <a:t>text of the print … </a:t>
            </a:r>
            <a:r>
              <a:rPr kumimoji="1" lang="en-US" altLang="ja-JP" sz="1000" dirty="0" smtClean="0"/>
              <a:t>tri</a:t>
            </a:r>
            <a:endParaRPr kumimoji="1" lang="ja-JP" alt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508520" y="45275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17427" y="2045004"/>
            <a:ext cx="1664317" cy="618834"/>
            <a:chOff x="2835441" y="1702738"/>
            <a:chExt cx="1664317" cy="618834"/>
          </a:xfrm>
        </p:grpSpPr>
        <p:sp>
          <p:nvSpPr>
            <p:cNvPr id="45" name="TextBox 44"/>
            <p:cNvSpPr txBox="1"/>
            <p:nvPr/>
          </p:nvSpPr>
          <p:spPr>
            <a:xfrm>
              <a:off x="3363594" y="1702738"/>
              <a:ext cx="718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/>
                <a:t>n</a:t>
              </a:r>
              <a:r>
                <a:rPr kumimoji="1" lang="en-US" altLang="ja-JP" sz="1000" dirty="0" err="1" smtClean="0"/>
                <a:t>goctri.bd</a:t>
              </a:r>
              <a:endParaRPr kumimoji="1" lang="ja-JP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62839" y="2106128"/>
              <a:ext cx="11369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Join date: </a:t>
              </a:r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08</a:t>
              </a:r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/02</a:t>
              </a:r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2014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53161" y="1875541"/>
              <a:ext cx="68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ja-JP" sz="1000" dirty="0" smtClean="0"/>
                <a:t>Ngoc Tri</a:t>
              </a:r>
              <a:endParaRPr kumimoji="1" lang="ja-JP" altLang="en-US" sz="1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835441" y="1759618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Image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8451" y="2756858"/>
            <a:ext cx="1664317" cy="618834"/>
            <a:chOff x="516465" y="2414592"/>
            <a:chExt cx="1664317" cy="618834"/>
          </a:xfrm>
        </p:grpSpPr>
        <p:sp>
          <p:nvSpPr>
            <p:cNvPr id="52" name="TextBox 51"/>
            <p:cNvSpPr txBox="1"/>
            <p:nvPr/>
          </p:nvSpPr>
          <p:spPr>
            <a:xfrm>
              <a:off x="1044618" y="2414592"/>
              <a:ext cx="6082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thanhtri</a:t>
              </a:r>
              <a:endParaRPr kumimoji="1" lang="ja-JP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43863" y="2817982"/>
              <a:ext cx="11369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 smtClean="0">
                  <a:solidFill>
                    <a:schemeClr val="bg1">
                      <a:lumMod val="65000"/>
                    </a:schemeClr>
                  </a:solidFill>
                </a:rPr>
                <a:t>Join date: 03/11/2013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34185" y="2587395"/>
              <a:ext cx="6803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ja-JP" sz="1000" dirty="0" err="1" smtClean="0"/>
                <a:t>Thanh</a:t>
              </a:r>
              <a:r>
                <a:rPr kumimoji="1" lang="en-US" altLang="ja-JP" sz="1000" dirty="0" smtClean="0"/>
                <a:t> Tri</a:t>
              </a:r>
              <a:endParaRPr kumimoji="1" lang="ja-JP" altLang="en-US" sz="1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16465" y="2471472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Image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957638" y="23942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3415" y="1668075"/>
            <a:ext cx="536098" cy="25369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User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75732" y="3462873"/>
            <a:ext cx="536098" cy="25369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Post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27727" y="31910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88334" y="39292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82741" y="4935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7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-3-5 Edit 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671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Edit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92578"/>
              </p:ext>
            </p:extLst>
          </p:nvPr>
        </p:nvGraphicFramePr>
        <p:xfrm>
          <a:off x="5156198" y="1009450"/>
          <a:ext cx="3903137" cy="203165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Description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description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Rich</a:t>
                      </a:r>
                      <a:r>
                        <a:rPr kumimoji="1" lang="en-US" altLang="ja-JP" sz="1000" baseline="0" dirty="0" smtClean="0"/>
                        <a:t> text editor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Format content use</a:t>
                      </a:r>
                      <a:r>
                        <a:rPr kumimoji="1" lang="en-US" altLang="ja-JP" sz="1000" baseline="0" dirty="0" smtClean="0"/>
                        <a:t> html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Able</a:t>
                      </a:r>
                      <a:r>
                        <a:rPr kumimoji="1" lang="en-US" altLang="ja-JP" sz="1000" baseline="0" dirty="0" smtClean="0"/>
                        <a:t> to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22791" y="2028221"/>
            <a:ext cx="3324902" cy="2480734"/>
          </a:xfrm>
          <a:prstGeom prst="roundRect">
            <a:avLst>
              <a:gd name="adj" fmla="val 4323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12620" y="2176139"/>
            <a:ext cx="174315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New post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9454" y="2467908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dolor sit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amet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consectetur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adipiscing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</a:rPr>
              <a:t>elit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9454" y="2990452"/>
            <a:ext cx="3004132" cy="1125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i="1" dirty="0" smtClean="0">
                <a:solidFill>
                  <a:schemeClr val="bg1">
                    <a:lumMod val="85000"/>
                  </a:schemeClr>
                </a:solidFill>
              </a:rPr>
              <a:t>Content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257824" y="4175778"/>
            <a:ext cx="1516891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Post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499454" y="2716795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1854" y="2716076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smtClean="0">
                <a:solidFill>
                  <a:schemeClr val="tx1"/>
                </a:solidFill>
              </a:rPr>
              <a:t>B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7373" y="2715357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I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55909" y="2716795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u="sng" dirty="0" smtClean="0">
                <a:solidFill>
                  <a:schemeClr val="tx1"/>
                </a:solidFill>
              </a:rPr>
              <a:t>U</a:t>
            </a:r>
            <a:endParaRPr kumimoji="1" lang="ja-JP" altLang="en-US" sz="800" u="sng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1393" y="21281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31785" y="2423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0792" y="26814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31785" y="39755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92060" y="426217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9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211901" y="867897"/>
            <a:ext cx="680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Welcome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6402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S-2-1</a:t>
            </a:r>
            <a:endParaRPr kumimoji="1" lang="ja-JP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S-3-1</a:t>
            </a:r>
            <a:endParaRPr kumimoji="1" lang="ja-JP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1683747" y="1407892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Homepage</a:t>
            </a:r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62892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S-3-2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2874934" y="1416360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detail</a:t>
            </a:r>
            <a:endParaRPr kumimoji="1" lang="ja-JP" altLang="en-US" sz="10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519123" y="1303874"/>
            <a:ext cx="2455" cy="14277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13117" y="2027138"/>
            <a:ext cx="4075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2931616" y="189167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-3-3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68411" y="334435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210627" y="319558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1768411" y="305406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-5-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903215" y="2164352"/>
            <a:ext cx="75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731837" y="3987837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result</a:t>
            </a:r>
            <a:endParaRPr kumimoji="1" lang="ja-JP" altLang="en-US" sz="1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219088" y="383906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/>
          <p:cNvSpPr/>
          <p:nvPr/>
        </p:nvSpPr>
        <p:spPr>
          <a:xfrm>
            <a:off x="1776872" y="369755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-6-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521578" y="2594421"/>
            <a:ext cx="4075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/>
          <p:cNvSpPr/>
          <p:nvPr/>
        </p:nvSpPr>
        <p:spPr>
          <a:xfrm>
            <a:off x="2940077" y="245895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-3-4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911676" y="2731635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776866" y="4580521"/>
            <a:ext cx="680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post</a:t>
            </a:r>
            <a:endParaRPr kumimoji="1" lang="ja-JP" alt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19082" y="443175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/>
          <p:cNvSpPr/>
          <p:nvPr/>
        </p:nvSpPr>
        <p:spPr>
          <a:xfrm>
            <a:off x="1776866" y="429023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-7-</a:t>
            </a:r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cxnSp>
        <p:nvCxnSpPr>
          <p:cNvPr id="69" name="Straight Arrow Connector 68"/>
          <p:cNvCxnSpPr>
            <a:stCxn id="42" idx="3"/>
            <a:endCxn id="70" idx="1"/>
          </p:cNvCxnSpPr>
          <p:nvPr/>
        </p:nvCxnSpPr>
        <p:spPr>
          <a:xfrm>
            <a:off x="3519322" y="1296617"/>
            <a:ext cx="1626615" cy="1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/>
          <p:cNvSpPr/>
          <p:nvPr/>
        </p:nvSpPr>
        <p:spPr>
          <a:xfrm>
            <a:off x="5145937" y="115336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S-3</a:t>
            </a:r>
            <a:r>
              <a:rPr kumimoji="1" lang="en-US" altLang="ja-JP" sz="1000" dirty="0" smtClean="0"/>
              <a:t>-5</a:t>
            </a:r>
            <a:endParaRPr kumimoji="1" lang="ja-JP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100195" y="1435184"/>
            <a:ext cx="644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post</a:t>
            </a:r>
            <a:endParaRPr kumimoji="1" lang="ja-JP" altLang="en-US" sz="10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4735377" y="1297297"/>
            <a:ext cx="2455" cy="8670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738378" y="2045962"/>
            <a:ext cx="4075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73"/>
          <p:cNvSpPr/>
          <p:nvPr/>
        </p:nvSpPr>
        <p:spPr>
          <a:xfrm>
            <a:off x="5156877" y="19104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-3-6</a:t>
            </a:r>
            <a:endParaRPr kumimoji="1" lang="ja-JP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128476" y="2183176"/>
            <a:ext cx="916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comment</a:t>
            </a:r>
            <a:endParaRPr kumimoji="1" lang="ja-JP" altLang="en-US" sz="1000" dirty="0"/>
          </a:p>
        </p:txBody>
      </p:sp>
      <p:cxnSp>
        <p:nvCxnSpPr>
          <p:cNvPr id="76" name="Straight Arrow Connector 75"/>
          <p:cNvCxnSpPr>
            <a:endCxn id="77" idx="1"/>
          </p:cNvCxnSpPr>
          <p:nvPr/>
        </p:nvCxnSpPr>
        <p:spPr>
          <a:xfrm>
            <a:off x="3538723" y="2054720"/>
            <a:ext cx="1619834" cy="557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/>
          <p:cNvSpPr/>
          <p:nvPr/>
        </p:nvSpPr>
        <p:spPr>
          <a:xfrm>
            <a:off x="5158557" y="246717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-3-7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070765" y="2728453"/>
            <a:ext cx="1102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smtClean="0"/>
              <a:t>Welcome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Register| </a:t>
            </a:r>
            <a:r>
              <a:rPr kumimoji="1" lang="en-US" altLang="ja-JP" sz="1000" dirty="0">
                <a:solidFill>
                  <a:schemeClr val="bg1"/>
                </a:solidFill>
              </a:rPr>
              <a:t>Login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619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59024"/>
              </p:ext>
            </p:extLst>
          </p:nvPr>
        </p:nvGraphicFramePr>
        <p:xfrm>
          <a:off x="5173132" y="1020012"/>
          <a:ext cx="3903137" cy="36306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username,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smtClean="0"/>
                        <a:t>post </a:t>
                      </a:r>
                      <a:r>
                        <a:rPr kumimoji="1" lang="en-US" altLang="ja-JP" sz="1000" baseline="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-6-1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-5-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Top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Top</a:t>
                      </a:r>
                      <a:r>
                        <a:rPr kumimoji="1" lang="en-US" altLang="ja-JP" sz="1000" baseline="0" dirty="0" smtClean="0"/>
                        <a:t> newest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Title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Date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Author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9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Description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86772" y="116341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5500" y="11549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3324" y="136320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036" y="188997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9183" y="160942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4562" y="17807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01106" y="179131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0297" y="19726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5918" y="1871820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6673" y="19964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700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08520" y="242189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945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08520" y="31051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507458" y="38078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508520" y="45275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-2-</a:t>
            </a:r>
            <a:r>
              <a:rPr kumimoji="1" lang="en-US" altLang="ja-JP" dirty="0"/>
              <a:t>1 </a:t>
            </a:r>
            <a:r>
              <a:rPr kumimoji="1" lang="en-US" altLang="ja-JP" dirty="0" smtClean="0"/>
              <a:t>Login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Register| </a:t>
            </a:r>
            <a:r>
              <a:rPr kumimoji="1" lang="en-US" altLang="ja-JP" sz="1000" dirty="0">
                <a:solidFill>
                  <a:srgbClr val="FFFFFF"/>
                </a:solidFill>
              </a:rPr>
              <a:t>Login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38841"/>
              </p:ext>
            </p:extLst>
          </p:nvPr>
        </p:nvGraphicFramePr>
        <p:xfrm>
          <a:off x="5173132" y="1020012"/>
          <a:ext cx="3903137" cy="13083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179882" y="35136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2864" y="31496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72864" y="277126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211" y="1363206"/>
            <a:ext cx="4773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Login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1155" y="2091270"/>
            <a:ext cx="3582250" cy="2480734"/>
          </a:xfrm>
          <a:prstGeom prst="roundRect">
            <a:avLst>
              <a:gd name="adj" fmla="val 504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7354" y="2824513"/>
            <a:ext cx="1384300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7354" y="3149601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7354" y="3513666"/>
            <a:ext cx="1384300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Login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051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</a:t>
            </a:r>
            <a:r>
              <a:rPr kumimoji="1" lang="en-US" altLang="ja-JP" dirty="0"/>
              <a:t>1 </a:t>
            </a:r>
            <a:r>
              <a:rPr kumimoji="1" lang="en-US" altLang="ja-JP" dirty="0" smtClean="0"/>
              <a:t>Homepage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229631"/>
              </p:ext>
            </p:extLst>
          </p:nvPr>
        </p:nvGraphicFramePr>
        <p:xfrm>
          <a:off x="5173132" y="1011545"/>
          <a:ext cx="3903137" cy="490265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username,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r>
                        <a:rPr kumimoji="1" lang="en-US" altLang="ja-JP" sz="1000" baseline="0" dirty="0" smtClean="0"/>
                        <a:t>,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r>
                        <a:rPr kumimoji="1" lang="en-US" altLang="ja-JP" sz="1000" baseline="0" dirty="0" smtClean="0"/>
                        <a:t>,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-6-1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Greeting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Edit profile</a:t>
                      </a:r>
                      <a:br>
                        <a:rPr kumimoji="1" lang="en-US" altLang="ja-JP" sz="1000" dirty="0" smtClean="0"/>
                      </a:br>
                      <a:r>
                        <a:rPr kumimoji="1" lang="en-US" altLang="ja-JP" sz="1000" dirty="0" smtClean="0"/>
                        <a:t>Hover</a:t>
                      </a:r>
                      <a:r>
                        <a:rPr kumimoji="1" lang="en-US" altLang="ja-JP" sz="1000" baseline="0" dirty="0" smtClean="0"/>
                        <a:t> =&gt; Show logout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Title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Date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Author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Description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-7-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Top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Top</a:t>
                      </a:r>
                      <a:r>
                        <a:rPr kumimoji="1" lang="en-US" altLang="ja-JP" sz="1000" baseline="0" dirty="0" smtClean="0"/>
                        <a:t> newest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S-3-1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 sort by create date time and paging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S-3-1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71248" y="10306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14118" y="183369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5500" y="116341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4937" y="14725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036" y="188997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9183" y="160942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4562" y="17807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59875" y="17375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0297" y="186000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32005" y="2001564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5918" y="1871820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700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08520" y="242189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945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08520" y="31051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507458" y="38078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508520" y="45275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37909" y="207076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63316" y="230762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376" y="251083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1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0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-3-2 Post detail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762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Post detail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1784"/>
              </p:ext>
            </p:extLst>
          </p:nvPr>
        </p:nvGraphicFramePr>
        <p:xfrm>
          <a:off x="5156198" y="1009450"/>
          <a:ext cx="3903137" cy="322037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post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post</a:t>
                      </a:r>
                      <a:endParaRPr kumimoji="1" lang="ja-JP" altLang="en-US" sz="10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Commenter avatar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All user’s post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comment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S-3-6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Show if owner of comment</a:t>
                      </a:r>
                      <a:endParaRPr kumimoji="1" lang="ja-JP" altLang="en-US" sz="10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new comment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74652" y="382461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58397" y="222776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0842" y="18082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520" y="2305444"/>
            <a:ext cx="3213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/>
              <a:t>Lorem</a:t>
            </a:r>
            <a:r>
              <a:rPr lang="en-US" sz="1000" dirty="0"/>
              <a:t> </a:t>
            </a:r>
            <a:r>
              <a:rPr lang="en-US" sz="1000" dirty="0" err="1"/>
              <a:t>ipsum</a:t>
            </a:r>
            <a:r>
              <a:rPr lang="en-US" sz="1000" dirty="0"/>
              <a:t>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. </a:t>
            </a:r>
            <a:r>
              <a:rPr lang="en-US" sz="1000" dirty="0" err="1"/>
              <a:t>Curabitur</a:t>
            </a:r>
            <a:r>
              <a:rPr lang="en-US" sz="1000" dirty="0"/>
              <a:t> vitae tempus </a:t>
            </a:r>
            <a:r>
              <a:rPr lang="en-US" sz="1000" dirty="0" err="1"/>
              <a:t>neque</a:t>
            </a:r>
            <a:r>
              <a:rPr lang="en-US" sz="1000" dirty="0"/>
              <a:t>.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lacinia</a:t>
            </a:r>
            <a:r>
              <a:rPr lang="en-US" sz="1000" dirty="0"/>
              <a:t> </a:t>
            </a:r>
            <a:r>
              <a:rPr lang="en-US" sz="1000" dirty="0" err="1"/>
              <a:t>eros</a:t>
            </a:r>
            <a:r>
              <a:rPr lang="en-US" sz="1000" dirty="0"/>
              <a:t>, vitae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felis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libero</a:t>
            </a:r>
            <a:r>
              <a:rPr lang="en-US" sz="1000" dirty="0"/>
              <a:t>,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 </a:t>
            </a:r>
            <a:r>
              <a:rPr lang="en-US" sz="1000" dirty="0" err="1"/>
              <a:t>nec</a:t>
            </a:r>
            <a:r>
              <a:rPr lang="en-US" sz="1000" dirty="0"/>
              <a:t>, </a:t>
            </a:r>
            <a:r>
              <a:rPr lang="en-US" sz="1000" dirty="0" err="1"/>
              <a:t>pellentesque</a:t>
            </a:r>
            <a:r>
              <a:rPr lang="en-US" sz="1000" dirty="0"/>
              <a:t> </a:t>
            </a:r>
            <a:r>
              <a:rPr lang="en-US" sz="1000" dirty="0" err="1"/>
              <a:t>tincidunt</a:t>
            </a:r>
            <a:r>
              <a:rPr lang="en-US" sz="1000" dirty="0"/>
              <a:t> </a:t>
            </a:r>
            <a:r>
              <a:rPr lang="en-US" sz="1000" dirty="0" err="1"/>
              <a:t>augue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lorem</a:t>
            </a:r>
            <a:r>
              <a:rPr lang="en-US" sz="1000" dirty="0"/>
              <a:t>.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bibendum</a:t>
            </a:r>
            <a:r>
              <a:rPr lang="en-US" sz="1000" dirty="0"/>
              <a:t>. </a:t>
            </a:r>
            <a:r>
              <a:rPr lang="en-US" sz="1000" dirty="0" err="1"/>
              <a:t>Nulla</a:t>
            </a:r>
            <a:r>
              <a:rPr lang="en-US" sz="1000" dirty="0"/>
              <a:t> lacus quam, </a:t>
            </a:r>
            <a:r>
              <a:rPr lang="en-US" sz="1000" dirty="0" err="1"/>
              <a:t>viverra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blandit</a:t>
            </a:r>
            <a:r>
              <a:rPr lang="en-US" sz="1000" dirty="0"/>
              <a:t> et, </a:t>
            </a:r>
            <a:r>
              <a:rPr lang="en-US" sz="1000" dirty="0" err="1"/>
              <a:t>ultricies</a:t>
            </a:r>
            <a:r>
              <a:rPr lang="en-US" sz="1000" dirty="0"/>
              <a:t> non </a:t>
            </a:r>
            <a:r>
              <a:rPr lang="en-US" sz="1000" dirty="0" err="1"/>
              <a:t>nibh</a:t>
            </a:r>
            <a:r>
              <a:rPr lang="en-US" sz="1000" dirty="0"/>
              <a:t>. Class </a:t>
            </a:r>
            <a:r>
              <a:rPr lang="en-US" sz="1000" dirty="0" err="1"/>
              <a:t>aptent</a:t>
            </a:r>
            <a:r>
              <a:rPr lang="en-US" sz="1000" dirty="0"/>
              <a:t> </a:t>
            </a:r>
            <a:r>
              <a:rPr lang="en-US" sz="1000" dirty="0" err="1"/>
              <a:t>taciti</a:t>
            </a:r>
            <a:r>
              <a:rPr lang="en-US" sz="1000" dirty="0"/>
              <a:t> </a:t>
            </a:r>
            <a:r>
              <a:rPr lang="en-US" sz="1000" dirty="0" err="1"/>
              <a:t>sociosqu</a:t>
            </a:r>
            <a:r>
              <a:rPr lang="en-US" sz="1000" dirty="0"/>
              <a:t> ad </a:t>
            </a:r>
            <a:r>
              <a:rPr lang="en-US" sz="1000" dirty="0" err="1"/>
              <a:t>litora</a:t>
            </a:r>
            <a:r>
              <a:rPr lang="en-US" sz="1000" dirty="0"/>
              <a:t> </a:t>
            </a:r>
            <a:r>
              <a:rPr lang="en-US" sz="1000" dirty="0" err="1"/>
              <a:t>torquent</a:t>
            </a:r>
            <a:r>
              <a:rPr lang="en-US" sz="1000" dirty="0"/>
              <a:t> per </a:t>
            </a:r>
            <a:r>
              <a:rPr lang="en-US" sz="1000" dirty="0" err="1"/>
              <a:t>conubia</a:t>
            </a:r>
            <a:r>
              <a:rPr lang="en-US" sz="1000" dirty="0"/>
              <a:t> nostra, per </a:t>
            </a:r>
            <a:r>
              <a:rPr lang="en-US" sz="1000" dirty="0" err="1"/>
              <a:t>inceptos</a:t>
            </a:r>
            <a:r>
              <a:rPr lang="en-US" sz="1000" dirty="0"/>
              <a:t> </a:t>
            </a:r>
            <a:r>
              <a:rPr lang="en-US" sz="1000" dirty="0" err="1"/>
              <a:t>himenaeos</a:t>
            </a:r>
            <a:r>
              <a:rPr lang="en-US" sz="1000" dirty="0"/>
              <a:t>. </a:t>
            </a:r>
            <a:r>
              <a:rPr lang="en-US" sz="1000" dirty="0" err="1"/>
              <a:t>Phasellus</a:t>
            </a:r>
            <a:r>
              <a:rPr lang="en-US" sz="1000" dirty="0"/>
              <a:t> </a:t>
            </a:r>
            <a:r>
              <a:rPr lang="en-US" sz="1000" dirty="0" err="1"/>
              <a:t>condimentum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auctor</a:t>
            </a:r>
            <a:r>
              <a:rPr lang="en-US" sz="1000" dirty="0" smtClean="0"/>
              <a:t>.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2852" y="2015759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66811" y="382461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87129" y="3816348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2875" y="3877863"/>
            <a:ext cx="1743158" cy="19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7123" y="4197357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92869" y="4258872"/>
            <a:ext cx="1743158" cy="19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2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7117" y="4578366"/>
            <a:ext cx="339307" cy="3238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92863" y="4639881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85000"/>
                  </a:schemeClr>
                </a:solidFill>
              </a:rPr>
              <a:t>Add comment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 descr="ed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46" y="4292740"/>
            <a:ext cx="125450" cy="125450"/>
          </a:xfrm>
          <a:prstGeom prst="rect">
            <a:avLst/>
          </a:prstGeom>
        </p:spPr>
      </p:pic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33" y="4278491"/>
            <a:ext cx="156633" cy="15663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35989" y="436362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59771" y="436281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05780" y="458663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64" name="Picture 63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96" y="1859769"/>
            <a:ext cx="156633" cy="156633"/>
          </a:xfrm>
          <a:prstGeom prst="rect">
            <a:avLst/>
          </a:prstGeom>
        </p:spPr>
      </p:pic>
      <p:pic>
        <p:nvPicPr>
          <p:cNvPr id="67" name="Picture 66" descr="ed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12" y="1872586"/>
            <a:ext cx="125450" cy="12545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434983" y="16766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62576" y="16773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4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-3-3 Edit profile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Update profile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84849"/>
              </p:ext>
            </p:extLst>
          </p:nvPr>
        </p:nvGraphicFramePr>
        <p:xfrm>
          <a:off x="5173132" y="1007928"/>
          <a:ext cx="3903137" cy="30820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Disable, can’t change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Update when avatar link updated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 link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S-3-7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</a:t>
                      </a:r>
                      <a:r>
                        <a:rPr kumimoji="1" lang="en-US" altLang="ja-JP" sz="1000" dirty="0" smtClean="0"/>
                        <a:t>-1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Click =&gt;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1" lang="en-US" altLang="ja-JP" sz="1000" baseline="0" smtClean="0">
                          <a:latin typeface="Calibri" panose="020F0502020204030204" pitchFamily="34" charset="0"/>
                        </a:rPr>
                        <a:t>Edit profile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791155" y="2100277"/>
            <a:ext cx="3582250" cy="2480734"/>
          </a:xfrm>
          <a:prstGeom prst="roundRect">
            <a:avLst>
              <a:gd name="adj" fmla="val 4686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1335" y="262934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62397" y="234178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800333" y="2815506"/>
            <a:ext cx="69450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39483" y="2815506"/>
            <a:ext cx="69450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17098" y="3630753"/>
            <a:ext cx="1533658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/>
              <a:t>Change password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2377756" y="3242768"/>
            <a:ext cx="956233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Avatar link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00333" y="2464897"/>
            <a:ext cx="1533658" cy="19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username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826105" y="3990322"/>
            <a:ext cx="668736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1817098" y="3125677"/>
            <a:ext cx="416550" cy="42613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 smtClean="0">
                <a:solidFill>
                  <a:schemeClr val="tx1"/>
                </a:solidFill>
              </a:rPr>
              <a:t>Img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61721" y="31534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51335" y="31256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88954" y="36210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13784" y="414877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2050" y="26128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674260" y="3986687"/>
            <a:ext cx="668736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Edit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270017" y="413976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6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-3-4 Logout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05947"/>
              </p:ext>
            </p:extLst>
          </p:nvPr>
        </p:nvGraphicFramePr>
        <p:xfrm>
          <a:off x="5173132" y="1011545"/>
          <a:ext cx="3903137" cy="12028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Greeting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Edit profile</a:t>
                      </a:r>
                      <a:br>
                        <a:rPr kumimoji="1" lang="en-US" altLang="ja-JP" sz="1000" dirty="0" smtClean="0"/>
                      </a:br>
                      <a:r>
                        <a:rPr kumimoji="1" lang="en-US" altLang="ja-JP" sz="1000" dirty="0" smtClean="0"/>
                        <a:t>Hover</a:t>
                      </a:r>
                      <a:r>
                        <a:rPr kumimoji="1" lang="en-US" altLang="ja-JP" sz="1000" baseline="0" dirty="0" smtClean="0"/>
                        <a:t> =&gt; Show logout popup menu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-3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36673" y="16936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1</a:t>
            </a:r>
            <a:endParaRPr kumimoji="1" lang="ja-JP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32005" y="2001564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5918" y="1871820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520" y="17504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36673" y="2365019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35918" y="2543234"/>
            <a:ext cx="1700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6673" y="266789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08520" y="242189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36673" y="30482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5918" y="3226486"/>
            <a:ext cx="19457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36673" y="33511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08520" y="31051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35611" y="375100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4856" y="3929220"/>
            <a:ext cx="182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Nguyen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5611" y="4053876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507458" y="380788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6673" y="447067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5918" y="4648886"/>
            <a:ext cx="1707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Cuc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Nho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6673" y="477354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508520" y="452755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Image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73733" y="1284317"/>
            <a:ext cx="546459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kumimoji="1" lang="en-US" altLang="ja-JP" sz="1000" dirty="0" smtClean="0">
                <a:solidFill>
                  <a:schemeClr val="bg1"/>
                </a:solidFill>
              </a:rPr>
              <a:t>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35447" y="13020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92275" y="100476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8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-3-5 Edit 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97367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2" y="985772"/>
            <a:ext cx="4909568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Hi Tri!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1950" y="165906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363206"/>
            <a:ext cx="6671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Edit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40892"/>
              </p:ext>
            </p:extLst>
          </p:nvPr>
        </p:nvGraphicFramePr>
        <p:xfrm>
          <a:off x="5156198" y="1009450"/>
          <a:ext cx="3903137" cy="203165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041496"/>
                <a:gridCol w="676771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Description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description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Rich</a:t>
                      </a:r>
                      <a:r>
                        <a:rPr kumimoji="1" lang="en-US" altLang="ja-JP" sz="1000" baseline="0" dirty="0" smtClean="0"/>
                        <a:t> text editor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Format content use</a:t>
                      </a:r>
                      <a:r>
                        <a:rPr kumimoji="1" lang="en-US" altLang="ja-JP" sz="1000" baseline="0" dirty="0" smtClean="0"/>
                        <a:t> html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</a:t>
                      </a:r>
                      <a:r>
                        <a:rPr kumimoji="1" lang="en-US" altLang="ja-JP" sz="1000" baseline="0" dirty="0" smtClean="0"/>
                        <a:t>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Able</a:t>
                      </a:r>
                      <a:r>
                        <a:rPr kumimoji="1" lang="en-US" altLang="ja-JP" sz="1000" baseline="0" dirty="0" smtClean="0"/>
                        <a:t> to format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S-3-2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4213" y="970286"/>
            <a:ext cx="442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MB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8208" y="1033063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04" y="1061485"/>
            <a:ext cx="153246" cy="15273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949696" y="1902256"/>
            <a:ext cx="0" cy="287128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86291" y="2079917"/>
            <a:ext cx="629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5248" y="2310480"/>
            <a:ext cx="660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Top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86285" y="1868236"/>
            <a:ext cx="703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Post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0643" y="2539083"/>
            <a:ext cx="593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Post </a:t>
            </a:r>
            <a:endParaRPr kumimoji="1" lang="ja-JP" altLang="en-US" sz="105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22791" y="2028221"/>
            <a:ext cx="3324902" cy="2480734"/>
          </a:xfrm>
          <a:prstGeom prst="roundRect">
            <a:avLst>
              <a:gd name="adj" fmla="val 4323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12620" y="2176139"/>
            <a:ext cx="1743158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Blog 1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9454" y="2467908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/>
                </a:solidFill>
              </a:rPr>
              <a:t>Lorem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ipsum</a:t>
            </a:r>
            <a:r>
              <a:rPr lang="en-US" sz="800" dirty="0">
                <a:solidFill>
                  <a:schemeClr val="tx1"/>
                </a:solidFill>
              </a:rPr>
              <a:t> dolor sit </a:t>
            </a:r>
            <a:r>
              <a:rPr lang="en-US" sz="800" dirty="0" err="1">
                <a:solidFill>
                  <a:schemeClr val="tx1"/>
                </a:solidFill>
              </a:rPr>
              <a:t>amet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consectetur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adipiscing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elit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9454" y="2990452"/>
            <a:ext cx="3004132" cy="1125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b="1" dirty="0" err="1">
                <a:solidFill>
                  <a:schemeClr val="tx1"/>
                </a:solidFill>
              </a:rPr>
              <a:t>Lorem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b="1" dirty="0" err="1">
                <a:solidFill>
                  <a:schemeClr val="tx1"/>
                </a:solidFill>
              </a:rPr>
              <a:t>ipsum</a:t>
            </a:r>
            <a:r>
              <a:rPr lang="en-US" sz="800" dirty="0">
                <a:solidFill>
                  <a:schemeClr val="tx1"/>
                </a:solidFill>
              </a:rPr>
              <a:t> dolor sit </a:t>
            </a:r>
            <a:r>
              <a:rPr lang="en-US" sz="800" dirty="0" err="1">
                <a:solidFill>
                  <a:schemeClr val="tx1"/>
                </a:solidFill>
              </a:rPr>
              <a:t>amet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consectetur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adipiscing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elit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Curabitur</a:t>
            </a:r>
            <a:r>
              <a:rPr lang="en-US" sz="800" dirty="0">
                <a:solidFill>
                  <a:schemeClr val="tx1"/>
                </a:solidFill>
              </a:rPr>
              <a:t> vitae tempus </a:t>
            </a:r>
            <a:r>
              <a:rPr lang="en-US" sz="800" dirty="0" err="1">
                <a:solidFill>
                  <a:schemeClr val="tx1"/>
                </a:solidFill>
              </a:rPr>
              <a:t>neque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Aliquam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lacinia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eros</a:t>
            </a:r>
            <a:r>
              <a:rPr lang="en-US" sz="800" dirty="0">
                <a:solidFill>
                  <a:schemeClr val="tx1"/>
                </a:solidFill>
              </a:rPr>
              <a:t>, vitae </a:t>
            </a:r>
            <a:r>
              <a:rPr lang="en-US" sz="800" dirty="0" err="1">
                <a:solidFill>
                  <a:schemeClr val="tx1"/>
                </a:solidFill>
              </a:rPr>
              <a:t>rhoncus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felis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nisl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libero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suscipit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suscipit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volutpat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nec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pellentesque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tincidunt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augue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Donec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nisl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lorem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egestas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enim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sed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rhoncus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bibendum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Nulla</a:t>
            </a:r>
            <a:r>
              <a:rPr lang="en-US" sz="800" dirty="0">
                <a:solidFill>
                  <a:schemeClr val="tx1"/>
                </a:solidFill>
              </a:rPr>
              <a:t> lacus quam, </a:t>
            </a:r>
            <a:r>
              <a:rPr lang="en-US" sz="800" dirty="0" err="1">
                <a:solidFill>
                  <a:schemeClr val="tx1"/>
                </a:solidFill>
              </a:rPr>
              <a:t>viverra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ut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blandit</a:t>
            </a:r>
            <a:r>
              <a:rPr lang="en-US" sz="800" dirty="0">
                <a:solidFill>
                  <a:schemeClr val="tx1"/>
                </a:solidFill>
              </a:rPr>
              <a:t> et, </a:t>
            </a:r>
            <a:r>
              <a:rPr lang="en-US" sz="800" dirty="0" err="1">
                <a:solidFill>
                  <a:schemeClr val="tx1"/>
                </a:solidFill>
              </a:rPr>
              <a:t>ultricies</a:t>
            </a:r>
            <a:r>
              <a:rPr lang="en-US" sz="800" dirty="0">
                <a:solidFill>
                  <a:schemeClr val="tx1"/>
                </a:solidFill>
              </a:rPr>
              <a:t> non </a:t>
            </a:r>
            <a:r>
              <a:rPr lang="en-US" sz="800" dirty="0" err="1">
                <a:solidFill>
                  <a:schemeClr val="tx1"/>
                </a:solidFill>
              </a:rPr>
              <a:t>nibh</a:t>
            </a:r>
            <a:r>
              <a:rPr lang="en-US" sz="800" dirty="0">
                <a:solidFill>
                  <a:schemeClr val="tx1"/>
                </a:solidFill>
              </a:rPr>
              <a:t>. Class </a:t>
            </a:r>
            <a:r>
              <a:rPr lang="en-US" sz="800" dirty="0" err="1">
                <a:solidFill>
                  <a:schemeClr val="tx1"/>
                </a:solidFill>
              </a:rPr>
              <a:t>aptent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taciti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sociosqu</a:t>
            </a:r>
            <a:r>
              <a:rPr lang="en-US" sz="800" dirty="0">
                <a:solidFill>
                  <a:schemeClr val="tx1"/>
                </a:solidFill>
              </a:rPr>
              <a:t> ad </a:t>
            </a:r>
            <a:r>
              <a:rPr lang="en-US" sz="800" dirty="0" err="1">
                <a:solidFill>
                  <a:schemeClr val="tx1"/>
                </a:solidFill>
              </a:rPr>
              <a:t>litora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torquent</a:t>
            </a:r>
            <a:r>
              <a:rPr lang="en-US" sz="800" dirty="0">
                <a:solidFill>
                  <a:schemeClr val="tx1"/>
                </a:solidFill>
              </a:rPr>
              <a:t> per </a:t>
            </a:r>
            <a:r>
              <a:rPr lang="en-US" sz="800" dirty="0" err="1">
                <a:solidFill>
                  <a:schemeClr val="tx1"/>
                </a:solidFill>
              </a:rPr>
              <a:t>conubia</a:t>
            </a:r>
            <a:r>
              <a:rPr lang="en-US" sz="800" dirty="0">
                <a:solidFill>
                  <a:schemeClr val="tx1"/>
                </a:solidFill>
              </a:rPr>
              <a:t> nostra, per </a:t>
            </a:r>
            <a:r>
              <a:rPr lang="en-US" sz="800" dirty="0" err="1">
                <a:solidFill>
                  <a:schemeClr val="tx1"/>
                </a:solidFill>
              </a:rPr>
              <a:t>inceptos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himenaeos</a:t>
            </a:r>
            <a:r>
              <a:rPr lang="en-US" sz="800" dirty="0">
                <a:solidFill>
                  <a:schemeClr val="tx1"/>
                </a:solidFill>
              </a:rPr>
              <a:t>. </a:t>
            </a:r>
            <a:r>
              <a:rPr lang="en-US" sz="800" dirty="0" err="1">
                <a:solidFill>
                  <a:schemeClr val="tx1"/>
                </a:solidFill>
              </a:rPr>
              <a:t>Phasellus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condimentum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pretium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auctor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257824" y="4175778"/>
            <a:ext cx="1516891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Edit Post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499454" y="2716795"/>
            <a:ext cx="3004132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1854" y="2716076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smtClean="0">
                <a:solidFill>
                  <a:schemeClr val="tx1"/>
                </a:solidFill>
              </a:rPr>
              <a:t>B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7373" y="2715357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I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55909" y="2716795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u="sng" dirty="0" smtClean="0">
                <a:solidFill>
                  <a:schemeClr val="tx1"/>
                </a:solidFill>
              </a:rPr>
              <a:t>U</a:t>
            </a:r>
            <a:endParaRPr kumimoji="1" lang="ja-JP" altLang="en-US" sz="800" u="sng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1393" y="21281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31785" y="2423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0792" y="26814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31785" y="39755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92060" y="426217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8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2427</TotalTime>
  <Words>2097</Words>
  <Application>Microsoft Macintosh PowerPoint</Application>
  <PresentationFormat>On-screen Show (4:3)</PresentationFormat>
  <Paragraphs>616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Tri Le</cp:lastModifiedBy>
  <cp:revision>161</cp:revision>
  <dcterms:created xsi:type="dcterms:W3CDTF">2014-12-08T01:47:50Z</dcterms:created>
  <dcterms:modified xsi:type="dcterms:W3CDTF">2015-01-21T07:45:54Z</dcterms:modified>
  <cp:category/>
</cp:coreProperties>
</file>