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9753" autoAdjust="0"/>
  </p:normalViewPr>
  <p:slideViewPr>
    <p:cSldViewPr snapToGrid="0" snapToObjects="1">
      <p:cViewPr varScale="1">
        <p:scale>
          <a:sx n="138" d="100"/>
          <a:sy n="138" d="100"/>
        </p:scale>
        <p:origin x="-24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1/20/15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1/20/15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14178"/>
              </p:ext>
            </p:extLst>
          </p:nvPr>
        </p:nvGraphicFramePr>
        <p:xfrm>
          <a:off x="5156198" y="1009450"/>
          <a:ext cx="3903137" cy="7233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-3-7 </a:t>
            </a:r>
            <a:r>
              <a:rPr kumimoji="1" lang="en-US" altLang="ja-JP" dirty="0" smtClean="0"/>
              <a:t>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39191"/>
              </p:ext>
            </p:extLst>
          </p:nvPr>
        </p:nvGraphicFramePr>
        <p:xfrm>
          <a:off x="5173132" y="1020012"/>
          <a:ext cx="3903137" cy="17045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-5-1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92670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03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2050" y="34879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0067" y="973675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58043" y="3607733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1022" y="1810485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-6-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2658"/>
              </p:ext>
            </p:extLst>
          </p:nvPr>
        </p:nvGraphicFramePr>
        <p:xfrm>
          <a:off x="5173132" y="1020012"/>
          <a:ext cx="3903137" cy="34560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1022" y="1912760"/>
            <a:ext cx="1923801" cy="741945"/>
            <a:chOff x="231022" y="1912760"/>
            <a:chExt cx="1923801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1022" y="2035871"/>
              <a:ext cx="1923801" cy="618834"/>
              <a:chOff x="231022" y="2035871"/>
              <a:chExt cx="1923801" cy="6188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1022" y="22322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33751" y="2187907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08226" y="2208674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Tri Le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589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/>
                  <a:t>tri.le.89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0506" y="2092751"/>
                <a:ext cx="557218" cy="5311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Image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Tri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35611" y="37510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Tri </a:t>
            </a:r>
            <a:r>
              <a:rPr kumimoji="1" lang="en-US" altLang="ja-JP" sz="1000" dirty="0" err="1" smtClean="0"/>
              <a:t>Nho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</a:t>
            </a:r>
            <a:r>
              <a:rPr kumimoji="1" lang="en-US" altLang="ja-JP" sz="1000" dirty="0" smtClean="0"/>
              <a:t>dummy </a:t>
            </a:r>
            <a:r>
              <a:rPr kumimoji="1" lang="en-US" altLang="ja-JP" sz="1000" dirty="0"/>
              <a:t>text of the print … </a:t>
            </a:r>
            <a:r>
              <a:rPr kumimoji="1" lang="en-US" altLang="ja-JP" sz="1000" dirty="0" smtClean="0"/>
              <a:t>tri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7427" y="2045004"/>
            <a:ext cx="1664317" cy="618834"/>
            <a:chOff x="2835441" y="1702738"/>
            <a:chExt cx="166431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718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/>
                <a:t>n</a:t>
              </a:r>
              <a:r>
                <a:rPr kumimoji="1" lang="en-US" altLang="ja-JP" sz="1000" dirty="0" err="1" smtClean="0"/>
                <a:t>goctri.bd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Tri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5441" y="17596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8451" y="2756858"/>
            <a:ext cx="1664317" cy="618834"/>
            <a:chOff x="516465" y="2414592"/>
            <a:chExt cx="1664317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0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thanhtri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5" y="2587395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err="1" smtClean="0"/>
                <a:t>Thanh</a:t>
              </a:r>
              <a:r>
                <a:rPr kumimoji="1" lang="en-US" altLang="ja-JP" sz="1000" dirty="0" smtClean="0"/>
                <a:t> Tri</a:t>
              </a:r>
              <a:endParaRPr kumimoji="1" lang="ja-JP" altLang="en-US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465" y="247147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5" y="1668075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75732" y="3462873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Post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88334" y="39292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82741" y="4935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</a:t>
            </a:r>
            <a:r>
              <a:rPr kumimoji="1" lang="en-US" altLang="ja-JP" dirty="0" smtClean="0"/>
              <a:t>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578"/>
              </p:ext>
            </p:extLst>
          </p:nvPr>
        </p:nvGraphicFramePr>
        <p:xfrm>
          <a:off x="5156198" y="1009450"/>
          <a:ext cx="3903137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57824" y="4175778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2060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80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  <a:endParaRPr kumimoji="1" lang="en-US" altLang="ja-JP" sz="10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6402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683747" y="1407892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874934" y="141636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</a:t>
            </a:r>
            <a:r>
              <a:rPr kumimoji="1" lang="en-US" altLang="ja-JP" sz="1000" dirty="0" smtClean="0"/>
              <a:t>etail</a:t>
            </a:r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23" y="1303874"/>
            <a:ext cx="2455" cy="1427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3117" y="2027138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2931616" y="189167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-3-3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8411" y="334435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0627" y="319558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68411" y="30540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-5-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03215" y="2164352"/>
            <a:ext cx="75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731837" y="398783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19088" y="383906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76872" y="36975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-6-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21578" y="2594421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2940077" y="245895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-3-4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11676" y="2731635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76866" y="4580521"/>
            <a:ext cx="680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post</a:t>
            </a:r>
            <a:endParaRPr kumimoji="1" lang="ja-JP" alt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19082" y="443175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76866" y="429023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-7-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3519322" y="1296617"/>
            <a:ext cx="1626615" cy="1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5145937" y="115336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100195" y="1435184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735377" y="1297297"/>
            <a:ext cx="2455" cy="86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38378" y="2045962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5156877" y="191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28476" y="2183176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>
            <a:off x="3538723" y="2054720"/>
            <a:ext cx="1619834" cy="557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158557" y="246717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-3-7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70765" y="2728453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1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08304"/>
              </p:ext>
            </p:extLst>
          </p:nvPr>
        </p:nvGraphicFramePr>
        <p:xfrm>
          <a:off x="5173132" y="1020012"/>
          <a:ext cx="3903137" cy="3630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3324" y="136320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1106" y="179131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9726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3" y="19964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8841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29631"/>
              </p:ext>
            </p:extLst>
          </p:nvPr>
        </p:nvGraphicFramePr>
        <p:xfrm>
          <a:off x="5173132" y="1011545"/>
          <a:ext cx="3903137" cy="49026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-7-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sort by create date time and paging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4118" y="18336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937" y="14725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875" y="17375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8600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37909" y="207076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108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0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-3-2 </a:t>
            </a:r>
            <a:r>
              <a:rPr kumimoji="1" lang="en-US" altLang="ja-JP" dirty="0" smtClean="0"/>
              <a:t>Post detail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35688"/>
              </p:ext>
            </p:extLst>
          </p:nvPr>
        </p:nvGraphicFramePr>
        <p:xfrm>
          <a:off x="5156198" y="1009450"/>
          <a:ext cx="3903137" cy="32203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</a:t>
                      </a:r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Commenter avatar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4652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46" y="4292740"/>
            <a:ext cx="125450" cy="125450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3" y="4278491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5989" y="43636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59771" y="43628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5780" y="45866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4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-3-3 </a:t>
            </a:r>
            <a:r>
              <a:rPr kumimoji="1" lang="en-US" altLang="ja-JP" dirty="0" smtClean="0"/>
              <a:t>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Update profile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07005"/>
              </p:ext>
            </p:extLst>
          </p:nvPr>
        </p:nvGraphicFramePr>
        <p:xfrm>
          <a:off x="5173132" y="1007928"/>
          <a:ext cx="3903137" cy="27549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 password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-3-4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75964"/>
              </p:ext>
            </p:extLst>
          </p:nvPr>
        </p:nvGraphicFramePr>
        <p:xfrm>
          <a:off x="5173132" y="1011545"/>
          <a:ext cx="3903137" cy="12028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popup menu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5447" y="13020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2275" y="1004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</a:t>
            </a:r>
            <a:r>
              <a:rPr kumimoji="1" lang="en-US" altLang="ja-JP" dirty="0" smtClean="0"/>
              <a:t>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40892"/>
              </p:ext>
            </p:extLst>
          </p:nvPr>
        </p:nvGraphicFramePr>
        <p:xfrm>
          <a:off x="5156198" y="1009450"/>
          <a:ext cx="3903137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Blog 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57824" y="4175778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2060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2086</Words>
  <Application>Microsoft Macintosh PowerPoint</Application>
  <PresentationFormat>On-screen Show (4:3)</PresentationFormat>
  <Paragraphs>614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Tri Le</cp:lastModifiedBy>
  <cp:revision>155</cp:revision>
  <dcterms:created xsi:type="dcterms:W3CDTF">2014-12-08T01:47:50Z</dcterms:created>
  <dcterms:modified xsi:type="dcterms:W3CDTF">2015-01-20T10:27:56Z</dcterms:modified>
  <cp:category/>
</cp:coreProperties>
</file>