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7" r:id="rId2"/>
    <p:sldId id="256" r:id="rId3"/>
    <p:sldId id="258" r:id="rId4"/>
    <p:sldId id="264" r:id="rId5"/>
    <p:sldId id="263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>
        <p:scale>
          <a:sx n="116" d="100"/>
          <a:sy n="116" d="100"/>
        </p:scale>
        <p:origin x="-472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2/27/15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2/27/15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.tung@mulodo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89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</a:t>
            </a:r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2015/02/26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</a:t>
            </a:r>
            <a:r>
              <a:rPr lang="en-US" altLang="ja-JP" sz="900" dirty="0" err="1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Inc</a:t>
            </a: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 Author: </a:t>
            </a:r>
            <a:r>
              <a:rPr lang="en-US" altLang="ja-JP" sz="900" dirty="0" err="1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le.uay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9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-2-3 Search user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8" y="751050"/>
            <a:ext cx="4918460" cy="49422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rgbClr val="000000"/>
                </a:solidFill>
                <a:latin typeface="+mj-lt"/>
              </a:rPr>
              <a:t>le.</a:t>
            </a:r>
            <a:endParaRPr kumimoji="1" lang="ja-JP" alt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396" y="1921934"/>
            <a:ext cx="4393814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19287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 page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9796"/>
              </p:ext>
            </p:extLst>
          </p:nvPr>
        </p:nvGraphicFramePr>
        <p:xfrm>
          <a:off x="5128981" y="709041"/>
          <a:ext cx="3903137" cy="44008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Result for search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by </a:t>
                      </a:r>
                      <a:r>
                        <a:rPr kumimoji="1" lang="en-GB" altLang="ja-JP" sz="1000" baseline="0" dirty="0" err="1" smtClean="0">
                          <a:latin typeface="Calibri" panose="020F0502020204030204" pitchFamily="34" charset="0"/>
                        </a:rPr>
                        <a:t>tet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: le.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-&gt; User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6181" y="5091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0741" y="5169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7472" y="5091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</a:t>
            </a:r>
            <a:r>
              <a:rPr kumimoji="1" lang="en-US" altLang="ja-JP" sz="1000" dirty="0"/>
              <a:t>Main Page| My Blog | New Post </a:t>
            </a:r>
            <a:r>
              <a:rPr kumimoji="1" lang="en-US" altLang="ja-JP" sz="1000" dirty="0" smtClean="0"/>
              <a:t>                                        </a:t>
            </a:r>
            <a:r>
              <a:rPr kumimoji="1" lang="en-US" altLang="ja-JP" sz="1000" dirty="0" smtClean="0"/>
              <a:t>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45637"/>
              </p:ext>
            </p:extLst>
          </p:nvPr>
        </p:nvGraphicFramePr>
        <p:xfrm>
          <a:off x="876992" y="2168564"/>
          <a:ext cx="3600570" cy="1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14"/>
                <a:gridCol w="720114"/>
                <a:gridCol w="720114"/>
                <a:gridCol w="881900"/>
                <a:gridCol w="558328"/>
              </a:tblGrid>
              <a:tr h="4487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First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 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</a:t>
                      </a:r>
                      <a:r>
                        <a:rPr lang="en-US" sz="1000" baseline="0" dirty="0" smtClean="0"/>
                        <a:t>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Status</a:t>
                      </a:r>
                      <a:endParaRPr lang="en-US" sz="1000" dirty="0"/>
                    </a:p>
                  </a:txBody>
                  <a:tcPr/>
                </a:tc>
              </a:tr>
              <a:tr h="44871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le.uay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le.uay@mulodo.com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/>
                </a:tc>
              </a:tr>
              <a:tr h="44871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le.tung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Tung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2"/>
                        </a:rPr>
                        <a:t>le.tung@mulodo.com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/>
                </a:tc>
              </a:tr>
              <a:tr h="44871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le.huy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Huy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le.huy@mulodo.com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575114" y="19066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9623" y="27708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7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525" y="0"/>
            <a:ext cx="191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</a:t>
            </a:r>
            <a:r>
              <a:rPr kumimoji="1" lang="en-US" altLang="ja-JP" dirty="0" smtClean="0"/>
              <a:t>-4 Detail post</a:t>
            </a:r>
            <a:endParaRPr kumimoji="1" lang="ja-JP" altLang="en-US" dirty="0"/>
          </a:p>
        </p:txBody>
      </p:sp>
      <p:sp useBgFill="1">
        <p:nvSpPr>
          <p:cNvPr id="40" name="Rectangle 39"/>
          <p:cNvSpPr/>
          <p:nvPr/>
        </p:nvSpPr>
        <p:spPr>
          <a:xfrm>
            <a:off x="121015" y="763148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739" y="1668018"/>
            <a:ext cx="1967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Detail post</a:t>
            </a:r>
            <a:endParaRPr kumimoji="1" lang="ja-JP" altLang="en-US" sz="105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98661"/>
              </p:ext>
            </p:extLst>
          </p:nvPr>
        </p:nvGraphicFramePr>
        <p:xfrm>
          <a:off x="5173132" y="876073"/>
          <a:ext cx="3903137" cy="44008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Change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to edit profile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Comment of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91789" y="5638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0068" y="5638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8419" y="5638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/>
              <a:t>Main Page| My Blog | New Post </a:t>
            </a:r>
            <a:r>
              <a:rPr kumimoji="1" lang="en-US" altLang="ja-JP" sz="1000" dirty="0" smtClean="0"/>
              <a:t>   			    Uay </a:t>
            </a:r>
            <a:r>
              <a:rPr kumimoji="1" lang="en-US" altLang="ja-JP" sz="1000" dirty="0" smtClean="0"/>
              <a:t>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59308" y="2248146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4148667" y="22152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6179" y="2182682"/>
            <a:ext cx="1134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Test title title post</a:t>
            </a:r>
            <a:endParaRPr kumimoji="1" lang="ja-JP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1194597" y="2336243"/>
            <a:ext cx="2942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81877" y="2457529"/>
            <a:ext cx="2955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</a:t>
            </a:r>
            <a:r>
              <a:rPr kumimoji="1" lang="en-US" altLang="ja-JP" sz="1000" dirty="0" smtClean="0"/>
              <a:t> </a:t>
            </a:r>
            <a:endParaRPr kumimoji="1" lang="ja-JP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268784" y="3963291"/>
            <a:ext cx="2938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56064" y="4084577"/>
            <a:ext cx="2951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1256064" y="3858553"/>
            <a:ext cx="2652237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29537" y="4055624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7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92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</a:t>
            </a:r>
            <a:r>
              <a:rPr kumimoji="1" lang="en-US" altLang="ja-JP" dirty="0" smtClean="0"/>
              <a:t>-4-</a:t>
            </a:r>
            <a:r>
              <a:rPr kumimoji="1" lang="en-US" altLang="ja-JP" dirty="0"/>
              <a:t>1</a:t>
            </a:r>
            <a:r>
              <a:rPr kumimoji="1" lang="en-US" altLang="ja-JP" dirty="0" smtClean="0"/>
              <a:t> Edit post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735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2579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Detail post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52400"/>
              </p:ext>
            </p:extLst>
          </p:nvPr>
        </p:nvGraphicFramePr>
        <p:xfrm>
          <a:off x="5117456" y="502165"/>
          <a:ext cx="3903137" cy="55204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post: user text</a:t>
                      </a:r>
                      <a:r>
                        <a:rPr kumimoji="1" lang="en-US" altLang="ja-JP" sz="1000" baseline="0" dirty="0" smtClean="0"/>
                        <a:t> editor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button to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2741" y="5372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8122" y="534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4268" y="534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Main Page| My Blog | New Post </a:t>
            </a:r>
            <a:r>
              <a:rPr kumimoji="1" lang="en-US" altLang="ja-JP" sz="1000" dirty="0" smtClean="0"/>
              <a:t>                                      </a:t>
            </a:r>
            <a:r>
              <a:rPr kumimoji="1" lang="en-US" altLang="ja-JP" sz="1000" dirty="0" smtClean="0"/>
              <a:t>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28579" y="1993057"/>
            <a:ext cx="0" cy="287093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67140" y="4007140"/>
            <a:ext cx="631156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Change</a:t>
            </a:r>
            <a:endParaRPr kumimoji="1" lang="ja-JP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66516" y="19072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5555" y="4250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0592" y="19072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6516" y="229109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78644" y="2310970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 of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87292" y="2291097"/>
            <a:ext cx="44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466311" y="265438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82216" y="2707166"/>
            <a:ext cx="1384300" cy="108109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Text editor here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93373" y="2641472"/>
            <a:ext cx="63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2821931" y="4007140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706444" y="2264394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06444" y="2671539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21584" y="425761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3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</a:t>
            </a:r>
            <a:r>
              <a:rPr kumimoji="1" lang="en-US" altLang="ja-JP" dirty="0" smtClean="0"/>
              <a:t>-4-</a:t>
            </a:r>
            <a:r>
              <a:rPr kumimoji="1" lang="en-US" altLang="ja-JP" dirty="0" smtClean="0"/>
              <a:t>2</a:t>
            </a:r>
            <a:r>
              <a:rPr kumimoji="1" lang="en-US" altLang="ja-JP" dirty="0" smtClean="0"/>
              <a:t> Edit comment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735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2579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Detail post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08665"/>
              </p:ext>
            </p:extLst>
          </p:nvPr>
        </p:nvGraphicFramePr>
        <p:xfrm>
          <a:off x="5117456" y="502165"/>
          <a:ext cx="3903137" cy="519337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post: user text</a:t>
                      </a:r>
                      <a:r>
                        <a:rPr kumimoji="1" lang="en-US" altLang="ja-JP" sz="1000" baseline="0" dirty="0" smtClean="0"/>
                        <a:t> editor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button to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9656" y="5285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6375" y="5285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4498" y="5243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/>
              <a:t>Main Page| My Blog | New Post </a:t>
            </a:r>
            <a:r>
              <a:rPr kumimoji="1" lang="en-US" altLang="ja-JP" sz="1000" dirty="0" smtClean="0"/>
              <a:t>     	         	     Uay </a:t>
            </a:r>
            <a:r>
              <a:rPr kumimoji="1" lang="en-US" altLang="ja-JP" sz="1000" dirty="0" smtClean="0"/>
              <a:t>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98445" y="3583376"/>
            <a:ext cx="631156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Change</a:t>
            </a:r>
            <a:endParaRPr kumimoji="1" lang="ja-JP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197821" y="19072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96860" y="382646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1897" y="19072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97616" y="223062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13521" y="2283402"/>
            <a:ext cx="1384300" cy="108109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Text area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4678" y="2217708"/>
            <a:ext cx="63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2553236" y="3583376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37749" y="2247775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2889" y="383385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8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3525" y="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</a:t>
            </a:r>
            <a:r>
              <a:rPr kumimoji="1" lang="en-US" altLang="ja-JP" dirty="0" smtClean="0"/>
              <a:t>-5 Add post</a:t>
            </a:r>
            <a:endParaRPr kumimoji="1" lang="ja-JP" altLang="en-US" dirty="0"/>
          </a:p>
        </p:txBody>
      </p:sp>
      <p:sp useBgFill="1">
        <p:nvSpPr>
          <p:cNvPr id="42" name="Rectangle 41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8735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4739" y="1668018"/>
            <a:ext cx="1867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Add post</a:t>
            </a:r>
            <a:endParaRPr kumimoji="1" lang="ja-JP" altLang="en-US" sz="105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44605"/>
              </p:ext>
            </p:extLst>
          </p:nvPr>
        </p:nvGraphicFramePr>
        <p:xfrm>
          <a:off x="5117456" y="502165"/>
          <a:ext cx="3903137" cy="55204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post: user text</a:t>
                      </a:r>
                      <a:r>
                        <a:rPr kumimoji="1" lang="en-US" altLang="ja-JP" sz="1000" baseline="0" dirty="0" smtClean="0"/>
                        <a:t> editor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button to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71902" y="52787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05743" y="5068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80268" y="5169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/>
              <a:t>Main Page| My Blog | New Post </a:t>
            </a:r>
            <a:r>
              <a:rPr kumimoji="1" lang="en-US" altLang="ja-JP" sz="1000" dirty="0" smtClean="0"/>
              <a:t>			     Uay </a:t>
            </a:r>
            <a:r>
              <a:rPr kumimoji="1" lang="en-US" altLang="ja-JP" sz="1000" dirty="0" smtClean="0"/>
              <a:t>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78297" y="4007140"/>
            <a:ext cx="631156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Change</a:t>
            </a:r>
            <a:endParaRPr kumimoji="1" lang="ja-JP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877673" y="19072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76712" y="4250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1749" y="19072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77673" y="229109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489801" y="2310970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 of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8449" y="2291097"/>
            <a:ext cx="44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877468" y="265438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93373" y="2707166"/>
            <a:ext cx="1384300" cy="108109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Text editor here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4530" y="2641472"/>
            <a:ext cx="63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2233088" y="4007140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117601" y="2264394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17601" y="2671539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32741" y="425761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9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72330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</a:t>
            </a:r>
            <a:r>
              <a:rPr kumimoji="1" lang="en-US" altLang="ja-JP" sz="1000" dirty="0" smtClean="0"/>
              <a:t>1</a:t>
            </a:r>
            <a:endParaRPr kumimoji="1" lang="ja-JP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5886" y="1089509"/>
            <a:ext cx="780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 page</a:t>
            </a:r>
          </a:p>
          <a:p>
            <a:r>
              <a:rPr kumimoji="1" lang="en-US" altLang="ja-JP" sz="1000" dirty="0"/>
              <a:t> </a:t>
            </a:r>
            <a:r>
              <a:rPr kumimoji="1" lang="en-US" altLang="ja-JP" sz="1000" dirty="0" smtClean="0"/>
              <a:t>   Login</a:t>
            </a:r>
            <a:endParaRPr kumimoji="1" lang="ja-JP" altLang="en-US" sz="1000" dirty="0"/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1197106" y="87086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7257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219564" y="1840632"/>
            <a:ext cx="524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Profile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>
            <a:stCxn id="87" idx="3"/>
            <a:endCxn id="20" idx="1"/>
          </p:cNvCxnSpPr>
          <p:nvPr/>
        </p:nvCxnSpPr>
        <p:spPr>
          <a:xfrm>
            <a:off x="2357644" y="1670303"/>
            <a:ext cx="866288" cy="1283501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3223932" y="280866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85045" y="3130773"/>
            <a:ext cx="7075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 page</a:t>
            </a:r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868446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2653385" y="1671548"/>
            <a:ext cx="5661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3219564" y="152640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r>
              <a:rPr kumimoji="1"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8684" y="1089509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4292779" y="2562440"/>
            <a:ext cx="1102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74" name="Straight Arrow Connector 73"/>
          <p:cNvCxnSpPr>
            <a:stCxn id="32" idx="3"/>
            <a:endCxn id="75" idx="1"/>
          </p:cNvCxnSpPr>
          <p:nvPr/>
        </p:nvCxnSpPr>
        <p:spPr>
          <a:xfrm>
            <a:off x="3818210" y="1671548"/>
            <a:ext cx="559398" cy="721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377608" y="224821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-1-2-1-2</a:t>
            </a:r>
            <a:endParaRPr kumimoji="1" lang="ja-JP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4292778" y="1826110"/>
            <a:ext cx="786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cxnSp>
        <p:nvCxnSpPr>
          <p:cNvPr id="77" name="Straight Arrow Connector 76"/>
          <p:cNvCxnSpPr>
            <a:stCxn id="32" idx="3"/>
            <a:endCxn id="78" idx="1"/>
          </p:cNvCxnSpPr>
          <p:nvPr/>
        </p:nvCxnSpPr>
        <p:spPr>
          <a:xfrm flipV="1">
            <a:off x="3818210" y="1667975"/>
            <a:ext cx="562152" cy="3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/>
          <p:cNvSpPr/>
          <p:nvPr/>
        </p:nvSpPr>
        <p:spPr>
          <a:xfrm>
            <a:off x="4380362" y="152283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r>
              <a:rPr kumimoji="1" lang="en-US" altLang="ja-JP" sz="1000" dirty="0" smtClean="0"/>
              <a:t>-1-1</a:t>
            </a:r>
            <a:endParaRPr kumimoji="1" lang="ja-JP" altLang="en-US" sz="1000" dirty="0"/>
          </a:p>
        </p:txBody>
      </p:sp>
      <p:cxnSp>
        <p:nvCxnSpPr>
          <p:cNvPr id="86" name="Straight Arrow Connector 85"/>
          <p:cNvCxnSpPr>
            <a:endCxn id="87" idx="1"/>
          </p:cNvCxnSpPr>
          <p:nvPr/>
        </p:nvCxnSpPr>
        <p:spPr>
          <a:xfrm>
            <a:off x="1201214" y="1670303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/>
          <p:nvPr/>
        </p:nvSpPr>
        <p:spPr>
          <a:xfrm>
            <a:off x="1758998" y="152516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1732936" y="1888947"/>
            <a:ext cx="734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Main page</a:t>
            </a:r>
            <a:endParaRPr kumimoji="1" lang="ja-JP" altLang="en-US" sz="1000" dirty="0"/>
          </a:p>
        </p:txBody>
      </p:sp>
      <p:cxnSp>
        <p:nvCxnSpPr>
          <p:cNvPr id="172" name="Straight Arrow Connector 18"/>
          <p:cNvCxnSpPr>
            <a:stCxn id="87" idx="3"/>
            <a:endCxn id="173" idx="1"/>
          </p:cNvCxnSpPr>
          <p:nvPr/>
        </p:nvCxnSpPr>
        <p:spPr>
          <a:xfrm>
            <a:off x="2357644" y="1670303"/>
            <a:ext cx="860245" cy="28312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3" name="Rectangle 172"/>
          <p:cNvSpPr/>
          <p:nvPr/>
        </p:nvSpPr>
        <p:spPr>
          <a:xfrm>
            <a:off x="3217889" y="435644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-1-2-4</a:t>
            </a:r>
            <a:endParaRPr kumimoji="1" lang="ja-JP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168054" y="4678553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Detail post</a:t>
            </a:r>
          </a:p>
        </p:txBody>
      </p:sp>
      <p:cxnSp>
        <p:nvCxnSpPr>
          <p:cNvPr id="181" name="Straight Arrow Connector 18"/>
          <p:cNvCxnSpPr>
            <a:stCxn id="87" idx="3"/>
            <a:endCxn id="182" idx="1"/>
          </p:cNvCxnSpPr>
          <p:nvPr/>
        </p:nvCxnSpPr>
        <p:spPr>
          <a:xfrm>
            <a:off x="2357644" y="1670303"/>
            <a:ext cx="860245" cy="3537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2" name="Rectangle 181"/>
          <p:cNvSpPr/>
          <p:nvPr/>
        </p:nvSpPr>
        <p:spPr>
          <a:xfrm>
            <a:off x="3217889" y="506285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-1-2-5</a:t>
            </a:r>
            <a:endParaRPr kumimoji="1" lang="ja-JP" alt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168054" y="5384964"/>
            <a:ext cx="650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 post</a:t>
            </a:r>
          </a:p>
        </p:txBody>
      </p:sp>
      <p:cxnSp>
        <p:nvCxnSpPr>
          <p:cNvPr id="196" name="Straight Arrow Connector 18"/>
          <p:cNvCxnSpPr>
            <a:stCxn id="87" idx="3"/>
            <a:endCxn id="197" idx="1"/>
          </p:cNvCxnSpPr>
          <p:nvPr/>
        </p:nvCxnSpPr>
        <p:spPr>
          <a:xfrm>
            <a:off x="2357644" y="1670303"/>
            <a:ext cx="866288" cy="2137048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7" name="Rectangle 196"/>
          <p:cNvSpPr/>
          <p:nvPr/>
        </p:nvSpPr>
        <p:spPr>
          <a:xfrm>
            <a:off x="3223932" y="366220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-1-2-3</a:t>
            </a:r>
            <a:endParaRPr kumimoji="1" lang="ja-JP" altLang="en-US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3185045" y="401571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</a:p>
        </p:txBody>
      </p:sp>
      <p:cxnSp>
        <p:nvCxnSpPr>
          <p:cNvPr id="239" name="Straight Arrow Connector 46"/>
          <p:cNvCxnSpPr>
            <a:endCxn id="240" idx="1"/>
          </p:cNvCxnSpPr>
          <p:nvPr/>
        </p:nvCxnSpPr>
        <p:spPr>
          <a:xfrm>
            <a:off x="3818179" y="4538753"/>
            <a:ext cx="597976" cy="6987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0" name="Rectangle 239"/>
          <p:cNvSpPr/>
          <p:nvPr/>
        </p:nvSpPr>
        <p:spPr>
          <a:xfrm>
            <a:off x="4416155" y="509236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r>
              <a:rPr kumimoji="1" lang="en-US" altLang="ja-JP" sz="1000" dirty="0" smtClean="0"/>
              <a:t>-4-2</a:t>
            </a:r>
            <a:endParaRPr kumimoji="1" lang="ja-JP" altLang="en-US" sz="1000" dirty="0"/>
          </a:p>
        </p:txBody>
      </p:sp>
      <p:sp useBgFill="1">
        <p:nvSpPr>
          <p:cNvPr id="241" name="Rectangle 240"/>
          <p:cNvSpPr/>
          <p:nvPr/>
        </p:nvSpPr>
        <p:spPr>
          <a:xfrm>
            <a:off x="4380362" y="43882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-1-2-4-1</a:t>
            </a:r>
            <a:endParaRPr kumimoji="1" lang="ja-JP" altLang="en-US" sz="1000" dirty="0"/>
          </a:p>
        </p:txBody>
      </p:sp>
      <p:cxnSp>
        <p:nvCxnSpPr>
          <p:cNvPr id="242" name="Straight Arrow Connector 120"/>
          <p:cNvCxnSpPr>
            <a:endCxn id="241" idx="1"/>
          </p:cNvCxnSpPr>
          <p:nvPr/>
        </p:nvCxnSpPr>
        <p:spPr>
          <a:xfrm flipV="1">
            <a:off x="3818179" y="4533410"/>
            <a:ext cx="562183" cy="5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4372883" y="4678553"/>
            <a:ext cx="1008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owner post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4372883" y="5384964"/>
            <a:ext cx="1281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owner comment</a:t>
            </a:r>
          </a:p>
        </p:txBody>
      </p:sp>
      <p:cxnSp>
        <p:nvCxnSpPr>
          <p:cNvPr id="247" name="Straight Arrow Connector 46"/>
          <p:cNvCxnSpPr>
            <a:stCxn id="20" idx="3"/>
            <a:endCxn id="173" idx="0"/>
          </p:cNvCxnSpPr>
          <p:nvPr/>
        </p:nvCxnSpPr>
        <p:spPr>
          <a:xfrm flipH="1">
            <a:off x="3517212" y="2953804"/>
            <a:ext cx="305366" cy="1402637"/>
          </a:xfrm>
          <a:prstGeom prst="bentConnector4">
            <a:avLst>
              <a:gd name="adj1" fmla="val -74861"/>
              <a:gd name="adj2" fmla="val 9108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1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</a:t>
            </a:r>
            <a:r>
              <a:rPr kumimoji="1" lang="en-US" altLang="ja-JP" dirty="0" smtClean="0"/>
              <a:t>1 Home page 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72949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7233"/>
              </p:ext>
            </p:extLst>
          </p:nvPr>
        </p:nvGraphicFramePr>
        <p:xfrm>
          <a:off x="5173132" y="876073"/>
          <a:ext cx="3903137" cy="16354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error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 for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r>
                        <a:rPr kumimoji="1" lang="en-US" altLang="ja-JP" sz="1000" baseline="0" dirty="0" smtClean="0"/>
                        <a:t> for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</a:t>
                      </a:r>
                      <a:r>
                        <a:rPr kumimoji="1" lang="en-US" altLang="ja-JP" sz="1000" dirty="0" smtClean="0"/>
                        <a:t>for submit</a:t>
                      </a:r>
                      <a:r>
                        <a:rPr kumimoji="1" lang="en-US" altLang="ja-JP" sz="1000" baseline="0" dirty="0" smtClean="0"/>
                        <a:t> data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0067" y="774097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Login | Register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867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53167" y="240695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53167" y="288955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053167" y="330979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75" name="TextBox 74"/>
          <p:cNvSpPr txBox="1"/>
          <p:nvPr/>
        </p:nvSpPr>
        <p:spPr>
          <a:xfrm>
            <a:off x="1269093" y="235615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1269093" y="288955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sp>
        <p:nvSpPr>
          <p:cNvPr id="78" name="TextBox 77"/>
          <p:cNvSpPr txBox="1"/>
          <p:nvPr/>
        </p:nvSpPr>
        <p:spPr>
          <a:xfrm>
            <a:off x="3632179" y="19971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32179" y="23735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43961" y="330983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15632" y="198401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32179" y="28565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</a:t>
            </a:r>
            <a:r>
              <a:rPr kumimoji="1" lang="en-US" altLang="ja-JP" dirty="0" smtClean="0"/>
              <a:t>1-1 Register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10067" y="762000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77876" y="1637260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739" y="1383344"/>
            <a:ext cx="1095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 &gt; Register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16029"/>
              </p:ext>
            </p:extLst>
          </p:nvPr>
        </p:nvGraphicFramePr>
        <p:xfrm>
          <a:off x="5173132" y="816294"/>
          <a:ext cx="3903137" cy="562955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346469"/>
                <a:gridCol w="426957"/>
                <a:gridCol w="1315013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error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 for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r>
                        <a:rPr kumimoji="1" lang="en-US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</a:t>
                      </a:r>
                      <a:r>
                        <a:rPr kumimoji="1" lang="en-US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r>
                        <a:rPr kumimoji="1" lang="en-US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for</a:t>
                      </a:r>
                      <a:r>
                        <a:rPr kumimoji="1" lang="en-US" altLang="ja-JP" sz="1000" baseline="0" dirty="0" smtClean="0"/>
                        <a:t> submit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clear data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0067" y="774097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 Login | Register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067" y="666278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9913" y="223967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17629" y="260022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0450" y="4424846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35839" y="218887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35839" y="2568989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28482" y="12602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2364" y="1816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4213" y="22062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1403" y="466793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2378" y="181673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5296" y="254697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7647" y="2239675"/>
            <a:ext cx="1264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(username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7647" y="2546978"/>
            <a:ext cx="124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(password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18618" y="299349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Confirm-Password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651" y="2962258"/>
            <a:ext cx="1166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password:</a:t>
            </a:r>
            <a:endParaRPr kumimoji="1" lang="ja-JP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06285" y="2940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8636" y="2940247"/>
            <a:ext cx="1687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(confirm-password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14492" y="3351870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557" y="3320635"/>
            <a:ext cx="769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name:</a:t>
            </a:r>
            <a:endParaRPr kumimoji="1" lang="ja-JP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02159" y="32986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04510" y="3298624"/>
            <a:ext cx="127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(first name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14492" y="3693321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02159" y="364007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04510" y="3640075"/>
            <a:ext cx="12516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(last name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14492" y="403673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5127" y="4005499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802159" y="39834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4510" y="3983488"/>
            <a:ext cx="1030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(email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12013" y="4433741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331432" y="4680674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2724" y="22068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53807" y="25475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1767" y="294084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0670" y="329921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0670" y="364067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0670" y="398408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5401" y="3693321"/>
            <a:ext cx="751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name: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952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3525" y="0"/>
            <a:ext cx="17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 Main page</a:t>
            </a:r>
            <a:endParaRPr kumimoji="1" lang="ja-JP" altLang="en-US" dirty="0"/>
          </a:p>
        </p:txBody>
      </p:sp>
      <p:sp useBgFill="1">
        <p:nvSpPr>
          <p:cNvPr id="53" name="Rectangle 52"/>
          <p:cNvSpPr/>
          <p:nvPr/>
        </p:nvSpPr>
        <p:spPr>
          <a:xfrm>
            <a:off x="121687" y="751051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4739" y="1668018"/>
            <a:ext cx="1249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</a:t>
            </a:r>
            <a:endParaRPr kumimoji="1" lang="ja-JP" altLang="en-US" sz="1050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23864"/>
              </p:ext>
            </p:extLst>
          </p:nvPr>
        </p:nvGraphicFramePr>
        <p:xfrm>
          <a:off x="5173132" y="876073"/>
          <a:ext cx="3903137" cy="5451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post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Search all post by text: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title, description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 for</a:t>
                      </a:r>
                      <a:r>
                        <a:rPr kumimoji="1" lang="en-US" altLang="ja-JP" sz="1000" baseline="0" dirty="0" smtClean="0"/>
                        <a:t> 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271124" y="2184400"/>
            <a:ext cx="1411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Newest </a:t>
            </a:r>
            <a:r>
              <a:rPr kumimoji="1" lang="en-US" altLang="ja-JP" sz="1200" dirty="0"/>
              <a:t>Post </a:t>
            </a:r>
            <a:r>
              <a:rPr kumimoji="1" lang="en-US" altLang="ja-JP" sz="1200" dirty="0" smtClean="0"/>
              <a:t>on top</a:t>
            </a:r>
            <a:endParaRPr kumimoji="1" lang="ja-JP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314014" y="222019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07158" y="552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91372" y="5589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8596" y="5638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02245" y="21602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46195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44612" y="2588971"/>
            <a:ext cx="2938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31892" y="2710257"/>
            <a:ext cx="2951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142449" y="2913990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140867" y="3067551"/>
            <a:ext cx="2942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28147" y="3188837"/>
            <a:ext cx="295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144479" y="339355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142897" y="3525214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30177" y="3613653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110067" y="774097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Main Page| My Blog | New Post                                        </a:t>
            </a:r>
            <a:r>
              <a:rPr kumimoji="1" lang="en-US" altLang="ja-JP" sz="1000" dirty="0" smtClean="0"/>
              <a:t>Uay </a:t>
            </a:r>
            <a:r>
              <a:rPr kumimoji="1" lang="en-US" altLang="ja-JP" sz="1000" dirty="0" smtClean="0"/>
              <a:t>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270361" y="198553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 or content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24280" y="1985533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1162153" y="388061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4</a:t>
            </a:r>
            <a:endParaRPr kumimoji="1" lang="ja-JP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160571" y="4012274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47851" y="4100713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76455" y="439014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5</a:t>
            </a:r>
            <a:endParaRPr kumimoji="1" lang="ja-JP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174873" y="4521805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62153" y="4610244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818029" y="4856465"/>
            <a:ext cx="20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Pagination(10 posts per page)</a:t>
            </a:r>
            <a:endParaRPr kumimoji="1" lang="ja-JP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31661" y="243580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141495" y="251689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27524" y="274156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2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51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-2-1 Profile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015" y="763148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1736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Profile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25934"/>
              </p:ext>
            </p:extLst>
          </p:nvPr>
        </p:nvGraphicFramePr>
        <p:xfrm>
          <a:off x="5173132" y="876073"/>
          <a:ext cx="3903137" cy="40738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Change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to edit profile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1138" y="5641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2600" y="55601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070" y="5607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      </a:t>
            </a:r>
            <a:r>
              <a:rPr kumimoji="1" lang="en-US" altLang="ja-JP" sz="1000" dirty="0" smtClean="0"/>
              <a:t>Main </a:t>
            </a:r>
            <a:r>
              <a:rPr kumimoji="1" lang="en-US" altLang="ja-JP" sz="1000" dirty="0"/>
              <a:t>Page| My Blog | New Post </a:t>
            </a:r>
            <a:r>
              <a:rPr kumimoji="1" lang="en-US" altLang="ja-JP" sz="1000" dirty="0" smtClean="0"/>
              <a:t>                                        Uay </a:t>
            </a:r>
            <a:r>
              <a:rPr kumimoji="1" lang="en-US" altLang="ja-JP" sz="1000" dirty="0" smtClean="0"/>
              <a:t>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82600" y="3851685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357977" y="2168959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581418" y="3431982"/>
            <a:ext cx="542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Status: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01625" y="40947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39598" y="2482580"/>
            <a:ext cx="769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name:</a:t>
            </a:r>
            <a:endParaRPr kumimoji="1" lang="ja-JP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13116" y="3123648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372442" y="2811470"/>
            <a:ext cx="751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name: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2153956" y="2160154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/>
              <a:t>Le.uay</a:t>
            </a:r>
            <a:endParaRPr kumimoji="1" lang="ja-JP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160072" y="248257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/>
              <a:t>uay</a:t>
            </a:r>
            <a:endParaRPr kumimoji="1" lang="ja-JP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2144913" y="2789572"/>
            <a:ext cx="282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le</a:t>
            </a:r>
            <a:endParaRPr kumimoji="1" lang="ja-JP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160072" y="309808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/>
              <a:t>Le.uay@mulodo.com</a:t>
            </a:r>
            <a:endParaRPr kumimoji="1" lang="ja-JP" alt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2156956" y="3423003"/>
            <a:ext cx="5223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Active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5263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525" y="0"/>
            <a:ext cx="212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-2-1-1 Edit Profile</a:t>
            </a:r>
            <a:endParaRPr kumimoji="1" lang="ja-JP" altLang="en-US" dirty="0"/>
          </a:p>
        </p:txBody>
      </p:sp>
      <p:sp useBgFill="1">
        <p:nvSpPr>
          <p:cNvPr id="28" name="Rectangle 27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4739" y="1668018"/>
            <a:ext cx="2462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</a:t>
            </a:r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Profile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profile</a:t>
            </a:r>
            <a:endParaRPr kumimoji="1" lang="ja-JP" altLang="en-US" sz="105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29817"/>
              </p:ext>
            </p:extLst>
          </p:nvPr>
        </p:nvGraphicFramePr>
        <p:xfrm>
          <a:off x="5117456" y="502165"/>
          <a:ext cx="3903137" cy="61054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</a:t>
                      </a:r>
                      <a:r>
                        <a:rPr kumimoji="1" lang="en-US" altLang="ja-JP" sz="1000" baseline="0" dirty="0" smtClean="0"/>
                        <a:t> to submit edit data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83390" y="5497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92358" y="5450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0921" y="543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/>
              <a:t>Main Page| My Blog | New Post </a:t>
            </a:r>
            <a:r>
              <a:rPr kumimoji="1" lang="en-US" altLang="ja-JP" sz="1000" dirty="0" smtClean="0"/>
              <a:t>                                       Uay </a:t>
            </a:r>
            <a:r>
              <a:rPr kumimoji="1" lang="en-US" altLang="ja-JP" sz="1000" dirty="0" smtClean="0"/>
              <a:t>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55068" y="3098856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633808" y="3879573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80148" y="3034774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3053794" y="19514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52833" y="412265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17870" y="1951470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53794" y="233531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65922" y="2355189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name-Password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3260" y="2313596"/>
            <a:ext cx="769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name: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053589" y="269860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65922" y="271853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name-Password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53589" y="306195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69494" y="3491461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00441" y="3460226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Password:</a:t>
            </a:r>
            <a:endParaRPr kumimoji="1" lang="ja-JP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053589" y="343821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45883" y="2652844"/>
            <a:ext cx="751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name:</a:t>
            </a:r>
            <a:endParaRPr kumimoji="1" lang="ja-JP" alt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2409209" y="3879573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414150" y="3435573"/>
            <a:ext cx="124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(password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14150" y="2308613"/>
            <a:ext cx="127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(first name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14150" y="2715758"/>
            <a:ext cx="12516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(last name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03202" y="3066009"/>
            <a:ext cx="1030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(email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08862" y="413005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27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-2-1-2 Change password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735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2462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Profile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profile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20001"/>
              </p:ext>
            </p:extLst>
          </p:nvPr>
        </p:nvGraphicFramePr>
        <p:xfrm>
          <a:off x="5117456" y="502165"/>
          <a:ext cx="3903137" cy="5916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login password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button to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4858" y="5285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8122" y="52938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8725" y="52938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/>
              <a:t>Main Page| My Blog | New Post </a:t>
            </a:r>
            <a:r>
              <a:rPr kumimoji="1" lang="en-US" altLang="ja-JP" sz="1000" dirty="0" smtClean="0"/>
              <a:t>			     Uay </a:t>
            </a:r>
            <a:r>
              <a:rPr kumimoji="1" lang="en-US" altLang="ja-JP" sz="1000" dirty="0" smtClean="0"/>
              <a:t>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37069" y="3551102"/>
            <a:ext cx="631156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Change</a:t>
            </a:r>
            <a:endParaRPr kumimoji="1" lang="ja-JP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6445" y="19733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5484" y="3794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0521" y="1973367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6445" y="235721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48573" y="2377086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name-Password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508" y="2335493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136240" y="272050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48573" y="274043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name-Password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52145" y="314109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9778" y="3109857"/>
            <a:ext cx="1165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Password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136240" y="308784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0950" y="2674741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491860" y="3551102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376373" y="3085204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76373" y="2330510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6373" y="2737655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91513" y="380157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2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-2-2 User page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8" y="751050"/>
            <a:ext cx="4918460" cy="49422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19287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 page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62948"/>
              </p:ext>
            </p:extLst>
          </p:nvPr>
        </p:nvGraphicFramePr>
        <p:xfrm>
          <a:off x="5118033" y="751050"/>
          <a:ext cx="3903137" cy="56036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post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Search all post of user by text: title, description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 for</a:t>
                      </a:r>
                      <a:r>
                        <a:rPr kumimoji="1" lang="en-US" altLang="ja-JP" sz="1000" baseline="0" dirty="0" smtClean="0"/>
                        <a:t> 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48218" y="2586222"/>
            <a:ext cx="1411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Newest </a:t>
            </a:r>
            <a:r>
              <a:rPr kumimoji="1" lang="en-US" altLang="ja-JP" sz="1200" dirty="0"/>
              <a:t>Post </a:t>
            </a:r>
            <a:r>
              <a:rPr kumimoji="1" lang="en-US" altLang="ja-JP" sz="1200" dirty="0" smtClean="0"/>
              <a:t>on top</a:t>
            </a:r>
            <a:endParaRPr kumimoji="1" lang="ja-JP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91108" y="262202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2997" y="5203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6007" y="5203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96" y="5203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9339" y="25621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3289" y="2859130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21706" y="2990793"/>
            <a:ext cx="2938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8986" y="3112079"/>
            <a:ext cx="2951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119543" y="331581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117961" y="3469373"/>
            <a:ext cx="2942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5241" y="3590659"/>
            <a:ext cx="295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121573" y="379537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19991" y="3927036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7271" y="4015475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</a:t>
            </a:r>
            <a:r>
              <a:rPr kumimoji="1" lang="en-US" altLang="ja-JP" sz="1000" dirty="0"/>
              <a:t>Main Page| My Blog | New Post </a:t>
            </a:r>
            <a:r>
              <a:rPr kumimoji="1" lang="en-US" altLang="ja-JP" sz="1000" dirty="0" smtClean="0"/>
              <a:t>   			   </a:t>
            </a:r>
            <a:r>
              <a:rPr kumimoji="1" lang="en-US" altLang="ja-JP" sz="1000" dirty="0" smtClean="0"/>
              <a:t>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47455" y="238735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 or content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01374" y="238735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9247" y="428243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4</a:t>
            </a:r>
            <a:endParaRPr kumimoji="1" lang="ja-JP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37665" y="4414096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4945" y="4502535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153549" y="4791964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5</a:t>
            </a:r>
            <a:endParaRPr kumimoji="1" lang="ja-JP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51967" y="4989321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39247" y="5077760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795123" y="5258287"/>
            <a:ext cx="20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Pagination(10 posts per page)</a:t>
            </a:r>
            <a:endParaRPr kumimoji="1" lang="ja-JP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755" y="258033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8589" y="291871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4618" y="320907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063088" y="2017961"/>
            <a:ext cx="832501" cy="253916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008697" y="201796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000000"/>
                </a:solidFill>
              </a:rPr>
              <a:t>Uay Le U Blog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6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2702</TotalTime>
  <Words>3288</Words>
  <Application>Microsoft Macintosh PowerPoint</Application>
  <PresentationFormat>On-screen Show (4:3)</PresentationFormat>
  <Paragraphs>944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Le U Uay</cp:lastModifiedBy>
  <cp:revision>194</cp:revision>
  <dcterms:created xsi:type="dcterms:W3CDTF">2014-12-08T01:47:50Z</dcterms:created>
  <dcterms:modified xsi:type="dcterms:W3CDTF">2015-02-27T08:40:11Z</dcterms:modified>
  <cp:category/>
</cp:coreProperties>
</file>