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2"/>
  </p:notesMasterIdLst>
  <p:sldIdLst>
    <p:sldId id="257" r:id="rId2"/>
    <p:sldId id="256" r:id="rId3"/>
    <p:sldId id="258" r:id="rId4"/>
    <p:sldId id="264" r:id="rId5"/>
    <p:sldId id="263" r:id="rId6"/>
    <p:sldId id="265" r:id="rId7"/>
    <p:sldId id="262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753" autoAdjust="0"/>
  </p:normalViewPr>
  <p:slideViewPr>
    <p:cSldViewPr snapToGrid="0" snapToObjects="1">
      <p:cViewPr>
        <p:scale>
          <a:sx n="116" d="100"/>
          <a:sy n="116" d="100"/>
        </p:scale>
        <p:origin x="-69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D75D-3A88-044C-B530-B9A2A8B351DB}" type="datetimeFigureOut">
              <a:t>2/26/15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75BE2-4F29-9F42-8592-F7ACB96438D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49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2/26/15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9040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2/26/15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43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2/26/15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9670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2/26/15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2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1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3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6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192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2/26/15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821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2/26/15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37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2/26/15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14" name="AutoShape 9"/>
          <p:cNvSpPr>
            <a:spLocks noChangeArrowheads="1"/>
          </p:cNvSpPr>
          <p:nvPr userDrawn="1"/>
        </p:nvSpPr>
        <p:spPr bwMode="gray">
          <a:xfrm>
            <a:off x="2181193" y="3009900"/>
            <a:ext cx="33715" cy="83820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gray">
          <a:xfrm>
            <a:off x="8302601" y="381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gray">
          <a:xfrm>
            <a:off x="6276151" y="6629401"/>
            <a:ext cx="2526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  <p:pic>
        <p:nvPicPr>
          <p:cNvPr id="17" name="Picture 15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9" y="3248025"/>
            <a:ext cx="168866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2/26/15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6394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2/26/15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gray">
          <a:xfrm>
            <a:off x="0" y="457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AutoShape 8"/>
          <p:cNvSpPr>
            <a:spLocks noChangeArrowheads="1"/>
          </p:cNvSpPr>
          <p:nvPr userDrawn="1"/>
        </p:nvSpPr>
        <p:spPr bwMode="gray">
          <a:xfrm>
            <a:off x="70362" y="82550"/>
            <a:ext cx="35181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gray">
          <a:xfrm>
            <a:off x="8302601" y="2667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04" y="57150"/>
            <a:ext cx="773971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3563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31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2/26/15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476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2/26/15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579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2/26/15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754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2/26/15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9333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2/26/15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6261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81E7-9C08-2149-9165-A35BDE62CAE7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2/26/15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5D53-84CB-B546-A48D-B4493DCA9917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2300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Le.tung@mulodo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5948" y="3140969"/>
            <a:ext cx="6898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JAVA </a:t>
            </a:r>
            <a:r>
              <a:rPr kumimoji="1" lang="en-US" altLang="ja-JP" sz="28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Training: Mini Blog Wireframe</a:t>
            </a:r>
          </a:p>
        </p:txBody>
      </p:sp>
      <p:sp>
        <p:nvSpPr>
          <p:cNvPr id="5" name="サブタイトル 1"/>
          <p:cNvSpPr txBox="1">
            <a:spLocks/>
          </p:cNvSpPr>
          <p:nvPr/>
        </p:nvSpPr>
        <p:spPr>
          <a:xfrm>
            <a:off x="2321543" y="3657600"/>
            <a:ext cx="6823924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9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2015/02/</a:t>
            </a:r>
            <a:r>
              <a:rPr lang="en-US" altLang="ja-JP" sz="9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26</a:t>
            </a:r>
            <a:r>
              <a:rPr lang="en-US" altLang="ja-JP" sz="9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Mulodo </a:t>
            </a:r>
            <a:r>
              <a:rPr lang="en-US" altLang="ja-JP" sz="900" dirty="0" err="1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Inc</a:t>
            </a:r>
            <a:r>
              <a:rPr lang="en-US" altLang="ja-JP" sz="9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, Author: </a:t>
            </a:r>
            <a:r>
              <a:rPr lang="en-US" altLang="ja-JP" sz="900" dirty="0" err="1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le.uay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3525" y="0"/>
            <a:ext cx="19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</a:t>
            </a:r>
            <a:r>
              <a:rPr kumimoji="1" lang="en-US" altLang="ja-JP" dirty="0" smtClean="0"/>
              <a:t>-2-3 </a:t>
            </a:r>
            <a:r>
              <a:rPr kumimoji="1" lang="en-US" altLang="ja-JP" dirty="0" smtClean="0"/>
              <a:t>Search user</a:t>
            </a:r>
            <a:endParaRPr kumimoji="1" lang="ja-JP" altLang="en-US" dirty="0"/>
          </a:p>
        </p:txBody>
      </p:sp>
      <p:sp useBgFill="1">
        <p:nvSpPr>
          <p:cNvPr id="6" name="Rectangle 5"/>
          <p:cNvSpPr/>
          <p:nvPr/>
        </p:nvSpPr>
        <p:spPr>
          <a:xfrm>
            <a:off x="121688" y="751050"/>
            <a:ext cx="4918460" cy="494228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71124" y="1218903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smtClean="0">
                <a:solidFill>
                  <a:srgbClr val="000000"/>
                </a:solidFill>
                <a:latin typeface="+mj-lt"/>
              </a:rPr>
              <a:t>le.</a:t>
            </a:r>
            <a:endParaRPr kumimoji="1" lang="ja-JP" altLang="en-US" sz="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24280" y="1205388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77876" y="1921934"/>
            <a:ext cx="4393814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4739" y="1668018"/>
            <a:ext cx="19287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 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Main page </a:t>
            </a:r>
            <a:r>
              <a:rPr kumimoji="1" lang="en-US" altLang="ja-JP" sz="1050" dirty="0"/>
              <a:t>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User page</a:t>
            </a:r>
            <a:endParaRPr kumimoji="1" lang="ja-JP" altLang="en-US" sz="105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732108"/>
              </p:ext>
            </p:extLst>
          </p:nvPr>
        </p:nvGraphicFramePr>
        <p:xfrm>
          <a:off x="5128981" y="709041"/>
          <a:ext cx="3903137" cy="440089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74250"/>
                <a:gridCol w="613066"/>
                <a:gridCol w="1379400"/>
                <a:gridCol w="580916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Profile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profile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system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r>
                        <a:rPr kumimoji="1" lang="en-US" altLang="ja-JP" sz="1000" baseline="0" dirty="0" smtClean="0"/>
                        <a:t> field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</a:t>
                      </a:r>
                      <a:r>
                        <a:rPr kumimoji="1" lang="en-US" altLang="ja-JP" sz="1000" baseline="0" dirty="0" smtClean="0"/>
                        <a:t>user by text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</a:t>
                      </a:r>
                      <a:r>
                        <a:rPr kumimoji="1" lang="en-US" altLang="ja-JP" sz="1000" baseline="0" dirty="0" smtClean="0"/>
                        <a:t> for 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S-1-2-3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new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-1-2-5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 to</a:t>
                      </a:r>
                      <a:r>
                        <a:rPr kumimoji="1" lang="en-US" altLang="ja-JP" sz="1000" baseline="0" dirty="0" smtClean="0"/>
                        <a:t> current </a:t>
                      </a:r>
                      <a:r>
                        <a:rPr kumimoji="1" lang="en-US" altLang="ja-JP" sz="1000" baseline="0" dirty="0" smtClean="0"/>
                        <a:t>login</a:t>
                      </a:r>
                      <a:r>
                        <a:rPr kumimoji="1" lang="en-US" altLang="ja-JP" sz="1000" baseline="0" dirty="0" smtClean="0"/>
                        <a:t>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List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List posts in blog</a:t>
                      </a:r>
                      <a:r>
                        <a:rPr kumimoji="1" lang="en-US" altLang="ja-JP" sz="1000" baseline="0" dirty="0" smtClean="0"/>
                        <a:t> have active status and user active, all post of current login user (Newest on top)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Result for search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by </a:t>
                      </a:r>
                      <a:r>
                        <a:rPr kumimoji="1" lang="en-GB" altLang="ja-JP" sz="1000" baseline="0" dirty="0" err="1" smtClean="0">
                          <a:latin typeface="Calibri" panose="020F0502020204030204" pitchFamily="34" charset="0"/>
                        </a:rPr>
                        <a:t>tet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: le.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Click -&gt; User page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S-1-2-2</a:t>
                      </a:r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96318" y="154490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97087" y="203718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97087" y="230546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100905" y="251472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26375" y="143720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03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1015" y="763148"/>
            <a:ext cx="4919133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/>
              <a:t>  </a:t>
            </a:r>
            <a:r>
              <a:rPr kumimoji="1" lang="en-US" altLang="ja-JP" sz="1000" dirty="0" smtClean="0"/>
              <a:t>Uay Le U| </a:t>
            </a:r>
            <a:r>
              <a:rPr kumimoji="1" lang="en-US" altLang="ja-JP" sz="1000" dirty="0" smtClean="0"/>
              <a:t>Logout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8171" y="697916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07647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085247" y="1966004"/>
            <a:ext cx="0" cy="354167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26528" y="228340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blog</a:t>
            </a:r>
            <a:endParaRPr kumimoji="1" lang="ja-JP" altLang="en-US" sz="1050" dirty="0"/>
          </a:p>
        </p:txBody>
      </p:sp>
      <p:sp>
        <p:nvSpPr>
          <p:cNvPr id="42" name="TextBox 41"/>
          <p:cNvSpPr txBox="1"/>
          <p:nvPr/>
        </p:nvSpPr>
        <p:spPr>
          <a:xfrm>
            <a:off x="226528" y="2516891"/>
            <a:ext cx="692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List posts</a:t>
            </a:r>
            <a:endParaRPr kumimoji="1" lang="ja-JP" altLang="en-US" sz="1050" dirty="0"/>
          </a:p>
        </p:txBody>
      </p:sp>
      <p:sp>
        <p:nvSpPr>
          <p:cNvPr id="43" name="TextBox 42"/>
          <p:cNvSpPr txBox="1"/>
          <p:nvPr/>
        </p:nvSpPr>
        <p:spPr>
          <a:xfrm>
            <a:off x="230346" y="2051550"/>
            <a:ext cx="7013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blog</a:t>
            </a:r>
            <a:endParaRPr kumimoji="1" lang="ja-JP" alt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4687480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14014" y="142218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04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309628"/>
              </p:ext>
            </p:extLst>
          </p:nvPr>
        </p:nvGraphicFramePr>
        <p:xfrm>
          <a:off x="1271120" y="2168564"/>
          <a:ext cx="3600570" cy="1794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114"/>
                <a:gridCol w="720114"/>
                <a:gridCol w="720114"/>
                <a:gridCol w="881900"/>
                <a:gridCol w="558328"/>
              </a:tblGrid>
              <a:tr h="44871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Username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First</a:t>
                      </a:r>
                      <a:r>
                        <a:rPr lang="en-US" sz="1000" baseline="0" dirty="0" smtClean="0"/>
                        <a:t> 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Last 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Emai</a:t>
                      </a:r>
                      <a:r>
                        <a:rPr lang="en-US" sz="1000" baseline="0" dirty="0" smtClean="0"/>
                        <a:t>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Status</a:t>
                      </a:r>
                      <a:endParaRPr lang="en-US" sz="1000" dirty="0"/>
                    </a:p>
                  </a:txBody>
                  <a:tcPr/>
                </a:tc>
              </a:tr>
              <a:tr h="448718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le.uay</a:t>
                      </a:r>
                      <a:r>
                        <a:rPr lang="en-US" sz="1000" dirty="0" smtClean="0"/>
                        <a:t>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Uay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le.uay@mulodo.com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Active</a:t>
                      </a:r>
                      <a:endParaRPr lang="en-US" sz="1000" dirty="0"/>
                    </a:p>
                  </a:txBody>
                  <a:tcPr/>
                </a:tc>
              </a:tr>
              <a:tr h="448718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le.tung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Tung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hlinkClick r:id="rId2"/>
                        </a:rPr>
                        <a:t>le.tung@mulodo.com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Active</a:t>
                      </a:r>
                      <a:endParaRPr lang="en-US" sz="1000" dirty="0"/>
                    </a:p>
                  </a:txBody>
                  <a:tcPr/>
                </a:tc>
              </a:tr>
              <a:tr h="448718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le.huy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Huy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le.huy@mulodo.com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Active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2969242" y="190662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23751" y="2770807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976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3525" y="0"/>
            <a:ext cx="95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Sitemap</a:t>
            </a:r>
            <a:endParaRPr kumimoji="1" lang="ja-JP" alt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290286" y="723303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</a:t>
            </a:r>
            <a:r>
              <a:rPr kumimoji="1" lang="en-US" altLang="ja-JP" sz="1000" dirty="0" smtClean="0"/>
              <a:t>1</a:t>
            </a:r>
            <a:endParaRPr kumimoji="1" lang="ja-JP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65886" y="1089509"/>
            <a:ext cx="780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Home page</a:t>
            </a:r>
          </a:p>
          <a:p>
            <a:r>
              <a:rPr kumimoji="1" lang="en-US" altLang="ja-JP" sz="1000" dirty="0"/>
              <a:t> </a:t>
            </a:r>
            <a:r>
              <a:rPr kumimoji="1" lang="en-US" altLang="ja-JP" sz="1000" dirty="0" smtClean="0"/>
              <a:t>   Login</a:t>
            </a:r>
            <a:endParaRPr kumimoji="1" lang="ja-JP" altLang="en-US" sz="1000" dirty="0"/>
          </a:p>
        </p:txBody>
      </p:sp>
      <p:cxnSp>
        <p:nvCxnSpPr>
          <p:cNvPr id="16" name="Straight Arrow Connector 15"/>
          <p:cNvCxnSpPr>
            <a:endCxn id="17" idx="1"/>
          </p:cNvCxnSpPr>
          <p:nvPr/>
        </p:nvCxnSpPr>
        <p:spPr>
          <a:xfrm>
            <a:off x="1197106" y="870865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/>
          <p:nvPr/>
        </p:nvSpPr>
        <p:spPr>
          <a:xfrm>
            <a:off x="1754890" y="72572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-1-1</a:t>
            </a:r>
            <a:endParaRPr kumimoji="1" lang="ja-JP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3219564" y="1840632"/>
            <a:ext cx="524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Profile</a:t>
            </a:r>
            <a:endParaRPr kumimoji="1" lang="ja-JP" altLang="en-US" sz="1000" dirty="0"/>
          </a:p>
        </p:txBody>
      </p:sp>
      <p:cxnSp>
        <p:nvCxnSpPr>
          <p:cNvPr id="19" name="Straight Arrow Connector 18"/>
          <p:cNvCxnSpPr>
            <a:stCxn id="87" idx="3"/>
            <a:endCxn id="20" idx="1"/>
          </p:cNvCxnSpPr>
          <p:nvPr/>
        </p:nvCxnSpPr>
        <p:spPr>
          <a:xfrm>
            <a:off x="2357644" y="1670303"/>
            <a:ext cx="866288" cy="1283501"/>
          </a:xfrm>
          <a:prstGeom prst="bentConnector3">
            <a:avLst>
              <a:gd name="adj1" fmla="val 49999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/>
          <p:cNvSpPr/>
          <p:nvPr/>
        </p:nvSpPr>
        <p:spPr>
          <a:xfrm>
            <a:off x="3223932" y="280866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-1-</a:t>
            </a:r>
            <a:r>
              <a:rPr kumimoji="1" lang="en-US" altLang="ja-JP" sz="1000" dirty="0" smtClean="0"/>
              <a:t>2-</a:t>
            </a:r>
            <a:r>
              <a:rPr kumimoji="1" lang="en-US" altLang="ja-JP" sz="1000" dirty="0"/>
              <a:t>2</a:t>
            </a:r>
            <a:endParaRPr kumimoji="1" lang="ja-JP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3185045" y="3130773"/>
            <a:ext cx="7075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User page</a:t>
            </a:r>
          </a:p>
        </p:txBody>
      </p:sp>
      <p:cxnSp>
        <p:nvCxnSpPr>
          <p:cNvPr id="30" name="Elbow Connector 29"/>
          <p:cNvCxnSpPr>
            <a:stCxn id="11" idx="3"/>
          </p:cNvCxnSpPr>
          <p:nvPr/>
        </p:nvCxnSpPr>
        <p:spPr>
          <a:xfrm>
            <a:off x="888932" y="868446"/>
            <a:ext cx="321967" cy="59145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2" idx="1"/>
          </p:cNvCxnSpPr>
          <p:nvPr/>
        </p:nvCxnSpPr>
        <p:spPr>
          <a:xfrm>
            <a:off x="2653385" y="1671548"/>
            <a:ext cx="5661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/>
          <p:cNvSpPr/>
          <p:nvPr/>
        </p:nvSpPr>
        <p:spPr>
          <a:xfrm>
            <a:off x="3219564" y="152640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-1-</a:t>
            </a:r>
            <a:r>
              <a:rPr kumimoji="1" lang="en-US" altLang="ja-JP" sz="1000" dirty="0"/>
              <a:t>2</a:t>
            </a:r>
            <a:r>
              <a:rPr kumimoji="1" lang="en-US" altLang="ja-JP" sz="1000" dirty="0" smtClean="0"/>
              <a:t>-1</a:t>
            </a:r>
            <a:endParaRPr kumimoji="1" lang="ja-JP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1728684" y="1089509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Register</a:t>
            </a:r>
            <a:endParaRPr kumimoji="1" lang="ja-JP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4292779" y="2562440"/>
            <a:ext cx="11028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Change password</a:t>
            </a:r>
            <a:endParaRPr kumimoji="1" lang="ja-JP" altLang="en-US" sz="1000" dirty="0"/>
          </a:p>
        </p:txBody>
      </p:sp>
      <p:cxnSp>
        <p:nvCxnSpPr>
          <p:cNvPr id="74" name="Straight Arrow Connector 73"/>
          <p:cNvCxnSpPr>
            <a:stCxn id="32" idx="3"/>
            <a:endCxn id="75" idx="1"/>
          </p:cNvCxnSpPr>
          <p:nvPr/>
        </p:nvCxnSpPr>
        <p:spPr>
          <a:xfrm>
            <a:off x="3818210" y="1671548"/>
            <a:ext cx="559398" cy="7218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/>
          <p:cNvSpPr/>
          <p:nvPr/>
        </p:nvSpPr>
        <p:spPr>
          <a:xfrm>
            <a:off x="4377608" y="2248213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-1-</a:t>
            </a:r>
            <a:r>
              <a:rPr kumimoji="1" lang="en-US" altLang="ja-JP" sz="1000" dirty="0" smtClean="0"/>
              <a:t>2-1-2</a:t>
            </a:r>
            <a:endParaRPr kumimoji="1" lang="ja-JP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4292778" y="1826110"/>
            <a:ext cx="786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Edit profile</a:t>
            </a:r>
            <a:endParaRPr kumimoji="1" lang="ja-JP" altLang="en-US" sz="1000" dirty="0"/>
          </a:p>
        </p:txBody>
      </p:sp>
      <p:cxnSp>
        <p:nvCxnSpPr>
          <p:cNvPr id="77" name="Straight Arrow Connector 76"/>
          <p:cNvCxnSpPr>
            <a:stCxn id="32" idx="3"/>
            <a:endCxn id="78" idx="1"/>
          </p:cNvCxnSpPr>
          <p:nvPr/>
        </p:nvCxnSpPr>
        <p:spPr>
          <a:xfrm flipV="1">
            <a:off x="3818210" y="1667975"/>
            <a:ext cx="562152" cy="35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77"/>
          <p:cNvSpPr/>
          <p:nvPr/>
        </p:nvSpPr>
        <p:spPr>
          <a:xfrm>
            <a:off x="4380362" y="152283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-1-</a:t>
            </a:r>
            <a:r>
              <a:rPr kumimoji="1" lang="en-US" altLang="ja-JP" sz="1000" dirty="0"/>
              <a:t>2</a:t>
            </a:r>
            <a:r>
              <a:rPr kumimoji="1" lang="en-US" altLang="ja-JP" sz="1000" dirty="0" smtClean="0"/>
              <a:t>-1-1</a:t>
            </a:r>
            <a:endParaRPr kumimoji="1" lang="ja-JP" altLang="en-US" sz="1000" dirty="0"/>
          </a:p>
        </p:txBody>
      </p:sp>
      <p:cxnSp>
        <p:nvCxnSpPr>
          <p:cNvPr id="86" name="Straight Arrow Connector 85"/>
          <p:cNvCxnSpPr>
            <a:endCxn id="87" idx="1"/>
          </p:cNvCxnSpPr>
          <p:nvPr/>
        </p:nvCxnSpPr>
        <p:spPr>
          <a:xfrm>
            <a:off x="1201214" y="1670303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7" name="Rectangle 86"/>
          <p:cNvSpPr/>
          <p:nvPr/>
        </p:nvSpPr>
        <p:spPr>
          <a:xfrm>
            <a:off x="1758998" y="152516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-1-</a:t>
            </a:r>
            <a:r>
              <a:rPr kumimoji="1" lang="en-US" altLang="ja-JP" sz="1000" dirty="0"/>
              <a:t>2</a:t>
            </a:r>
            <a:endParaRPr kumimoji="1" lang="ja-JP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1732936" y="1888947"/>
            <a:ext cx="7345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Main page</a:t>
            </a:r>
            <a:endParaRPr kumimoji="1" lang="ja-JP" altLang="en-US" sz="1000" dirty="0"/>
          </a:p>
        </p:txBody>
      </p:sp>
      <p:cxnSp>
        <p:nvCxnSpPr>
          <p:cNvPr id="172" name="Straight Arrow Connector 18"/>
          <p:cNvCxnSpPr>
            <a:stCxn id="87" idx="3"/>
            <a:endCxn id="173" idx="1"/>
          </p:cNvCxnSpPr>
          <p:nvPr/>
        </p:nvCxnSpPr>
        <p:spPr>
          <a:xfrm>
            <a:off x="2357644" y="1670303"/>
            <a:ext cx="860245" cy="28312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3" name="Rectangle 172"/>
          <p:cNvSpPr/>
          <p:nvPr/>
        </p:nvSpPr>
        <p:spPr>
          <a:xfrm>
            <a:off x="3217889" y="435644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-1-</a:t>
            </a:r>
            <a:r>
              <a:rPr kumimoji="1" lang="en-US" altLang="ja-JP" sz="1000" dirty="0" smtClean="0"/>
              <a:t>2-4</a:t>
            </a:r>
            <a:endParaRPr kumimoji="1" lang="ja-JP" altLang="en-US" sz="1000" dirty="0"/>
          </a:p>
        </p:txBody>
      </p:sp>
      <p:sp>
        <p:nvSpPr>
          <p:cNvPr id="174" name="TextBox 173"/>
          <p:cNvSpPr txBox="1"/>
          <p:nvPr/>
        </p:nvSpPr>
        <p:spPr>
          <a:xfrm>
            <a:off x="3168054" y="4678553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Detail post</a:t>
            </a:r>
          </a:p>
        </p:txBody>
      </p:sp>
      <p:cxnSp>
        <p:nvCxnSpPr>
          <p:cNvPr id="181" name="Straight Arrow Connector 18"/>
          <p:cNvCxnSpPr>
            <a:stCxn id="87" idx="3"/>
            <a:endCxn id="182" idx="1"/>
          </p:cNvCxnSpPr>
          <p:nvPr/>
        </p:nvCxnSpPr>
        <p:spPr>
          <a:xfrm>
            <a:off x="2357644" y="1670303"/>
            <a:ext cx="860245" cy="35376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2" name="Rectangle 181"/>
          <p:cNvSpPr/>
          <p:nvPr/>
        </p:nvSpPr>
        <p:spPr>
          <a:xfrm>
            <a:off x="3217889" y="506285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-1-</a:t>
            </a:r>
            <a:r>
              <a:rPr kumimoji="1" lang="en-US" altLang="ja-JP" sz="1000" dirty="0" smtClean="0"/>
              <a:t>2-5</a:t>
            </a:r>
            <a:endParaRPr kumimoji="1" lang="ja-JP" altLang="en-US" sz="1000" dirty="0"/>
          </a:p>
        </p:txBody>
      </p:sp>
      <p:sp>
        <p:nvSpPr>
          <p:cNvPr id="183" name="TextBox 182"/>
          <p:cNvSpPr txBox="1"/>
          <p:nvPr/>
        </p:nvSpPr>
        <p:spPr>
          <a:xfrm>
            <a:off x="3168054" y="5384964"/>
            <a:ext cx="650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Add post</a:t>
            </a:r>
          </a:p>
        </p:txBody>
      </p:sp>
      <p:cxnSp>
        <p:nvCxnSpPr>
          <p:cNvPr id="196" name="Straight Arrow Connector 18"/>
          <p:cNvCxnSpPr>
            <a:stCxn id="87" idx="3"/>
            <a:endCxn id="197" idx="1"/>
          </p:cNvCxnSpPr>
          <p:nvPr/>
        </p:nvCxnSpPr>
        <p:spPr>
          <a:xfrm>
            <a:off x="2357644" y="1670303"/>
            <a:ext cx="866288" cy="2137048"/>
          </a:xfrm>
          <a:prstGeom prst="bentConnector3">
            <a:avLst>
              <a:gd name="adj1" fmla="val 49999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7" name="Rectangle 196"/>
          <p:cNvSpPr/>
          <p:nvPr/>
        </p:nvSpPr>
        <p:spPr>
          <a:xfrm>
            <a:off x="3223932" y="366220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-1-</a:t>
            </a:r>
            <a:r>
              <a:rPr kumimoji="1" lang="en-US" altLang="ja-JP" sz="1000" dirty="0" smtClean="0"/>
              <a:t>2-3</a:t>
            </a:r>
            <a:endParaRPr kumimoji="1" lang="ja-JP" altLang="en-US" sz="1000" dirty="0"/>
          </a:p>
        </p:txBody>
      </p:sp>
      <p:sp>
        <p:nvSpPr>
          <p:cNvPr id="200" name="TextBox 199"/>
          <p:cNvSpPr txBox="1"/>
          <p:nvPr/>
        </p:nvSpPr>
        <p:spPr>
          <a:xfrm>
            <a:off x="3185045" y="4015710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Search user</a:t>
            </a:r>
          </a:p>
        </p:txBody>
      </p:sp>
      <p:cxnSp>
        <p:nvCxnSpPr>
          <p:cNvPr id="239" name="Straight Arrow Connector 46"/>
          <p:cNvCxnSpPr>
            <a:endCxn id="240" idx="1"/>
          </p:cNvCxnSpPr>
          <p:nvPr/>
        </p:nvCxnSpPr>
        <p:spPr>
          <a:xfrm>
            <a:off x="3818179" y="4538753"/>
            <a:ext cx="597976" cy="6987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40" name="Rectangle 239"/>
          <p:cNvSpPr/>
          <p:nvPr/>
        </p:nvSpPr>
        <p:spPr>
          <a:xfrm>
            <a:off x="4416155" y="509236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-1-</a:t>
            </a:r>
            <a:r>
              <a:rPr kumimoji="1" lang="en-US" altLang="ja-JP" sz="1000" dirty="0"/>
              <a:t>2</a:t>
            </a:r>
            <a:r>
              <a:rPr kumimoji="1" lang="en-US" altLang="ja-JP" sz="1000" dirty="0" smtClean="0"/>
              <a:t>-4-2</a:t>
            </a:r>
            <a:endParaRPr kumimoji="1" lang="ja-JP" altLang="en-US" sz="1000" dirty="0"/>
          </a:p>
        </p:txBody>
      </p:sp>
      <p:sp useBgFill="1">
        <p:nvSpPr>
          <p:cNvPr id="241" name="Rectangle 240"/>
          <p:cNvSpPr/>
          <p:nvPr/>
        </p:nvSpPr>
        <p:spPr>
          <a:xfrm>
            <a:off x="4380362" y="43882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</a:t>
            </a:r>
            <a:r>
              <a:rPr kumimoji="1" lang="en-US" altLang="ja-JP" sz="1000" dirty="0" smtClean="0"/>
              <a:t>-1-</a:t>
            </a:r>
            <a:r>
              <a:rPr kumimoji="1" lang="en-US" altLang="ja-JP" sz="1000" dirty="0" smtClean="0"/>
              <a:t>2-4-1</a:t>
            </a:r>
            <a:endParaRPr kumimoji="1" lang="ja-JP" altLang="en-US" sz="1000" dirty="0"/>
          </a:p>
        </p:txBody>
      </p:sp>
      <p:cxnSp>
        <p:nvCxnSpPr>
          <p:cNvPr id="242" name="Straight Arrow Connector 120"/>
          <p:cNvCxnSpPr>
            <a:endCxn id="241" idx="1"/>
          </p:cNvCxnSpPr>
          <p:nvPr/>
        </p:nvCxnSpPr>
        <p:spPr>
          <a:xfrm flipV="1">
            <a:off x="3818179" y="4533410"/>
            <a:ext cx="562183" cy="53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4372883" y="4678553"/>
            <a:ext cx="1008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Edit owner post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4372883" y="5384964"/>
            <a:ext cx="1281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Edit owner comment</a:t>
            </a:r>
          </a:p>
        </p:txBody>
      </p:sp>
      <p:cxnSp>
        <p:nvCxnSpPr>
          <p:cNvPr id="247" name="Straight Arrow Connector 46"/>
          <p:cNvCxnSpPr>
            <a:stCxn id="20" idx="3"/>
            <a:endCxn id="173" idx="0"/>
          </p:cNvCxnSpPr>
          <p:nvPr/>
        </p:nvCxnSpPr>
        <p:spPr>
          <a:xfrm flipH="1">
            <a:off x="3517212" y="2953804"/>
            <a:ext cx="305366" cy="1402637"/>
          </a:xfrm>
          <a:prstGeom prst="bentConnector4">
            <a:avLst>
              <a:gd name="adj1" fmla="val -74861"/>
              <a:gd name="adj2" fmla="val 91081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5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15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</a:t>
            </a:r>
            <a:r>
              <a:rPr kumimoji="1" lang="en-US" altLang="ja-JP" dirty="0" smtClean="0"/>
              <a:t>1 Home page Login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772949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514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792532"/>
              </p:ext>
            </p:extLst>
          </p:nvPr>
        </p:nvGraphicFramePr>
        <p:xfrm>
          <a:off x="5173132" y="876073"/>
          <a:ext cx="3903137" cy="196249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 message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 message error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</a:t>
                      </a:r>
                      <a:r>
                        <a:rPr kumimoji="1" lang="en-US" altLang="ja-JP" sz="1000" baseline="0" dirty="0" smtClean="0"/>
                        <a:t>name for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r>
                        <a:rPr kumimoji="1" lang="en-US" altLang="ja-JP" sz="1000" baseline="0" dirty="0" smtClean="0"/>
                        <a:t> for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Buttin</a:t>
                      </a:r>
                      <a:r>
                        <a:rPr kumimoji="1" lang="en-US" altLang="ja-JP" sz="1000" dirty="0" smtClean="0"/>
                        <a:t> for submit</a:t>
                      </a:r>
                      <a:r>
                        <a:rPr kumimoji="1" lang="en-US" altLang="ja-JP" sz="1000" baseline="0" dirty="0" smtClean="0"/>
                        <a:t> data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10067" y="774097"/>
            <a:ext cx="4919133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/>
              <a:t>Login | Register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2867" y="697916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044722" y="2640005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044722" y="3122605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044722" y="3542845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Login</a:t>
            </a:r>
            <a:endParaRPr kumimoji="1" lang="ja-JP" altLang="en-US" sz="1000"/>
          </a:p>
        </p:txBody>
      </p:sp>
      <p:sp>
        <p:nvSpPr>
          <p:cNvPr id="75" name="TextBox 74"/>
          <p:cNvSpPr txBox="1"/>
          <p:nvPr/>
        </p:nvSpPr>
        <p:spPr>
          <a:xfrm>
            <a:off x="1260648" y="2589203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Username:</a:t>
            </a:r>
            <a:endParaRPr kumimoji="1" lang="ja-JP" altLang="en-US" sz="1000"/>
          </a:p>
        </p:txBody>
      </p:sp>
      <p:sp>
        <p:nvSpPr>
          <p:cNvPr id="76" name="TextBox 75"/>
          <p:cNvSpPr txBox="1"/>
          <p:nvPr/>
        </p:nvSpPr>
        <p:spPr>
          <a:xfrm>
            <a:off x="1260648" y="3122605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Passwrod:</a:t>
            </a:r>
            <a:endParaRPr kumimoji="1" lang="ja-JP" altLang="en-US" sz="1000"/>
          </a:p>
        </p:txBody>
      </p:sp>
      <p:sp>
        <p:nvSpPr>
          <p:cNvPr id="77" name="TextBox 76"/>
          <p:cNvSpPr txBox="1"/>
          <p:nvPr/>
        </p:nvSpPr>
        <p:spPr>
          <a:xfrm>
            <a:off x="628482" y="154490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623734" y="223023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623734" y="260656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135516" y="354288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07187" y="2217061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23734" y="30896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98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3525" y="0"/>
            <a:ext cx="148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</a:t>
            </a:r>
            <a:r>
              <a:rPr kumimoji="1" lang="en-US" altLang="ja-JP" dirty="0" smtClean="0"/>
              <a:t>1-1 Register</a:t>
            </a:r>
            <a:endParaRPr kumimoji="1" lang="ja-JP" altLang="en-US" dirty="0"/>
          </a:p>
        </p:txBody>
      </p:sp>
      <p:sp useBgFill="1">
        <p:nvSpPr>
          <p:cNvPr id="6" name="Rectangle 5"/>
          <p:cNvSpPr/>
          <p:nvPr/>
        </p:nvSpPr>
        <p:spPr>
          <a:xfrm>
            <a:off x="110067" y="762000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77876" y="1637260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4739" y="1383344"/>
            <a:ext cx="10951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 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Register</a:t>
            </a:r>
            <a:r>
              <a:rPr kumimoji="1" lang="en-US" altLang="ja-JP" sz="1050" dirty="0" smtClean="0"/>
              <a:t> </a:t>
            </a:r>
            <a:endParaRPr kumimoji="1" lang="ja-JP" altLang="en-US" sz="105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116029"/>
              </p:ext>
            </p:extLst>
          </p:nvPr>
        </p:nvGraphicFramePr>
        <p:xfrm>
          <a:off x="5173132" y="816294"/>
          <a:ext cx="3903137" cy="562955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1346469"/>
                <a:gridCol w="426957"/>
                <a:gridCol w="1315013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Goto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 message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 message error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</a:t>
                      </a:r>
                      <a:r>
                        <a:rPr kumimoji="1" lang="en-US" altLang="ja-JP" sz="1000" baseline="0" dirty="0" smtClean="0"/>
                        <a:t>name for </a:t>
                      </a:r>
                      <a:r>
                        <a:rPr kumimoji="1" lang="en-US" altLang="ja-JP" sz="1000" baseline="0" dirty="0" smtClean="0"/>
                        <a:t>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r>
                        <a:rPr kumimoji="1" lang="en-US" altLang="ja-JP" sz="1000" baseline="0" dirty="0" smtClean="0"/>
                        <a:t>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Error</a:t>
                      </a:r>
                      <a:r>
                        <a:rPr kumimoji="1" lang="en-US" altLang="ja-JP" sz="1000" baseline="0" dirty="0" smtClean="0"/>
                        <a:t>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r>
                        <a:rPr kumimoji="1" lang="en-US" altLang="ja-JP" sz="1000" baseline="0" dirty="0" smtClean="0"/>
                        <a:t>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Error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Confirm</a:t>
                      </a:r>
                      <a:r>
                        <a:rPr kumimoji="1" lang="en-US" altLang="ja-JP" sz="1000" baseline="0" dirty="0" smtClean="0"/>
                        <a:t>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Confirm</a:t>
                      </a:r>
                      <a:r>
                        <a:rPr kumimoji="1" lang="en-US" altLang="ja-JP" sz="1000" baseline="0" dirty="0" smtClean="0"/>
                        <a:t>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Confirm</a:t>
                      </a:r>
                      <a:r>
                        <a:rPr kumimoji="1" lang="en-US" altLang="ja-JP" sz="1000" baseline="0" dirty="0" smtClean="0"/>
                        <a:t> pass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Error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 name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 name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Error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</a:t>
                      </a:r>
                      <a:r>
                        <a:rPr kumimoji="1" lang="en-US" altLang="ja-JP" sz="1000" baseline="0" dirty="0" smtClean="0"/>
                        <a:t> 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 name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 name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Error message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 of</a:t>
                      </a:r>
                      <a:r>
                        <a:rPr kumimoji="1" lang="en-US" altLang="ja-JP" sz="1000" baseline="0" dirty="0" smtClean="0"/>
                        <a:t>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Error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 for</a:t>
                      </a:r>
                      <a:r>
                        <a:rPr kumimoji="1" lang="en-US" altLang="ja-JP" sz="1000" baseline="0" dirty="0" smtClean="0"/>
                        <a:t> submit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Clear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</a:t>
                      </a:r>
                      <a:r>
                        <a:rPr kumimoji="1" lang="en-US" altLang="ja-JP" sz="1000" baseline="0" dirty="0" smtClean="0"/>
                        <a:t> for clear data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10067" y="774097"/>
            <a:ext cx="4919133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/>
              <a:t>  </a:t>
            </a:r>
            <a:r>
              <a:rPr kumimoji="1" lang="en-US" altLang="ja-JP" sz="1000" dirty="0" smtClean="0"/>
              <a:t> Login | Register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0067" y="666278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19913" y="2239675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17629" y="2600224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50450" y="4424846"/>
            <a:ext cx="694272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Register</a:t>
            </a:r>
            <a:endParaRPr kumimoji="1" lang="ja-JP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635839" y="2188873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Username:</a:t>
            </a:r>
            <a:endParaRPr kumimoji="1" lang="ja-JP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635839" y="2568989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Passwo</a:t>
            </a:r>
            <a:r>
              <a:rPr kumimoji="1" lang="en-US" altLang="ja-JP" sz="1000" dirty="0" smtClean="0"/>
              <a:t>r</a:t>
            </a:r>
            <a:r>
              <a:rPr kumimoji="1" lang="en-US" altLang="ja-JP" sz="1000" dirty="0" smtClean="0"/>
              <a:t>d</a:t>
            </a:r>
            <a:r>
              <a:rPr kumimoji="1" lang="en-US" altLang="ja-JP" sz="1000" dirty="0"/>
              <a:t>:</a:t>
            </a:r>
            <a:endParaRPr kumimoji="1" lang="ja-JP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628482" y="126023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02364" y="181673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04213" y="220623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01403" y="4667932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(15</a:t>
            </a:r>
            <a:r>
              <a:rPr kumimoji="1" lang="en-US" altLang="ja-JP" sz="1000" dirty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82378" y="1816731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05296" y="254697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07647" y="2239675"/>
            <a:ext cx="1264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(username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07647" y="2546978"/>
            <a:ext cx="12440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password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418618" y="2993493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Confirm</a:t>
            </a:r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7651" y="2962258"/>
            <a:ext cx="11668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Confirm password</a:t>
            </a:r>
            <a:r>
              <a:rPr kumimoji="1" lang="en-US" altLang="ja-JP" sz="1000" dirty="0" smtClean="0"/>
              <a:t>:</a:t>
            </a:r>
            <a:endParaRPr kumimoji="1" lang="ja-JP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2806285" y="294024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08636" y="2940247"/>
            <a:ext cx="16876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(confirm-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password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14492" y="3351870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First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2557" y="3320635"/>
            <a:ext cx="769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First name</a:t>
            </a:r>
            <a:r>
              <a:rPr kumimoji="1" lang="en-US" altLang="ja-JP" sz="1000" dirty="0" smtClean="0"/>
              <a:t>:</a:t>
            </a:r>
            <a:endParaRPr kumimoji="1" lang="ja-JP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2802159" y="329862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04510" y="3298624"/>
            <a:ext cx="1273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first name 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14492" y="3693321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Last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02159" y="3640075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04510" y="3640075"/>
            <a:ext cx="12516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last name 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414492" y="4036734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Email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5127" y="4005499"/>
            <a:ext cx="504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Email:</a:t>
            </a:r>
            <a:endParaRPr kumimoji="1" lang="ja-JP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802159" y="398348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04510" y="3983488"/>
            <a:ext cx="1030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email 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112013" y="4433741"/>
            <a:ext cx="694272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Clear</a:t>
            </a:r>
            <a:endParaRPr kumimoji="1" lang="ja-JP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2331432" y="4680674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52724" y="220682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53807" y="254757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01767" y="294084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50670" y="3299219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50670" y="364067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50670" y="3984083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5401" y="3693321"/>
            <a:ext cx="751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Last name</a:t>
            </a:r>
            <a:r>
              <a:rPr kumimoji="1" lang="en-US" altLang="ja-JP" sz="1000" dirty="0" smtClean="0"/>
              <a:t>: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2952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93525" y="0"/>
            <a:ext cx="170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</a:t>
            </a:r>
            <a:r>
              <a:rPr kumimoji="1" lang="en-US" altLang="ja-JP" dirty="0" smtClean="0"/>
              <a:t>-2 Main page</a:t>
            </a:r>
            <a:endParaRPr kumimoji="1" lang="ja-JP" altLang="en-US" dirty="0"/>
          </a:p>
        </p:txBody>
      </p:sp>
      <p:sp useBgFill="1">
        <p:nvSpPr>
          <p:cNvPr id="53" name="Rectangle 52"/>
          <p:cNvSpPr/>
          <p:nvPr/>
        </p:nvSpPr>
        <p:spPr>
          <a:xfrm>
            <a:off x="121687" y="751051"/>
            <a:ext cx="4919133" cy="438241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271124" y="1218903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224280" y="1205388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84739" y="1668018"/>
            <a:ext cx="12498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 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Main page</a:t>
            </a:r>
            <a:endParaRPr kumimoji="1" lang="ja-JP" altLang="en-US" sz="1050" dirty="0"/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571898"/>
              </p:ext>
            </p:extLst>
          </p:nvPr>
        </p:nvGraphicFramePr>
        <p:xfrm>
          <a:off x="5173132" y="876073"/>
          <a:ext cx="3903137" cy="545129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74250"/>
                <a:gridCol w="613066"/>
                <a:gridCol w="1379400"/>
                <a:gridCol w="580916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Profile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profile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system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r>
                        <a:rPr kumimoji="1" lang="en-US" altLang="ja-JP" sz="1000" baseline="0" dirty="0" smtClean="0"/>
                        <a:t> field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</a:t>
                      </a:r>
                      <a:r>
                        <a:rPr kumimoji="1" lang="en-US" altLang="ja-JP" sz="1000" baseline="0" dirty="0" smtClean="0"/>
                        <a:t>user by text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</a:t>
                      </a:r>
                      <a:r>
                        <a:rPr kumimoji="1" lang="en-US" altLang="ja-JP" sz="1000" baseline="0" dirty="0" smtClean="0"/>
                        <a:t> for 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S-1-2-3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new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-1-2-5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 to</a:t>
                      </a:r>
                      <a:r>
                        <a:rPr kumimoji="1" lang="en-US" altLang="ja-JP" sz="1000" baseline="0" dirty="0" smtClean="0"/>
                        <a:t> current </a:t>
                      </a:r>
                      <a:r>
                        <a:rPr kumimoji="1" lang="en-US" altLang="ja-JP" sz="1000" baseline="0" dirty="0" smtClean="0"/>
                        <a:t>login</a:t>
                      </a:r>
                      <a:r>
                        <a:rPr kumimoji="1" lang="en-US" altLang="ja-JP" sz="1000" baseline="0" dirty="0" smtClean="0"/>
                        <a:t>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List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List posts in blog</a:t>
                      </a:r>
                      <a:r>
                        <a:rPr kumimoji="1" lang="en-US" altLang="ja-JP" sz="1000" baseline="0" dirty="0" smtClean="0"/>
                        <a:t> have active status and user active, all post of current login user (Newest on top)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</a:t>
                      </a:r>
                      <a:r>
                        <a:rPr kumimoji="1" lang="en-US" altLang="ja-JP" sz="1000" baseline="0" dirty="0" smtClean="0"/>
                        <a:t> post field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Search all post by text: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title, description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S-1-2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button for</a:t>
                      </a:r>
                      <a:r>
                        <a:rPr kumimoji="1" lang="en-US" altLang="ja-JP" sz="1000" baseline="0" dirty="0" smtClean="0"/>
                        <a:t> search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 of 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-&gt;</a:t>
                      </a:r>
                      <a:r>
                        <a:rPr kumimoji="1" lang="en-US" altLang="ja-JP" sz="1000" baseline="0" dirty="0" smtClean="0"/>
                        <a:t> detail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S-1-2-4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Author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-&gt;</a:t>
                      </a:r>
                      <a:r>
                        <a:rPr kumimoji="1" lang="en-US" altLang="ja-JP" sz="1000" baseline="0" dirty="0" smtClean="0"/>
                        <a:t>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S-1-2-2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 of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1271124" y="2184400"/>
            <a:ext cx="1411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</a:t>
            </a:r>
            <a:r>
              <a:rPr kumimoji="1" lang="en-US" altLang="ja-JP" sz="1200" dirty="0" smtClean="0"/>
              <a:t>ewest </a:t>
            </a:r>
            <a:r>
              <a:rPr kumimoji="1" lang="en-US" altLang="ja-JP" sz="1200" dirty="0"/>
              <a:t>Post </a:t>
            </a:r>
            <a:r>
              <a:rPr kumimoji="1" lang="en-US" altLang="ja-JP" sz="1200" dirty="0" smtClean="0"/>
              <a:t>on top</a:t>
            </a:r>
            <a:endParaRPr kumimoji="1" lang="ja-JP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3314014" y="222019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96318" y="154490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-97087" y="203718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-97087" y="230546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-100905" y="251472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02245" y="216029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926375" y="143720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03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146195" y="2457308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2</a:t>
            </a:r>
            <a:endParaRPr kumimoji="1" lang="ja-JP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1144612" y="2588971"/>
            <a:ext cx="29388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31892" y="2710257"/>
            <a:ext cx="2951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1142449" y="2913990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2</a:t>
            </a:r>
            <a:endParaRPr kumimoji="1" lang="ja-JP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1140867" y="3067551"/>
            <a:ext cx="29426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128147" y="3188837"/>
            <a:ext cx="295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1144479" y="339355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3</a:t>
            </a:r>
            <a:endParaRPr kumimoji="1" lang="ja-JP" alt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1142897" y="3525214"/>
            <a:ext cx="2940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130177" y="3613653"/>
            <a:ext cx="2953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92" name="Rectangle 91"/>
          <p:cNvSpPr/>
          <p:nvPr/>
        </p:nvSpPr>
        <p:spPr>
          <a:xfrm>
            <a:off x="110067" y="774097"/>
            <a:ext cx="4919133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/>
              <a:t>  </a:t>
            </a:r>
            <a:r>
              <a:rPr kumimoji="1" lang="en-US" altLang="ja-JP" sz="1000" dirty="0" smtClean="0"/>
              <a:t>Uay Le U| </a:t>
            </a:r>
            <a:r>
              <a:rPr kumimoji="1" lang="en-US" altLang="ja-JP" sz="1000" dirty="0" smtClean="0"/>
              <a:t>Logout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8171" y="697916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207647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270361" y="1985533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Title or content post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224280" y="1985533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1162153" y="388061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/>
              <a:t>4</a:t>
            </a:r>
            <a:endParaRPr kumimoji="1" lang="ja-JP" alt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1160571" y="4012274"/>
            <a:ext cx="2940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147851" y="4100713"/>
            <a:ext cx="2953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176455" y="4390142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/>
              <a:t>5</a:t>
            </a:r>
            <a:endParaRPr kumimoji="1" lang="ja-JP" alt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174873" y="4521805"/>
            <a:ext cx="2940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162153" y="4610244"/>
            <a:ext cx="2953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085247" y="1985533"/>
            <a:ext cx="0" cy="2870932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26528" y="228340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blog</a:t>
            </a:r>
            <a:endParaRPr kumimoji="1" lang="ja-JP" altLang="en-US" sz="1050" dirty="0"/>
          </a:p>
        </p:txBody>
      </p:sp>
      <p:sp>
        <p:nvSpPr>
          <p:cNvPr id="110" name="TextBox 109"/>
          <p:cNvSpPr txBox="1"/>
          <p:nvPr/>
        </p:nvSpPr>
        <p:spPr>
          <a:xfrm>
            <a:off x="226528" y="2516891"/>
            <a:ext cx="692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List posts</a:t>
            </a:r>
            <a:endParaRPr kumimoji="1" lang="ja-JP" altLang="en-US" sz="1050" dirty="0"/>
          </a:p>
        </p:txBody>
      </p:sp>
      <p:sp>
        <p:nvSpPr>
          <p:cNvPr id="111" name="TextBox 110"/>
          <p:cNvSpPr txBox="1"/>
          <p:nvPr/>
        </p:nvSpPr>
        <p:spPr>
          <a:xfrm>
            <a:off x="230346" y="2051550"/>
            <a:ext cx="7013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blog</a:t>
            </a:r>
            <a:endParaRPr kumimoji="1" lang="ja-JP" altLang="en-US" sz="1050" dirty="0"/>
          </a:p>
        </p:txBody>
      </p:sp>
      <p:sp>
        <p:nvSpPr>
          <p:cNvPr id="112" name="TextBox 111"/>
          <p:cNvSpPr txBox="1"/>
          <p:nvPr/>
        </p:nvSpPr>
        <p:spPr>
          <a:xfrm>
            <a:off x="1818029" y="4856465"/>
            <a:ext cx="2050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Pagination(10 posts per page)</a:t>
            </a:r>
            <a:endParaRPr kumimoji="1" lang="ja-JP" alt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687480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314014" y="142218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04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31661" y="2435801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141495" y="2516891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727524" y="274156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27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3525" y="0"/>
            <a:ext cx="151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</a:t>
            </a:r>
            <a:r>
              <a:rPr kumimoji="1" lang="en-US" altLang="ja-JP" dirty="0" smtClean="0"/>
              <a:t>-2-1 Profile</a:t>
            </a:r>
            <a:endParaRPr kumimoji="1" lang="ja-JP" altLang="en-US" dirty="0"/>
          </a:p>
        </p:txBody>
      </p:sp>
      <p:sp useBgFill="1">
        <p:nvSpPr>
          <p:cNvPr id="6" name="Rectangle 5"/>
          <p:cNvSpPr/>
          <p:nvPr/>
        </p:nvSpPr>
        <p:spPr>
          <a:xfrm>
            <a:off x="121015" y="763148"/>
            <a:ext cx="4919133" cy="438241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71124" y="1218903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24280" y="1205388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4739" y="1668018"/>
            <a:ext cx="17363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 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Main Page </a:t>
            </a:r>
            <a:r>
              <a:rPr kumimoji="1" lang="en-US" altLang="ja-JP" sz="1050" dirty="0"/>
              <a:t>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Profile</a:t>
            </a:r>
            <a:endParaRPr kumimoji="1" lang="ja-JP" altLang="en-US" sz="105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401089"/>
              </p:ext>
            </p:extLst>
          </p:nvPr>
        </p:nvGraphicFramePr>
        <p:xfrm>
          <a:off x="5173132" y="876073"/>
          <a:ext cx="3903137" cy="407381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74250"/>
                <a:gridCol w="613066"/>
                <a:gridCol w="1379400"/>
                <a:gridCol w="580916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Profile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profile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system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r>
                        <a:rPr kumimoji="1" lang="en-US" altLang="ja-JP" sz="1000" baseline="0" dirty="0" smtClean="0"/>
                        <a:t> field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</a:t>
                      </a:r>
                      <a:r>
                        <a:rPr kumimoji="1" lang="en-US" altLang="ja-JP" sz="1000" baseline="0" dirty="0" smtClean="0"/>
                        <a:t>user by text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</a:t>
                      </a:r>
                      <a:r>
                        <a:rPr kumimoji="1" lang="en-US" altLang="ja-JP" sz="1000" baseline="0" dirty="0" smtClean="0"/>
                        <a:t> for 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S-1-2-3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new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-1-2-5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 to</a:t>
                      </a:r>
                      <a:r>
                        <a:rPr kumimoji="1" lang="en-US" altLang="ja-JP" sz="1000" baseline="0" dirty="0" smtClean="0"/>
                        <a:t> current </a:t>
                      </a:r>
                      <a:r>
                        <a:rPr kumimoji="1" lang="en-US" altLang="ja-JP" sz="1000" baseline="0" dirty="0" smtClean="0"/>
                        <a:t>login</a:t>
                      </a:r>
                      <a:r>
                        <a:rPr kumimoji="1" lang="en-US" altLang="ja-JP" sz="1000" baseline="0" dirty="0" smtClean="0"/>
                        <a:t>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List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List posts in blog</a:t>
                      </a:r>
                      <a:r>
                        <a:rPr kumimoji="1" lang="en-US" altLang="ja-JP" sz="1000" baseline="0" dirty="0" smtClean="0"/>
                        <a:t> have active status and user active, all post of current login user (Newest on top)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Change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to edit profile page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S-1-2-1-1</a:t>
                      </a:r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96318" y="154490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97087" y="203718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97087" y="230546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00905" y="251472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26375" y="143720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03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1015" y="763148"/>
            <a:ext cx="4919133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/>
              <a:t>  </a:t>
            </a:r>
            <a:r>
              <a:rPr kumimoji="1" lang="en-US" altLang="ja-JP" sz="1000" dirty="0" smtClean="0"/>
              <a:t>Uay Le U| </a:t>
            </a:r>
            <a:r>
              <a:rPr kumimoji="1" lang="en-US" altLang="ja-JP" sz="1000" dirty="0" smtClean="0"/>
              <a:t>Logout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171" y="697916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07647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085247" y="1985533"/>
            <a:ext cx="0" cy="2870932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6528" y="228340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blog</a:t>
            </a:r>
            <a:endParaRPr kumimoji="1" lang="ja-JP" alt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226528" y="2516891"/>
            <a:ext cx="692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List posts</a:t>
            </a:r>
            <a:endParaRPr kumimoji="1" lang="ja-JP" alt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230346" y="2051550"/>
            <a:ext cx="7013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blog</a:t>
            </a:r>
            <a:endParaRPr kumimoji="1" lang="ja-JP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4687480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14014" y="142218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04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82600" y="3851685"/>
            <a:ext cx="694272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Edit</a:t>
            </a:r>
            <a:endParaRPr kumimoji="1" lang="ja-JP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357977" y="2168959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Username:</a:t>
            </a:r>
            <a:endParaRPr kumimoji="1" lang="ja-JP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1581418" y="3431982"/>
            <a:ext cx="542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Status:</a:t>
            </a:r>
            <a:endParaRPr kumimoji="1" lang="ja-JP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2101625" y="40947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39598" y="2482580"/>
            <a:ext cx="769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First name</a:t>
            </a:r>
            <a:r>
              <a:rPr kumimoji="1" lang="en-US" altLang="ja-JP" sz="1000" dirty="0" smtClean="0"/>
              <a:t>:</a:t>
            </a:r>
            <a:endParaRPr kumimoji="1" lang="ja-JP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1613116" y="3123648"/>
            <a:ext cx="504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Email:</a:t>
            </a:r>
            <a:endParaRPr kumimoji="1" lang="ja-JP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1372442" y="2811470"/>
            <a:ext cx="751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Last name</a:t>
            </a:r>
            <a:r>
              <a:rPr kumimoji="1" lang="en-US" altLang="ja-JP" sz="1000" dirty="0" smtClean="0"/>
              <a:t>:</a:t>
            </a:r>
            <a:endParaRPr kumimoji="1" lang="ja-JP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2153956" y="2160154"/>
            <a:ext cx="5437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/>
              <a:t>Le.uay</a:t>
            </a:r>
            <a:endParaRPr kumimoji="1" lang="ja-JP" alt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2160072" y="248257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/>
              <a:t>uay</a:t>
            </a:r>
            <a:endParaRPr kumimoji="1" lang="ja-JP" alt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2144913" y="2789572"/>
            <a:ext cx="2825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le</a:t>
            </a:r>
            <a:endParaRPr kumimoji="1" lang="ja-JP" altLang="en-US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2160072" y="3098084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/>
              <a:t>Le.uay@mulodo.com</a:t>
            </a:r>
            <a:endParaRPr kumimoji="1" lang="ja-JP" altLang="en-US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2156956" y="3423003"/>
            <a:ext cx="5223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Active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25263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3525" y="0"/>
            <a:ext cx="212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</a:t>
            </a:r>
            <a:r>
              <a:rPr kumimoji="1" lang="en-US" altLang="ja-JP" dirty="0" smtClean="0"/>
              <a:t>-2-1-1 Edit Profile</a:t>
            </a:r>
            <a:endParaRPr kumimoji="1" lang="ja-JP" altLang="en-US" dirty="0"/>
          </a:p>
        </p:txBody>
      </p:sp>
      <p:sp useBgFill="1">
        <p:nvSpPr>
          <p:cNvPr id="28" name="Rectangle 27"/>
          <p:cNvSpPr/>
          <p:nvPr/>
        </p:nvSpPr>
        <p:spPr>
          <a:xfrm>
            <a:off x="121687" y="815900"/>
            <a:ext cx="4919133" cy="438241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71124" y="1218903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24280" y="1205388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4739" y="1668018"/>
            <a:ext cx="2462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 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Main Page </a:t>
            </a:r>
            <a:r>
              <a:rPr kumimoji="1" lang="en-US" altLang="ja-JP" sz="1050" dirty="0"/>
              <a:t>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Profile </a:t>
            </a:r>
            <a:r>
              <a:rPr kumimoji="1" lang="en-US" altLang="ja-JP" sz="1050" dirty="0"/>
              <a:t>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Edit profile</a:t>
            </a:r>
            <a:endParaRPr kumimoji="1" lang="ja-JP" altLang="en-US" sz="1050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075620"/>
              </p:ext>
            </p:extLst>
          </p:nvPr>
        </p:nvGraphicFramePr>
        <p:xfrm>
          <a:off x="5117456" y="502165"/>
          <a:ext cx="3903137" cy="61054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74250"/>
                <a:gridCol w="613066"/>
                <a:gridCol w="1379400"/>
                <a:gridCol w="580916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Profile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profile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system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r>
                        <a:rPr kumimoji="1" lang="en-US" altLang="ja-JP" sz="1000" baseline="0" dirty="0" smtClean="0"/>
                        <a:t> field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</a:t>
                      </a:r>
                      <a:r>
                        <a:rPr kumimoji="1" lang="en-US" altLang="ja-JP" sz="1000" baseline="0" dirty="0" smtClean="0"/>
                        <a:t>user by text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</a:t>
                      </a:r>
                      <a:r>
                        <a:rPr kumimoji="1" lang="en-US" altLang="ja-JP" sz="1000" baseline="0" dirty="0" smtClean="0"/>
                        <a:t> for 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S-1-2-3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new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-1-2-5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 to</a:t>
                      </a:r>
                      <a:r>
                        <a:rPr kumimoji="1" lang="en-US" altLang="ja-JP" sz="1000" baseline="0" dirty="0" smtClean="0"/>
                        <a:t> current </a:t>
                      </a:r>
                      <a:r>
                        <a:rPr kumimoji="1" lang="en-US" altLang="ja-JP" sz="1000" baseline="0" dirty="0" smtClean="0"/>
                        <a:t>login</a:t>
                      </a:r>
                      <a:r>
                        <a:rPr kumimoji="1" lang="en-US" altLang="ja-JP" sz="1000" baseline="0" dirty="0" smtClean="0"/>
                        <a:t>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List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List posts in blog</a:t>
                      </a:r>
                      <a:r>
                        <a:rPr kumimoji="1" lang="en-US" altLang="ja-JP" sz="1000" baseline="0" dirty="0" smtClean="0"/>
                        <a:t> have active status and user active, all post of current login user (Newest on top)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Show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message error or success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 name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</a:t>
                      </a:r>
                      <a:r>
                        <a:rPr kumimoji="1" lang="en-US" altLang="ja-JP" sz="1000" baseline="0" dirty="0" smtClean="0"/>
                        <a:t> 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 name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 of</a:t>
                      </a:r>
                      <a:r>
                        <a:rPr kumimoji="1" lang="en-US" altLang="ja-JP" sz="1000" baseline="0" dirty="0" smtClean="0"/>
                        <a:t>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</a:t>
                      </a:r>
                      <a:r>
                        <a:rPr kumimoji="1" lang="en-US" altLang="ja-JP" sz="1000" baseline="0" dirty="0" smtClean="0"/>
                        <a:t> to submit edit data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Clear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Clear all</a:t>
                      </a:r>
                      <a:r>
                        <a:rPr kumimoji="1" lang="en-US" altLang="ja-JP" sz="1000" baseline="0" dirty="0" smtClean="0"/>
                        <a:t> data in all field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96318" y="154490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97087" y="203718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97087" y="230546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100905" y="251472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26375" y="143720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03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21015" y="763148"/>
            <a:ext cx="4919133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/>
              <a:t>  </a:t>
            </a:r>
            <a:r>
              <a:rPr kumimoji="1" lang="en-US" altLang="ja-JP" sz="1000" dirty="0" smtClean="0"/>
              <a:t>Uay Le U| </a:t>
            </a:r>
            <a:r>
              <a:rPr kumimoji="1" lang="en-US" altLang="ja-JP" sz="1000" dirty="0" smtClean="0"/>
              <a:t>Logout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8171" y="697916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207647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1085247" y="1985533"/>
            <a:ext cx="0" cy="2870932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26528" y="228340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blog</a:t>
            </a:r>
            <a:endParaRPr kumimoji="1" lang="ja-JP" altLang="en-US" sz="1050" dirty="0"/>
          </a:p>
        </p:txBody>
      </p:sp>
      <p:sp>
        <p:nvSpPr>
          <p:cNvPr id="64" name="TextBox 63"/>
          <p:cNvSpPr txBox="1"/>
          <p:nvPr/>
        </p:nvSpPr>
        <p:spPr>
          <a:xfrm>
            <a:off x="226528" y="2516891"/>
            <a:ext cx="692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List posts</a:t>
            </a:r>
            <a:endParaRPr kumimoji="1" lang="ja-JP" altLang="en-US" sz="1050" dirty="0"/>
          </a:p>
        </p:txBody>
      </p:sp>
      <p:sp>
        <p:nvSpPr>
          <p:cNvPr id="67" name="TextBox 66"/>
          <p:cNvSpPr txBox="1"/>
          <p:nvPr/>
        </p:nvSpPr>
        <p:spPr>
          <a:xfrm>
            <a:off x="230346" y="2051550"/>
            <a:ext cx="7013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blog</a:t>
            </a:r>
            <a:endParaRPr kumimoji="1" lang="ja-JP" altLang="en-US" sz="1050" dirty="0"/>
          </a:p>
        </p:txBody>
      </p:sp>
      <p:sp>
        <p:nvSpPr>
          <p:cNvPr id="69" name="TextBox 68"/>
          <p:cNvSpPr txBox="1"/>
          <p:nvPr/>
        </p:nvSpPr>
        <p:spPr>
          <a:xfrm>
            <a:off x="4687480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14014" y="142218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04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958310" y="3054637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Email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937050" y="3835354"/>
            <a:ext cx="694272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Edit</a:t>
            </a:r>
            <a:endParaRPr kumimoji="1" lang="ja-JP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1383390" y="2990555"/>
            <a:ext cx="504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Email</a:t>
            </a:r>
            <a:r>
              <a:rPr kumimoji="1" lang="en-US" altLang="ja-JP" sz="1000" dirty="0" smtClean="0"/>
              <a:t>:</a:t>
            </a:r>
            <a:endParaRPr kumimoji="1" lang="ja-JP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3357036" y="190725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156075" y="407844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121112" y="1907251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357036" y="2291097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969164" y="2310970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First name</a:t>
            </a:r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136502" y="2269377"/>
            <a:ext cx="769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First name</a:t>
            </a:r>
            <a:r>
              <a:rPr kumimoji="1" lang="en-US" altLang="ja-JP" sz="1000" dirty="0" smtClean="0"/>
              <a:t>:</a:t>
            </a:r>
            <a:endParaRPr kumimoji="1" lang="ja-JP" altLang="en-US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3356831" y="2654387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969164" y="2674319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Last name</a:t>
            </a:r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356831" y="3017736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972736" y="3447242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203683" y="3416007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Password:</a:t>
            </a:r>
            <a:endParaRPr kumimoji="1" lang="ja-JP" alt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356831" y="3393996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149125" y="2608625"/>
            <a:ext cx="751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Last name</a:t>
            </a:r>
            <a:r>
              <a:rPr kumimoji="1" lang="en-US" altLang="ja-JP" sz="1000" dirty="0" smtClean="0"/>
              <a:t>:</a:t>
            </a:r>
            <a:endParaRPr kumimoji="1" lang="ja-JP" altLang="en-US" sz="1000" dirty="0"/>
          </a:p>
        </p:txBody>
      </p:sp>
      <p:sp>
        <p:nvSpPr>
          <p:cNvPr id="106" name="Rectangle 105"/>
          <p:cNvSpPr/>
          <p:nvPr/>
        </p:nvSpPr>
        <p:spPr>
          <a:xfrm>
            <a:off x="2712451" y="3835354"/>
            <a:ext cx="694272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Clear</a:t>
            </a:r>
            <a:endParaRPr kumimoji="1" lang="ja-JP" alt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706444" y="3391354"/>
            <a:ext cx="12440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password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706444" y="2264394"/>
            <a:ext cx="1273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first name 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706444" y="2671539"/>
            <a:ext cx="12516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last name 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706444" y="3021790"/>
            <a:ext cx="1030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email 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812104" y="4085831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30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3525" y="0"/>
            <a:ext cx="274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</a:t>
            </a:r>
            <a:r>
              <a:rPr kumimoji="1" lang="en-US" altLang="ja-JP" dirty="0" smtClean="0"/>
              <a:t>-2-1-2 </a:t>
            </a:r>
            <a:r>
              <a:rPr kumimoji="1" lang="en-US" altLang="ja-JP" dirty="0" smtClean="0"/>
              <a:t>Change password</a:t>
            </a:r>
            <a:endParaRPr kumimoji="1" lang="ja-JP" altLang="en-US" dirty="0"/>
          </a:p>
        </p:txBody>
      </p:sp>
      <p:sp useBgFill="1">
        <p:nvSpPr>
          <p:cNvPr id="6" name="Rectangle 5"/>
          <p:cNvSpPr/>
          <p:nvPr/>
        </p:nvSpPr>
        <p:spPr>
          <a:xfrm>
            <a:off x="121687" y="815900"/>
            <a:ext cx="4919133" cy="438241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71124" y="1218903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24280" y="1205388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8735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4739" y="1668018"/>
            <a:ext cx="2462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 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Main Page </a:t>
            </a:r>
            <a:r>
              <a:rPr kumimoji="1" lang="en-US" altLang="ja-JP" sz="1050" dirty="0"/>
              <a:t>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Profile </a:t>
            </a:r>
            <a:r>
              <a:rPr kumimoji="1" lang="en-US" altLang="ja-JP" sz="1050" dirty="0"/>
              <a:t>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Edit profile</a:t>
            </a:r>
            <a:endParaRPr kumimoji="1" lang="ja-JP" altLang="en-US" sz="105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886987"/>
              </p:ext>
            </p:extLst>
          </p:nvPr>
        </p:nvGraphicFramePr>
        <p:xfrm>
          <a:off x="5117456" y="502165"/>
          <a:ext cx="3903137" cy="591669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74250"/>
                <a:gridCol w="613066"/>
                <a:gridCol w="1379400"/>
                <a:gridCol w="580916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Profile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profile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system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r>
                        <a:rPr kumimoji="1" lang="en-US" altLang="ja-JP" sz="1000" baseline="0" dirty="0" smtClean="0"/>
                        <a:t> field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</a:t>
                      </a:r>
                      <a:r>
                        <a:rPr kumimoji="1" lang="en-US" altLang="ja-JP" sz="1000" baseline="0" dirty="0" smtClean="0"/>
                        <a:t>user by text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</a:t>
                      </a:r>
                      <a:r>
                        <a:rPr kumimoji="1" lang="en-US" altLang="ja-JP" sz="1000" baseline="0" dirty="0" smtClean="0"/>
                        <a:t> for 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S-1-2-3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new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-1-2-5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 to</a:t>
                      </a:r>
                      <a:r>
                        <a:rPr kumimoji="1" lang="en-US" altLang="ja-JP" sz="1000" baseline="0" dirty="0" smtClean="0"/>
                        <a:t> current </a:t>
                      </a:r>
                      <a:r>
                        <a:rPr kumimoji="1" lang="en-US" altLang="ja-JP" sz="1000" baseline="0" dirty="0" smtClean="0"/>
                        <a:t>login</a:t>
                      </a:r>
                      <a:r>
                        <a:rPr kumimoji="1" lang="en-US" altLang="ja-JP" sz="1000" baseline="0" dirty="0" smtClean="0"/>
                        <a:t>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List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List posts in blog</a:t>
                      </a:r>
                      <a:r>
                        <a:rPr kumimoji="1" lang="en-US" altLang="ja-JP" sz="1000" baseline="0" dirty="0" smtClean="0"/>
                        <a:t> have active status and user active, all post of current login user (Newest on top)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Show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message error or success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</a:t>
                      </a:r>
                      <a:r>
                        <a:rPr kumimoji="1" lang="en-US" altLang="ja-JP" sz="1000" baseline="0" dirty="0" smtClean="0"/>
                        <a:t>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login password</a:t>
                      </a:r>
                      <a:r>
                        <a:rPr kumimoji="1" lang="en-US" altLang="ja-JP" sz="1000" baseline="0" dirty="0" smtClean="0"/>
                        <a:t>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Confirm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Confirm</a:t>
                      </a:r>
                      <a:r>
                        <a:rPr kumimoji="1" lang="en-US" altLang="ja-JP" sz="1000" baseline="0" dirty="0" smtClean="0"/>
                        <a:t>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</a:t>
                      </a:r>
                      <a:r>
                        <a:rPr kumimoji="1" lang="en-US" altLang="ja-JP" sz="1000" baseline="0" dirty="0" smtClean="0"/>
                        <a:t>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button to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Clear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Clear all</a:t>
                      </a:r>
                      <a:r>
                        <a:rPr kumimoji="1" lang="en-US" altLang="ja-JP" sz="1000" baseline="0" dirty="0" smtClean="0"/>
                        <a:t> data in all field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96318" y="154490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97087" y="203718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97087" y="230546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00905" y="251472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26375" y="143720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03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1015" y="763148"/>
            <a:ext cx="4919133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/>
              <a:t>  </a:t>
            </a:r>
            <a:r>
              <a:rPr kumimoji="1" lang="en-US" altLang="ja-JP" sz="1000" dirty="0" smtClean="0"/>
              <a:t>Uay Le U| </a:t>
            </a:r>
            <a:r>
              <a:rPr kumimoji="1" lang="en-US" altLang="ja-JP" sz="1000" dirty="0" smtClean="0"/>
              <a:t>Logout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171" y="697916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07647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028579" y="1993057"/>
            <a:ext cx="0" cy="2870932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6528" y="228340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blog</a:t>
            </a:r>
            <a:endParaRPr kumimoji="1" lang="ja-JP" alt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226528" y="2516891"/>
            <a:ext cx="692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List posts</a:t>
            </a:r>
            <a:endParaRPr kumimoji="1" lang="ja-JP" alt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230346" y="2051550"/>
            <a:ext cx="7013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blog</a:t>
            </a:r>
            <a:endParaRPr kumimoji="1" lang="ja-JP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4687480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14014" y="142218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04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67140" y="3484986"/>
            <a:ext cx="631156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Change</a:t>
            </a:r>
            <a:endParaRPr kumimoji="1" lang="ja-JP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3466516" y="190725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65555" y="3728072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30592" y="1907251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66516" y="2291097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78644" y="2310970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First name</a:t>
            </a:r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28579" y="2269377"/>
            <a:ext cx="11477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Current password:</a:t>
            </a:r>
            <a:endParaRPr kumimoji="1" lang="ja-JP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3466311" y="2654387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078644" y="2674319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Last name</a:t>
            </a:r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082216" y="3074976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89849" y="3043741"/>
            <a:ext cx="1165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Confirm Password</a:t>
            </a:r>
            <a:r>
              <a:rPr kumimoji="1" lang="en-US" altLang="ja-JP" sz="1000" dirty="0"/>
              <a:t>:</a:t>
            </a:r>
            <a:endParaRPr kumimoji="1" lang="ja-JP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3466311" y="302173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71021" y="2608625"/>
            <a:ext cx="986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New password:</a:t>
            </a:r>
            <a:endParaRPr kumimoji="1" lang="ja-JP" alt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821931" y="3484986"/>
            <a:ext cx="694272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Clear</a:t>
            </a:r>
            <a:endParaRPr kumimoji="1" lang="ja-JP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3706444" y="3019088"/>
            <a:ext cx="1009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(error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06444" y="2264394"/>
            <a:ext cx="1009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error 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06444" y="2671539"/>
            <a:ext cx="1009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(error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21584" y="3735463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42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3525" y="0"/>
            <a:ext cx="18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</a:t>
            </a:r>
            <a:r>
              <a:rPr kumimoji="1" lang="en-US" altLang="ja-JP" dirty="0" smtClean="0"/>
              <a:t>-2-2 </a:t>
            </a:r>
            <a:r>
              <a:rPr kumimoji="1" lang="en-US" altLang="ja-JP" dirty="0" smtClean="0"/>
              <a:t>User page</a:t>
            </a:r>
            <a:endParaRPr kumimoji="1" lang="ja-JP" altLang="en-US" dirty="0"/>
          </a:p>
        </p:txBody>
      </p:sp>
      <p:sp useBgFill="1">
        <p:nvSpPr>
          <p:cNvPr id="6" name="Rectangle 5"/>
          <p:cNvSpPr/>
          <p:nvPr/>
        </p:nvSpPr>
        <p:spPr>
          <a:xfrm>
            <a:off x="121688" y="751050"/>
            <a:ext cx="4918460" cy="494228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71124" y="1218903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24280" y="1205388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4739" y="1668018"/>
            <a:ext cx="19287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 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Main page </a:t>
            </a:r>
            <a:r>
              <a:rPr kumimoji="1" lang="en-US" altLang="ja-JP" sz="1050" dirty="0"/>
              <a:t>&gt; 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User page</a:t>
            </a:r>
            <a:endParaRPr kumimoji="1" lang="ja-JP" altLang="en-US" sz="105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676897"/>
              </p:ext>
            </p:extLst>
          </p:nvPr>
        </p:nvGraphicFramePr>
        <p:xfrm>
          <a:off x="5118033" y="751050"/>
          <a:ext cx="3903137" cy="560369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74250"/>
                <a:gridCol w="613066"/>
                <a:gridCol w="1379400"/>
                <a:gridCol w="580916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Profile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profile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system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r>
                        <a:rPr kumimoji="1" lang="en-US" altLang="ja-JP" sz="1000" baseline="0" dirty="0" smtClean="0"/>
                        <a:t> field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</a:t>
                      </a:r>
                      <a:r>
                        <a:rPr kumimoji="1" lang="en-US" altLang="ja-JP" sz="1000" baseline="0" dirty="0" smtClean="0"/>
                        <a:t>user by text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</a:t>
                      </a:r>
                      <a:r>
                        <a:rPr kumimoji="1" lang="en-US" altLang="ja-JP" sz="1000" baseline="0" dirty="0" smtClean="0"/>
                        <a:t> for search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S-1-2-3</a:t>
                      </a:r>
                      <a:endParaRPr kumimoji="1" lang="ja-JP" altLang="en-US" sz="1000" dirty="0" smtClean="0">
                        <a:latin typeface="+mn-lt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new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-1-2-5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 to</a:t>
                      </a:r>
                      <a:r>
                        <a:rPr kumimoji="1" lang="en-US" altLang="ja-JP" sz="1000" baseline="0" dirty="0" smtClean="0"/>
                        <a:t> current </a:t>
                      </a:r>
                      <a:r>
                        <a:rPr kumimoji="1" lang="en-US" altLang="ja-JP" sz="1000" baseline="0" dirty="0" smtClean="0"/>
                        <a:t>login</a:t>
                      </a:r>
                      <a:r>
                        <a:rPr kumimoji="1" lang="en-US" altLang="ja-JP" sz="1000" baseline="0" dirty="0" smtClean="0"/>
                        <a:t>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List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List posts in blog</a:t>
                      </a:r>
                      <a:r>
                        <a:rPr kumimoji="1" lang="en-US" altLang="ja-JP" sz="1000" baseline="0" dirty="0" smtClean="0"/>
                        <a:t> have active status and user active, all post of current login user (Newest on top)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</a:t>
                      </a:r>
                      <a:r>
                        <a:rPr kumimoji="1" lang="en-US" altLang="ja-JP" sz="1000" baseline="0" dirty="0" smtClean="0"/>
                        <a:t> post field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Search all post of user by text: title, description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S-1-2-2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button for</a:t>
                      </a:r>
                      <a:r>
                        <a:rPr kumimoji="1" lang="en-US" altLang="ja-JP" sz="1000" baseline="0" dirty="0" smtClean="0"/>
                        <a:t> search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 of 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-&gt;</a:t>
                      </a:r>
                      <a:r>
                        <a:rPr kumimoji="1" lang="en-US" altLang="ja-JP" sz="1000" baseline="0" dirty="0" smtClean="0"/>
                        <a:t> detail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S-1-2-4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Author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-&gt;</a:t>
                      </a:r>
                      <a:r>
                        <a:rPr kumimoji="1" lang="en-US" altLang="ja-JP" sz="1000" baseline="0" dirty="0" smtClean="0"/>
                        <a:t>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S-1-2-2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 of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24854" y="2586222"/>
            <a:ext cx="1411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</a:t>
            </a:r>
            <a:r>
              <a:rPr kumimoji="1" lang="en-US" altLang="ja-JP" sz="1200" dirty="0" smtClean="0"/>
              <a:t>ewest </a:t>
            </a:r>
            <a:r>
              <a:rPr kumimoji="1" lang="en-US" altLang="ja-JP" sz="1200" dirty="0"/>
              <a:t>Post </a:t>
            </a:r>
            <a:r>
              <a:rPr kumimoji="1" lang="en-US" altLang="ja-JP" sz="1200" dirty="0" smtClean="0"/>
              <a:t>on top</a:t>
            </a:r>
            <a:endParaRPr kumimoji="1" lang="ja-JP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367744" y="262202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6318" y="154490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97087" y="203718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97087" y="230546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100905" y="251472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55975" y="256211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26375" y="143720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03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99925" y="2859130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2</a:t>
            </a:r>
            <a:endParaRPr kumimoji="1" lang="ja-JP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198342" y="2990793"/>
            <a:ext cx="29388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</a:t>
            </a:r>
            <a:r>
              <a:rPr kumimoji="1" lang="en-US" altLang="ja-JP" sz="800" i="1" dirty="0" smtClean="0">
                <a:solidFill>
                  <a:schemeClr val="bg1">
                    <a:lumMod val="65000"/>
                  </a:schemeClr>
                </a:solidFill>
              </a:rPr>
              <a:t>Uay Le U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85622" y="3112079"/>
            <a:ext cx="2951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1196179" y="3315812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2</a:t>
            </a:r>
            <a:endParaRPr kumimoji="1" lang="ja-JP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194597" y="3469373"/>
            <a:ext cx="29426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Uay Le U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1877" y="3590659"/>
            <a:ext cx="295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1198209" y="3795373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 smtClean="0"/>
              <a:t>3</a:t>
            </a:r>
            <a:endParaRPr kumimoji="1" lang="ja-JP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196627" y="3927036"/>
            <a:ext cx="2940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Uay Le U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83907" y="4015475"/>
            <a:ext cx="2953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29" name="Rectangle 28"/>
          <p:cNvSpPr/>
          <p:nvPr/>
        </p:nvSpPr>
        <p:spPr>
          <a:xfrm>
            <a:off x="121015" y="763148"/>
            <a:ext cx="4919133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/>
              <a:t>  </a:t>
            </a:r>
            <a:r>
              <a:rPr kumimoji="1" lang="en-US" altLang="ja-JP" sz="1000" dirty="0" smtClean="0"/>
              <a:t>Uay Le U| </a:t>
            </a:r>
            <a:r>
              <a:rPr kumimoji="1" lang="en-US" altLang="ja-JP" sz="1000" dirty="0" smtClean="0"/>
              <a:t>Logout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8171" y="697916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07647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324091" y="2387355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Title or content post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78010" y="2387355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1215883" y="4282433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/>
              <a:t>4</a:t>
            </a:r>
            <a:endParaRPr kumimoji="1" lang="ja-JP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214301" y="4414096"/>
            <a:ext cx="2940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Uay Le U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01581" y="4502535"/>
            <a:ext cx="2953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1230185" y="4791964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Blog </a:t>
            </a:r>
            <a:r>
              <a:rPr kumimoji="1" lang="en-US" altLang="ja-JP" sz="1000" dirty="0"/>
              <a:t>5</a:t>
            </a:r>
            <a:endParaRPr kumimoji="1" lang="ja-JP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1228603" y="4989321"/>
            <a:ext cx="2940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</a:t>
            </a:r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Uay Le U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15883" y="5077760"/>
            <a:ext cx="2953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 err="1"/>
              <a:t>Lorem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Ipsum</a:t>
            </a:r>
            <a:r>
              <a:rPr kumimoji="1" lang="en-US" altLang="ja-JP" sz="1000" dirty="0"/>
              <a:t> is simply dummy text of the print … </a:t>
            </a:r>
            <a:endParaRPr kumimoji="1" lang="ja-JP" altLang="en-US" sz="10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1085247" y="2360168"/>
            <a:ext cx="0" cy="3541678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26528" y="2283402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My blog</a:t>
            </a:r>
            <a:endParaRPr kumimoji="1" lang="ja-JP" altLang="en-US" sz="1050" dirty="0"/>
          </a:p>
        </p:txBody>
      </p:sp>
      <p:sp>
        <p:nvSpPr>
          <p:cNvPr id="42" name="TextBox 41"/>
          <p:cNvSpPr txBox="1"/>
          <p:nvPr/>
        </p:nvSpPr>
        <p:spPr>
          <a:xfrm>
            <a:off x="226528" y="2516891"/>
            <a:ext cx="692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List posts</a:t>
            </a:r>
            <a:endParaRPr kumimoji="1" lang="ja-JP" altLang="en-US" sz="1050" dirty="0"/>
          </a:p>
        </p:txBody>
      </p:sp>
      <p:sp>
        <p:nvSpPr>
          <p:cNvPr id="43" name="TextBox 42"/>
          <p:cNvSpPr txBox="1"/>
          <p:nvPr/>
        </p:nvSpPr>
        <p:spPr>
          <a:xfrm>
            <a:off x="230346" y="2051550"/>
            <a:ext cx="7013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New blog</a:t>
            </a:r>
            <a:endParaRPr kumimoji="1" lang="ja-JP" altLang="en-US" sz="1050" dirty="0"/>
          </a:p>
        </p:txBody>
      </p:sp>
      <p:sp>
        <p:nvSpPr>
          <p:cNvPr id="44" name="TextBox 43"/>
          <p:cNvSpPr txBox="1"/>
          <p:nvPr/>
        </p:nvSpPr>
        <p:spPr>
          <a:xfrm>
            <a:off x="1871759" y="5258287"/>
            <a:ext cx="2050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Pagination(10 posts per page)</a:t>
            </a:r>
            <a:endParaRPr kumimoji="1" lang="ja-JP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687480" y="62985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14014" y="142218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04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85391" y="258033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95225" y="2918713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81254" y="3209076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139724" y="2017961"/>
            <a:ext cx="832501" cy="253916"/>
          </a:xfrm>
          <a:prstGeom prst="roundRect">
            <a:avLst>
              <a:gd name="adj" fmla="val 5049"/>
            </a:avLst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085333" y="2017961"/>
            <a:ext cx="9412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000000"/>
                </a:solidFill>
              </a:rPr>
              <a:t>Uay Le U Blog</a:t>
            </a:r>
            <a:endParaRPr kumimoji="1" lang="ja-JP" altLang="en-US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264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2293</TotalTime>
  <Words>2228</Words>
  <Application>Microsoft Macintosh PowerPoint</Application>
  <PresentationFormat>On-screen Show (4:3)</PresentationFormat>
  <Paragraphs>672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ホワイト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Mulodo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Van Thom</dc:creator>
  <cp:keywords/>
  <dc:description/>
  <cp:lastModifiedBy>Le U Uay</cp:lastModifiedBy>
  <cp:revision>168</cp:revision>
  <dcterms:created xsi:type="dcterms:W3CDTF">2014-12-08T01:47:50Z</dcterms:created>
  <dcterms:modified xsi:type="dcterms:W3CDTF">2015-02-26T09:13:14Z</dcterms:modified>
  <cp:category/>
</cp:coreProperties>
</file>