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7" r:id="rId2"/>
    <p:sldId id="256" r:id="rId3"/>
    <p:sldId id="258" r:id="rId4"/>
    <p:sldId id="264" r:id="rId5"/>
    <p:sldId id="263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16" d="100"/>
          <a:sy n="116" d="100"/>
        </p:scale>
        <p:origin x="-44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3/2/15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3/2/15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.tung@mulodo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8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2015/02/26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Inc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Author: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le.uay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9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-2-3 Search user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rgbClr val="000000"/>
                </a:solidFill>
                <a:latin typeface="+mj-lt"/>
              </a:rPr>
              <a:t>le.</a:t>
            </a:r>
            <a:endParaRPr kumimoji="1" lang="ja-JP" alt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396" y="1921934"/>
            <a:ext cx="439381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9796"/>
              </p:ext>
            </p:extLst>
          </p:nvPr>
        </p:nvGraphicFramePr>
        <p:xfrm>
          <a:off x="5128981" y="709041"/>
          <a:ext cx="3903137" cy="44008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Result for search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by </a:t>
                      </a:r>
                      <a:r>
                        <a:rPr kumimoji="1" lang="en-GB" altLang="ja-JP" sz="1000" baseline="0" dirty="0" err="1" smtClean="0">
                          <a:latin typeface="Calibri" panose="020F0502020204030204" pitchFamily="34" charset="0"/>
                        </a:rPr>
                        <a:t>tet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: le.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-&gt; User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6181" y="5091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741" y="5169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7472" y="5091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Main Page| My Blog | New Post </a:t>
            </a:r>
            <a:r>
              <a:rPr kumimoji="1" lang="en-US" altLang="ja-JP" sz="1000" dirty="0" smtClean="0"/>
              <a:t>                                   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980"/>
              </p:ext>
            </p:extLst>
          </p:nvPr>
        </p:nvGraphicFramePr>
        <p:xfrm>
          <a:off x="1165405" y="2152844"/>
          <a:ext cx="3042242" cy="1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14"/>
                <a:gridCol w="720114"/>
                <a:gridCol w="720114"/>
                <a:gridCol w="881900"/>
              </a:tblGrid>
              <a:tr h="4487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</a:t>
                      </a:r>
                      <a:r>
                        <a:rPr lang="en-US" sz="1000" baseline="0" dirty="0" smtClean="0"/>
                        <a:t>l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le.uay@mulodo.com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le.tung@mulodo.com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le.huy@mulodo.com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575114" y="19066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9623" y="27708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7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525" y="0"/>
            <a:ext cx="191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-2-4 Detail post</a:t>
            </a:r>
            <a:endParaRPr kumimoji="1" lang="ja-JP" altLang="en-US" dirty="0"/>
          </a:p>
        </p:txBody>
      </p:sp>
      <p:sp useBgFill="1">
        <p:nvSpPr>
          <p:cNvPr id="40" name="Rectangle 39"/>
          <p:cNvSpPr/>
          <p:nvPr/>
        </p:nvSpPr>
        <p:spPr>
          <a:xfrm>
            <a:off x="121015" y="763148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4739" y="1668018"/>
            <a:ext cx="1967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</a:t>
            </a:r>
            <a:endParaRPr kumimoji="1" lang="ja-JP" altLang="en-US" sz="105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98661"/>
              </p:ext>
            </p:extLst>
          </p:nvPr>
        </p:nvGraphicFramePr>
        <p:xfrm>
          <a:off x="5173132" y="876073"/>
          <a:ext cx="3903137" cy="44008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to edit profile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Comment of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1789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0068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8419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Main Page| My Blog | New Post </a:t>
            </a:r>
            <a:r>
              <a:rPr kumimoji="1" lang="en-US" altLang="ja-JP" sz="1000" dirty="0" smtClean="0"/>
              <a:t>   			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59308" y="224814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148667" y="22152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6179" y="2182682"/>
            <a:ext cx="1134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Test title title post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194597" y="2336243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81877" y="2457529"/>
            <a:ext cx="2955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</a:t>
            </a:r>
            <a:r>
              <a:rPr kumimoji="1" lang="en-US" altLang="ja-JP" sz="1000" dirty="0" smtClean="0"/>
              <a:t>…</a:t>
            </a:r>
          </a:p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</a:t>
            </a:r>
            <a:r>
              <a:rPr kumimoji="1" lang="en-US" altLang="ja-JP" sz="1000" dirty="0" smtClean="0"/>
              <a:t> 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268784" y="3963291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56064" y="4084577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1256064" y="3858553"/>
            <a:ext cx="2652237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29537" y="405562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92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-2-4-</a:t>
            </a:r>
            <a:r>
              <a:rPr kumimoji="1" lang="en-US" altLang="ja-JP" dirty="0"/>
              <a:t>1</a:t>
            </a:r>
            <a:r>
              <a:rPr kumimoji="1" lang="en-US" altLang="ja-JP" dirty="0" smtClean="0"/>
              <a:t> Edit post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579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52400"/>
              </p:ext>
            </p:extLst>
          </p:nvPr>
        </p:nvGraphicFramePr>
        <p:xfrm>
          <a:off x="5117456" y="502165"/>
          <a:ext cx="3903137" cy="55204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2741" y="5372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122" y="534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4268" y="534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Main Page| My Blog | New Post </a:t>
            </a:r>
            <a:r>
              <a:rPr kumimoji="1" lang="en-US" altLang="ja-JP" sz="1000" dirty="0" smtClean="0"/>
              <a:t>                                 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28579" y="1993057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67140" y="4007140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66516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5555" y="4250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0592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6516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78644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of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7292" y="2291097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466311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82216" y="2707166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editor here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3373" y="2641472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2821931" y="4007140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706444" y="226439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6444" y="2671539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21584" y="425761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3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-2-4-2 Edit comment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579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Detail post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post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08665"/>
              </p:ext>
            </p:extLst>
          </p:nvPr>
        </p:nvGraphicFramePr>
        <p:xfrm>
          <a:off x="5117456" y="502165"/>
          <a:ext cx="3903137" cy="51933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9656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6375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4498" y="5243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Main Page| My Blog | New Post </a:t>
            </a:r>
            <a:r>
              <a:rPr kumimoji="1" lang="en-US" altLang="ja-JP" sz="1000" dirty="0" smtClean="0"/>
              <a:t>     	         	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8445" y="3583376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197821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6860" y="382646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897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97616" y="223062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13521" y="2283402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area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4678" y="2217708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53236" y="358337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7749" y="2247775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2889" y="383385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8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3525" y="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-2-5 Add post</a:t>
            </a:r>
            <a:endParaRPr kumimoji="1" lang="ja-JP" altLang="en-US" dirty="0"/>
          </a:p>
        </p:txBody>
      </p:sp>
      <p:sp useBgFill="1">
        <p:nvSpPr>
          <p:cNvPr id="42" name="Rectangle 41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739" y="1668018"/>
            <a:ext cx="1867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Add post</a:t>
            </a:r>
            <a:endParaRPr kumimoji="1" lang="ja-JP" altLang="en-US" sz="105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4605"/>
              </p:ext>
            </p:extLst>
          </p:nvPr>
        </p:nvGraphicFramePr>
        <p:xfrm>
          <a:off x="5117456" y="502165"/>
          <a:ext cx="3903137" cy="55204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post: user text</a:t>
                      </a:r>
                      <a:r>
                        <a:rPr kumimoji="1" lang="en-US" altLang="ja-JP" sz="1000" baseline="0" dirty="0" smtClean="0"/>
                        <a:t> editor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71902" y="52787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5743" y="5068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0268" y="51692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Main Page| My Blog | New Post </a:t>
            </a:r>
            <a:r>
              <a:rPr kumimoji="1" lang="en-US" altLang="ja-JP" sz="1000" dirty="0" smtClean="0"/>
              <a:t>			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78297" y="4007140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77673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712" y="4250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1749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77673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489801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of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8449" y="2291097"/>
            <a:ext cx="44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77468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93373" y="2707166"/>
            <a:ext cx="1384300" cy="108109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Text editor here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530" y="2641472"/>
            <a:ext cx="63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2233088" y="4007140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17601" y="226439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17601" y="2671539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2741" y="425761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72330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886" y="1089509"/>
            <a:ext cx="78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  <a:p>
            <a:r>
              <a:rPr kumimoji="1" lang="en-US" altLang="ja-JP" sz="1000" dirty="0"/>
              <a:t> </a:t>
            </a:r>
            <a:r>
              <a:rPr kumimoji="1" lang="en-US" altLang="ja-JP" sz="1000" dirty="0" smtClean="0"/>
              <a:t>   Login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97106" y="87086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7257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9564" y="1840632"/>
            <a:ext cx="524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Profile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>
            <a:stCxn id="87" idx="3"/>
            <a:endCxn id="20" idx="1"/>
          </p:cNvCxnSpPr>
          <p:nvPr/>
        </p:nvCxnSpPr>
        <p:spPr>
          <a:xfrm>
            <a:off x="2357644" y="1670303"/>
            <a:ext cx="866288" cy="1283501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223932" y="280866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5045" y="3130773"/>
            <a:ext cx="707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868446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653385" y="1671548"/>
            <a:ext cx="5661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219564" y="15264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8684" y="108950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292779" y="2562440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74" name="Straight Arrow Connector 73"/>
          <p:cNvCxnSpPr>
            <a:stCxn id="32" idx="3"/>
            <a:endCxn id="75" idx="1"/>
          </p:cNvCxnSpPr>
          <p:nvPr/>
        </p:nvCxnSpPr>
        <p:spPr>
          <a:xfrm>
            <a:off x="3818210" y="1671548"/>
            <a:ext cx="559398" cy="721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377608" y="224821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-1-2-1-2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292778" y="1826110"/>
            <a:ext cx="78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cxnSp>
        <p:nvCxnSpPr>
          <p:cNvPr id="77" name="Straight Arrow Connector 76"/>
          <p:cNvCxnSpPr>
            <a:stCxn id="32" idx="3"/>
            <a:endCxn id="78" idx="1"/>
          </p:cNvCxnSpPr>
          <p:nvPr/>
        </p:nvCxnSpPr>
        <p:spPr>
          <a:xfrm flipV="1">
            <a:off x="3818210" y="1667975"/>
            <a:ext cx="562152" cy="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/>
          <p:cNvSpPr/>
          <p:nvPr/>
        </p:nvSpPr>
        <p:spPr>
          <a:xfrm>
            <a:off x="4380362" y="152283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cxnSp>
        <p:nvCxnSpPr>
          <p:cNvPr id="86" name="Straight Arrow Connector 85"/>
          <p:cNvCxnSpPr>
            <a:endCxn id="87" idx="1"/>
          </p:cNvCxnSpPr>
          <p:nvPr/>
        </p:nvCxnSpPr>
        <p:spPr>
          <a:xfrm>
            <a:off x="1201214" y="1670303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/>
          <p:nvPr/>
        </p:nvSpPr>
        <p:spPr>
          <a:xfrm>
            <a:off x="1758998" y="152516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732936" y="1888947"/>
            <a:ext cx="734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Main page</a:t>
            </a:r>
            <a:endParaRPr kumimoji="1" lang="ja-JP" altLang="en-US" sz="1000" dirty="0"/>
          </a:p>
        </p:txBody>
      </p:sp>
      <p:cxnSp>
        <p:nvCxnSpPr>
          <p:cNvPr id="172" name="Straight Arrow Connector 18"/>
          <p:cNvCxnSpPr>
            <a:stCxn id="87" idx="3"/>
            <a:endCxn id="173" idx="1"/>
          </p:cNvCxnSpPr>
          <p:nvPr/>
        </p:nvCxnSpPr>
        <p:spPr>
          <a:xfrm>
            <a:off x="2357644" y="1670303"/>
            <a:ext cx="860245" cy="28312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3" name="Rectangle 172"/>
          <p:cNvSpPr/>
          <p:nvPr/>
        </p:nvSpPr>
        <p:spPr>
          <a:xfrm>
            <a:off x="3217889" y="435644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-1-2-4</a:t>
            </a:r>
            <a:endParaRPr kumimoji="1" lang="ja-JP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168054" y="467855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 post</a:t>
            </a:r>
          </a:p>
        </p:txBody>
      </p:sp>
      <p:cxnSp>
        <p:nvCxnSpPr>
          <p:cNvPr id="181" name="Straight Arrow Connector 18"/>
          <p:cNvCxnSpPr>
            <a:stCxn id="87" idx="3"/>
            <a:endCxn id="182" idx="1"/>
          </p:cNvCxnSpPr>
          <p:nvPr/>
        </p:nvCxnSpPr>
        <p:spPr>
          <a:xfrm>
            <a:off x="2357644" y="1670303"/>
            <a:ext cx="860245" cy="353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81"/>
          <p:cNvSpPr/>
          <p:nvPr/>
        </p:nvSpPr>
        <p:spPr>
          <a:xfrm>
            <a:off x="3217889" y="506285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-1-2-5</a:t>
            </a:r>
            <a:endParaRPr kumimoji="1" lang="ja-JP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68054" y="5384964"/>
            <a:ext cx="650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post</a:t>
            </a:r>
          </a:p>
        </p:txBody>
      </p:sp>
      <p:cxnSp>
        <p:nvCxnSpPr>
          <p:cNvPr id="196" name="Straight Arrow Connector 18"/>
          <p:cNvCxnSpPr>
            <a:stCxn id="87" idx="3"/>
            <a:endCxn id="197" idx="1"/>
          </p:cNvCxnSpPr>
          <p:nvPr/>
        </p:nvCxnSpPr>
        <p:spPr>
          <a:xfrm>
            <a:off x="2357644" y="1670303"/>
            <a:ext cx="866288" cy="2137048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7" name="Rectangle 196"/>
          <p:cNvSpPr/>
          <p:nvPr/>
        </p:nvSpPr>
        <p:spPr>
          <a:xfrm>
            <a:off x="3223932" y="36622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-1-2-3</a:t>
            </a:r>
            <a:endParaRPr kumimoji="1" lang="ja-JP" alt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185045" y="40157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</a:p>
        </p:txBody>
      </p:sp>
      <p:cxnSp>
        <p:nvCxnSpPr>
          <p:cNvPr id="239" name="Straight Arrow Connector 46"/>
          <p:cNvCxnSpPr>
            <a:endCxn id="240" idx="1"/>
          </p:cNvCxnSpPr>
          <p:nvPr/>
        </p:nvCxnSpPr>
        <p:spPr>
          <a:xfrm>
            <a:off x="3818179" y="4538753"/>
            <a:ext cx="597976" cy="698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0" name="Rectangle 239"/>
          <p:cNvSpPr/>
          <p:nvPr/>
        </p:nvSpPr>
        <p:spPr>
          <a:xfrm>
            <a:off x="4416155" y="509236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-4-2</a:t>
            </a:r>
            <a:endParaRPr kumimoji="1" lang="ja-JP" altLang="en-US" sz="1000" dirty="0"/>
          </a:p>
        </p:txBody>
      </p:sp>
      <p:sp useBgFill="1">
        <p:nvSpPr>
          <p:cNvPr id="241" name="Rectangle 240"/>
          <p:cNvSpPr/>
          <p:nvPr/>
        </p:nvSpPr>
        <p:spPr>
          <a:xfrm>
            <a:off x="4380362" y="43882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-1-2-4-1</a:t>
            </a:r>
            <a:endParaRPr kumimoji="1" lang="ja-JP" altLang="en-US" sz="1000" dirty="0"/>
          </a:p>
        </p:txBody>
      </p:sp>
      <p:cxnSp>
        <p:nvCxnSpPr>
          <p:cNvPr id="242" name="Straight Arrow Connector 120"/>
          <p:cNvCxnSpPr>
            <a:endCxn id="241" idx="1"/>
          </p:cNvCxnSpPr>
          <p:nvPr/>
        </p:nvCxnSpPr>
        <p:spPr>
          <a:xfrm flipV="1">
            <a:off x="3818179" y="4533410"/>
            <a:ext cx="562183" cy="5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372883" y="4678553"/>
            <a:ext cx="1008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post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372883" y="5384964"/>
            <a:ext cx="1281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comment</a:t>
            </a:r>
          </a:p>
        </p:txBody>
      </p:sp>
      <p:cxnSp>
        <p:nvCxnSpPr>
          <p:cNvPr id="247" name="Straight Arrow Connector 46"/>
          <p:cNvCxnSpPr>
            <a:stCxn id="20" idx="3"/>
            <a:endCxn id="173" idx="0"/>
          </p:cNvCxnSpPr>
          <p:nvPr/>
        </p:nvCxnSpPr>
        <p:spPr>
          <a:xfrm flipH="1">
            <a:off x="3517212" y="2953804"/>
            <a:ext cx="305366" cy="1402637"/>
          </a:xfrm>
          <a:prstGeom prst="bentConnector4">
            <a:avLst>
              <a:gd name="adj1" fmla="val -74861"/>
              <a:gd name="adj2" fmla="val 910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 Home page 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72949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7233"/>
              </p:ext>
            </p:extLst>
          </p:nvPr>
        </p:nvGraphicFramePr>
        <p:xfrm>
          <a:off x="5173132" y="876073"/>
          <a:ext cx="3903137" cy="16354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for submit</a:t>
                      </a:r>
                      <a:r>
                        <a:rPr kumimoji="1" lang="en-US" altLang="ja-JP" sz="1000" baseline="0" dirty="0" smtClean="0"/>
                        <a:t>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7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53167" y="240695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53167" y="288955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53167" y="330979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1269093" y="235615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1269093" y="288955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3632179" y="19971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32179" y="23735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961" y="33098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15632" y="198401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32179" y="28565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1-1 Register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7876" y="1637260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39" y="1383344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 &gt; Register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6029"/>
              </p:ext>
            </p:extLst>
          </p:nvPr>
        </p:nvGraphicFramePr>
        <p:xfrm>
          <a:off x="5173132" y="816294"/>
          <a:ext cx="3903137" cy="56295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346469"/>
                <a:gridCol w="426957"/>
                <a:gridCol w="1315013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for</a:t>
                      </a:r>
                      <a:r>
                        <a:rPr kumimoji="1" lang="en-US" altLang="ja-JP" sz="1000" baseline="0" dirty="0" smtClean="0"/>
                        <a:t> submit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clear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 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067" y="666278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9913" y="223967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7629" y="260022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0450" y="442484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839" y="218887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35839" y="2568989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482" y="1260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2364" y="1816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213" y="2206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1403" y="466793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2378" y="181673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5296" y="254697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7647" y="2239675"/>
            <a:ext cx="126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(username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7647" y="2546978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18618" y="299349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651" y="2962258"/>
            <a:ext cx="116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password: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6285" y="2940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8636" y="2940247"/>
            <a:ext cx="1687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(confirm-password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14492" y="33518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557" y="3320635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02159" y="32986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4510" y="3298624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(first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4492" y="3693321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02159" y="36400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4510" y="3640075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(last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14492" y="403673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127" y="4005499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802159" y="39834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4510" y="3983488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(email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12013" y="4433741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1432" y="468067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2724" y="2206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53807" y="25475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1767" y="29408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0670" y="3299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0670" y="364067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0670" y="398408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5401" y="3693321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95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525" y="0"/>
            <a:ext cx="17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 Main page</a:t>
            </a:r>
            <a:endParaRPr kumimoji="1" lang="ja-JP" altLang="en-US" dirty="0"/>
          </a:p>
        </p:txBody>
      </p:sp>
      <p:sp useBgFill="1">
        <p:nvSpPr>
          <p:cNvPr id="53" name="Rectangle 52"/>
          <p:cNvSpPr/>
          <p:nvPr/>
        </p:nvSpPr>
        <p:spPr>
          <a:xfrm>
            <a:off x="121687" y="751051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firstname</a:t>
            </a:r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ja-JP" sz="800" i="1" dirty="0" err="1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739" y="1668018"/>
            <a:ext cx="1249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</a:t>
            </a:r>
            <a:endParaRPr kumimoji="1" lang="ja-JP" altLang="en-US" sz="105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23864"/>
              </p:ext>
            </p:extLst>
          </p:nvPr>
        </p:nvGraphicFramePr>
        <p:xfrm>
          <a:off x="5173132" y="876073"/>
          <a:ext cx="3903137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by text: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71124" y="2184400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14014" y="222019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07158" y="552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1372" y="5589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8596" y="5638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02245" y="21602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619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4612" y="2588971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31892" y="2710257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42449" y="291399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0867" y="3067551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28147" y="3188837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144479" y="339355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142897" y="352521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30177" y="361365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Main Page| My Blog | New Post                                   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70361" y="198553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24280" y="198553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162153" y="38806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4</a:t>
            </a:r>
            <a:endParaRPr kumimoji="1" lang="ja-JP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160571" y="401227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47851" y="410071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76455" y="439014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5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74873" y="4521805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62153" y="4610244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818029" y="4856465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1661" y="243580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41495" y="251689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27524" y="274156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 Profile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015" y="763148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736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25934"/>
              </p:ext>
            </p:extLst>
          </p:nvPr>
        </p:nvGraphicFramePr>
        <p:xfrm>
          <a:off x="5173132" y="876073"/>
          <a:ext cx="3903137" cy="40738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to edit profile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1138" y="5641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600" y="55601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070" y="5607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      Main </a:t>
            </a:r>
            <a:r>
              <a:rPr kumimoji="1" lang="en-US" altLang="ja-JP" sz="1000" dirty="0"/>
              <a:t>Page| My Blog | New Post </a:t>
            </a:r>
            <a:r>
              <a:rPr kumimoji="1" lang="en-US" altLang="ja-JP" sz="1000" dirty="0" smtClean="0"/>
              <a:t>                                   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2600" y="3851685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7977" y="216895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581418" y="3431982"/>
            <a:ext cx="542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Status: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1625" y="40947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9598" y="2482580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3116" y="3123648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372442" y="2811470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153956" y="216015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</a:t>
            </a:r>
            <a:endParaRPr kumimoji="1" lang="ja-JP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160072" y="248257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uay</a:t>
            </a:r>
            <a:endParaRPr kumimoji="1" lang="ja-JP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44913" y="2789572"/>
            <a:ext cx="282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le</a:t>
            </a:r>
            <a:endParaRPr kumimoji="1" lang="ja-JP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160072" y="30980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Le.uay@mulodo.com</a:t>
            </a:r>
            <a:endParaRPr kumimoji="1" lang="ja-JP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2156956" y="3423003"/>
            <a:ext cx="522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Active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263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525" y="0"/>
            <a:ext cx="21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-2-1-1 Edit Profile</a:t>
            </a:r>
            <a:endParaRPr kumimoji="1" lang="ja-JP" alt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739" y="1668018"/>
            <a:ext cx="246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</a:t>
            </a:r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profile</a:t>
            </a:r>
            <a:endParaRPr kumimoji="1" lang="ja-JP" altLang="en-US" sz="105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29817"/>
              </p:ext>
            </p:extLst>
          </p:nvPr>
        </p:nvGraphicFramePr>
        <p:xfrm>
          <a:off x="5117456" y="502165"/>
          <a:ext cx="3903137" cy="6105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</a:t>
                      </a:r>
                      <a:r>
                        <a:rPr kumimoji="1" lang="en-US" altLang="ja-JP" sz="1000" baseline="0" dirty="0" smtClean="0"/>
                        <a:t> to submit edit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83390" y="5497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92358" y="5450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0921" y="543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Main Page| My Blog | New Post </a:t>
            </a:r>
            <a:r>
              <a:rPr kumimoji="1" lang="en-US" altLang="ja-JP" sz="1000" dirty="0" smtClean="0"/>
              <a:t>                                  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55068" y="3098856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633808" y="3879573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80148" y="3034774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053794" y="19514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52833" y="412265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17870" y="1951470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53794" y="233531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65922" y="2355189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3260" y="2313596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name: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3589" y="269860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65922" y="271853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53589" y="306195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69494" y="3491461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00441" y="3460226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Password: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053589" y="343821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5883" y="2652844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name:</a:t>
            </a:r>
            <a:endParaRPr kumimoji="1" lang="ja-JP" alt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2409209" y="3879573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414150" y="3435573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(password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14150" y="2308613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(first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14150" y="2715758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(last 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03202" y="3066009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(email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08862" y="41300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-2-1-2 Change password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8265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Change password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20001"/>
              </p:ext>
            </p:extLst>
          </p:nvPr>
        </p:nvGraphicFramePr>
        <p:xfrm>
          <a:off x="5117456" y="502165"/>
          <a:ext cx="3903137" cy="591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login password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4858" y="52859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122" y="5293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8725" y="5293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Main Page| My Blog | New Post </a:t>
            </a:r>
            <a:r>
              <a:rPr kumimoji="1" lang="en-US" altLang="ja-JP" sz="1000" dirty="0" smtClean="0"/>
              <a:t>			  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37069" y="3551102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6445" y="19733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5484" y="3794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0521" y="1973367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36445" y="23572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48573" y="2377086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508" y="2335493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36240" y="272050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48573" y="274043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name-Password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145" y="314109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9778" y="3109857"/>
            <a:ext cx="1165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6240" y="308784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0950" y="2674741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491860" y="3551102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76373" y="308520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76373" y="2330510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6373" y="2737655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1513" y="380157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-2-2 User page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2948"/>
              </p:ext>
            </p:extLst>
          </p:nvPr>
        </p:nvGraphicFramePr>
        <p:xfrm>
          <a:off x="5118033" y="751050"/>
          <a:ext cx="3903137" cy="56036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login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Main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of user by text: 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48218" y="2586222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1108" y="262202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2997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6007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4396" y="52032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9339" y="25621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3289" y="285913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1706" y="2990793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8986" y="3112079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9543" y="331581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7961" y="3469373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5241" y="3590659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21573" y="3795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9991" y="392703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7271" y="401547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Main Page| My Blog | New Post </a:t>
            </a:r>
            <a:r>
              <a:rPr kumimoji="1" lang="en-US" altLang="ja-JP" sz="1000" dirty="0" smtClean="0"/>
              <a:t>   			   Uay Le U| 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47455" y="238735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01374" y="238735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247" y="428243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4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7665" y="441409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4945" y="450253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3549" y="479196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5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51967" y="4989321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9247" y="5077760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795123" y="5258287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(04)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8755" y="25803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18589" y="29187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04618" y="320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63088" y="2017961"/>
            <a:ext cx="832501" cy="253916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08697" y="201796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000000"/>
                </a:solidFill>
              </a:rPr>
              <a:t>Uay Le U Blog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6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3083</TotalTime>
  <Words>3284</Words>
  <Application>Microsoft Macintosh PowerPoint</Application>
  <PresentationFormat>On-screen Show (4:3)</PresentationFormat>
  <Paragraphs>940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Le U Uay</cp:lastModifiedBy>
  <cp:revision>196</cp:revision>
  <dcterms:created xsi:type="dcterms:W3CDTF">2014-12-08T01:47:50Z</dcterms:created>
  <dcterms:modified xsi:type="dcterms:W3CDTF">2015-03-02T08:18:10Z</dcterms:modified>
  <cp:category/>
</cp:coreProperties>
</file>