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62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8DA1-AF70-7B44-9160-53D3502B3A55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EF0B-F51E-384C-82D5-8B3D68A9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ring.io/understanding/view-templat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Spring, Spring MVC and </a:t>
            </a:r>
            <a:r>
              <a:rPr lang="en-US" dirty="0" err="1"/>
              <a:t>RestAPI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7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key difference between a traditional MVC controller and the </a:t>
            </a:r>
            <a:r>
              <a:rPr lang="en-US" dirty="0" err="1"/>
              <a:t>RESTful</a:t>
            </a:r>
            <a:r>
              <a:rPr lang="en-US" dirty="0"/>
              <a:t> web service controller above is the way that the HTTP response body is created. Rather than relying on </a:t>
            </a:r>
            <a:r>
              <a:rPr lang="en-US" dirty="0" smtClean="0"/>
              <a:t>a </a:t>
            </a:r>
            <a:r>
              <a:rPr lang="en-US" u="sng" dirty="0">
                <a:hlinkClick r:id="rId2"/>
              </a:rPr>
              <a:t>view technology</a:t>
            </a:r>
            <a:r>
              <a:rPr lang="en-US" dirty="0"/>
              <a:t> to perform server-side rendering of the greeting data to HTML, this </a:t>
            </a:r>
            <a:r>
              <a:rPr lang="en-US" dirty="0" err="1"/>
              <a:t>RESTful</a:t>
            </a:r>
            <a:r>
              <a:rPr lang="en-US" dirty="0"/>
              <a:t> web service controller simply populates and returns a Greeting object. The object data will be written directly to the HTTP response as JSON</a:t>
            </a:r>
            <a:r>
              <a:rPr lang="en-US" dirty="0" smtClean="0"/>
              <a:t>.</a:t>
            </a:r>
          </a:p>
          <a:p>
            <a:r>
              <a:rPr lang="en-US" dirty="0"/>
              <a:t>The Spring framework supports 2 ways of creating </a:t>
            </a:r>
            <a:r>
              <a:rPr lang="en-US" dirty="0" err="1"/>
              <a:t>RESTful</a:t>
            </a:r>
            <a:r>
              <a:rPr lang="en-US" dirty="0"/>
              <a:t> services:</a:t>
            </a:r>
          </a:p>
          <a:p>
            <a:pPr marL="0" indent="0">
              <a:buNone/>
            </a:pPr>
            <a:r>
              <a:rPr lang="en-US" dirty="0" smtClean="0"/>
              <a:t>		Using </a:t>
            </a:r>
            <a:r>
              <a:rPr lang="en-US" dirty="0"/>
              <a:t>MVC with </a:t>
            </a:r>
            <a:r>
              <a:rPr lang="en-US" i="1" dirty="0" err="1"/>
              <a:t>ModelAndView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Using </a:t>
            </a:r>
            <a:r>
              <a:rPr lang="en-US" dirty="0"/>
              <a:t>HTTP message converters</a:t>
            </a:r>
          </a:p>
        </p:txBody>
      </p:sp>
    </p:spTree>
    <p:extLst>
      <p:ext uri="{BB962C8B-B14F-4D97-AF65-F5344CB8AC3E}">
        <p14:creationId xmlns:p14="http://schemas.microsoft.com/office/powerpoint/2010/main" val="28740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Jackjon</a:t>
            </a:r>
            <a:r>
              <a:rPr lang="en-US" dirty="0" smtClean="0"/>
              <a:t> lib</a:t>
            </a:r>
          </a:p>
          <a:p>
            <a:pPr lvl="1"/>
            <a:r>
              <a:rPr lang="en-US" dirty="0" smtClean="0"/>
              <a:t>Properties</a:t>
            </a:r>
          </a:p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/>
              <a:t>		&lt;java-version&gt;1.6&lt;/java-version&gt;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org.springframework</a:t>
            </a:r>
            <a:r>
              <a:rPr lang="en-US" dirty="0"/>
              <a:t>-version&gt;4.0.0.RELEASE&lt;/</a:t>
            </a:r>
            <a:r>
              <a:rPr lang="en-US" dirty="0" err="1"/>
              <a:t>org.springframework</a:t>
            </a:r>
            <a:r>
              <a:rPr lang="en-US" dirty="0"/>
              <a:t>-version&gt;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org.aspectj</a:t>
            </a:r>
            <a:r>
              <a:rPr lang="en-US" dirty="0"/>
              <a:t>-version&gt;1.7.4&lt;/</a:t>
            </a:r>
            <a:r>
              <a:rPr lang="en-US" dirty="0" err="1"/>
              <a:t>org.aspectj</a:t>
            </a:r>
            <a:r>
              <a:rPr lang="en-US" dirty="0"/>
              <a:t>-version&gt;</a:t>
            </a:r>
          </a:p>
          <a:p>
            <a:pPr marL="0" indent="0">
              <a:buNone/>
            </a:pPr>
            <a:r>
              <a:rPr lang="en-US" dirty="0"/>
              <a:t>		&lt;org.slf4j-version&gt;1.7.5&lt;/org.slf4j-version&gt;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jackson.databind</a:t>
            </a:r>
            <a:r>
              <a:rPr lang="en-US" dirty="0">
                <a:solidFill>
                  <a:srgbClr val="FF0000"/>
                </a:solidFill>
              </a:rPr>
              <a:t>-version&gt;2.2.3&lt;/</a:t>
            </a:r>
            <a:r>
              <a:rPr lang="en-US" dirty="0" err="1">
                <a:solidFill>
                  <a:srgbClr val="FF0000"/>
                </a:solidFill>
              </a:rPr>
              <a:t>jackson.databind</a:t>
            </a:r>
            <a:r>
              <a:rPr lang="en-US" dirty="0">
                <a:solidFill>
                  <a:srgbClr val="FF0000"/>
                </a:solidFill>
              </a:rPr>
              <a:t>-version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/properties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628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v-SE" dirty="0" err="1" smtClean="0"/>
              <a:t>Dependency</a:t>
            </a:r>
            <a:endParaRPr lang="sv-SE" u="sng" dirty="0" smtClean="0"/>
          </a:p>
          <a:p>
            <a:pPr marL="0" indent="0">
              <a:buNone/>
            </a:pPr>
            <a:r>
              <a:rPr lang="sv-SE" dirty="0" smtClean="0"/>
              <a:t>&lt;</a:t>
            </a:r>
            <a:r>
              <a:rPr lang="sv-SE" dirty="0" err="1" smtClean="0"/>
              <a:t>dependency</a:t>
            </a:r>
            <a:r>
              <a:rPr lang="sv-SE" dirty="0" smtClean="0"/>
              <a:t>&gt;		&lt;</a:t>
            </a:r>
            <a:r>
              <a:rPr lang="sv-SE" dirty="0" err="1" smtClean="0"/>
              <a:t>groupId</a:t>
            </a:r>
            <a:r>
              <a:rPr lang="sv-SE" dirty="0" smtClean="0"/>
              <a:t>&gt;</a:t>
            </a:r>
            <a:r>
              <a:rPr lang="sv-SE" dirty="0" err="1" smtClean="0"/>
              <a:t>com.fasterxml.jackson.core</a:t>
            </a:r>
            <a:r>
              <a:rPr lang="sv-SE" dirty="0" smtClean="0"/>
              <a:t>&lt;/</a:t>
            </a:r>
            <a:r>
              <a:rPr lang="sv-SE" dirty="0" err="1" smtClean="0"/>
              <a:t>groupId</a:t>
            </a:r>
            <a:r>
              <a:rPr lang="sv-SE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	&lt;</a:t>
            </a:r>
            <a:r>
              <a:rPr lang="sv-SE" dirty="0" err="1" smtClean="0"/>
              <a:t>artifactId</a:t>
            </a:r>
            <a:r>
              <a:rPr lang="sv-SE" dirty="0" smtClean="0"/>
              <a:t>&gt;</a:t>
            </a:r>
            <a:r>
              <a:rPr lang="sv-SE" u="sng" dirty="0" err="1" smtClean="0"/>
              <a:t>jackson-databind</a:t>
            </a:r>
            <a:r>
              <a:rPr lang="sv-SE" u="sng" dirty="0" smtClean="0"/>
              <a:t>&lt;/</a:t>
            </a:r>
            <a:r>
              <a:rPr lang="sv-SE" u="sng" dirty="0" err="1" smtClean="0"/>
              <a:t>artifactId</a:t>
            </a:r>
            <a:r>
              <a:rPr lang="sv-SE" u="sng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	&lt;version&gt;${</a:t>
            </a:r>
            <a:r>
              <a:rPr lang="sv-SE" dirty="0" err="1" smtClean="0"/>
              <a:t>jackson.databind</a:t>
            </a:r>
            <a:r>
              <a:rPr lang="sv-SE" dirty="0" smtClean="0"/>
              <a:t>-version}&lt;/version&gt;</a:t>
            </a:r>
          </a:p>
          <a:p>
            <a:pPr marL="0" indent="0">
              <a:buNone/>
            </a:pPr>
            <a:r>
              <a:rPr lang="sv-SE" dirty="0" smtClean="0"/>
              <a:t>&lt;/</a:t>
            </a:r>
            <a:r>
              <a:rPr lang="sv-SE" dirty="0" err="1" smtClean="0"/>
              <a:t>dependency</a:t>
            </a:r>
            <a:r>
              <a:rPr lang="sv-SE" dirty="0" smtClean="0"/>
              <a:t>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"/list", method = </a:t>
            </a:r>
            <a:r>
              <a:rPr lang="en-US" dirty="0" err="1"/>
              <a:t>RequestMethod.</a:t>
            </a:r>
            <a:r>
              <a:rPr lang="en-US" b="1" i="1" dirty="0" err="1"/>
              <a:t>GET</a:t>
            </a:r>
            <a:r>
              <a:rPr lang="en-US" b="1" i="1" dirty="0" smtClean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"/create", method = </a:t>
            </a:r>
            <a:r>
              <a:rPr lang="en-US" dirty="0" err="1"/>
              <a:t>RequestMethod.</a:t>
            </a:r>
            <a:r>
              <a:rPr lang="en-US" b="1" i="1" dirty="0" err="1"/>
              <a:t>POST</a:t>
            </a:r>
            <a:r>
              <a:rPr lang="en-US" b="1" i="1" dirty="0" smtClean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"/delete/{id}", method = </a:t>
            </a:r>
            <a:r>
              <a:rPr lang="en-US" dirty="0" err="1"/>
              <a:t>RequestMethod.</a:t>
            </a:r>
            <a:r>
              <a:rPr lang="en-US" b="1" i="1" dirty="0" err="1"/>
              <a:t>PUT</a:t>
            </a:r>
            <a:r>
              <a:rPr lang="en-US" b="1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6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Spring, Spring MVC and </a:t>
            </a:r>
            <a:r>
              <a:rPr lang="en-US" dirty="0" err="1" smtClean="0"/>
              <a:t>RestAPI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1.1 Spring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1.2 </a:t>
            </a:r>
            <a:r>
              <a:rPr lang="en-US" dirty="0"/>
              <a:t>Spring </a:t>
            </a:r>
            <a:r>
              <a:rPr lang="en-US" dirty="0" smtClean="0"/>
              <a:t>MVC</a:t>
            </a:r>
            <a:r>
              <a:rPr lang="en-US" dirty="0"/>
              <a:t>	 </a:t>
            </a:r>
          </a:p>
          <a:p>
            <a:r>
              <a:rPr lang="en-US" dirty="0"/>
              <a:t>	1.3 Rest API</a:t>
            </a:r>
          </a:p>
        </p:txBody>
      </p:sp>
    </p:spTree>
    <p:extLst>
      <p:ext uri="{BB962C8B-B14F-4D97-AF65-F5344CB8AC3E}">
        <p14:creationId xmlns:p14="http://schemas.microsoft.com/office/powerpoint/2010/main" val="221791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Framework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endParaRPr lang="en-US" dirty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Spring Tool Suite (STS</a:t>
            </a:r>
            <a:r>
              <a:rPr lang="en-US" dirty="0" smtClean="0"/>
              <a:t>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Search </a:t>
            </a:r>
            <a:r>
              <a:rPr lang="en-US" dirty="0"/>
              <a:t>STS in Eclipse / Help / Eclipse </a:t>
            </a:r>
            <a:r>
              <a:rPr lang="en-US" dirty="0" err="1"/>
              <a:t>MarketPlace</a:t>
            </a:r>
            <a:r>
              <a:rPr lang="en-US" dirty="0"/>
              <a:t> . Download and install it</a:t>
            </a:r>
          </a:p>
        </p:txBody>
      </p:sp>
    </p:spTree>
    <p:extLst>
      <p:ext uri="{BB962C8B-B14F-4D97-AF65-F5344CB8AC3E}">
        <p14:creationId xmlns:p14="http://schemas.microsoft.com/office/powerpoint/2010/main" val="151461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MVC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Spring MVC 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0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pic>
        <p:nvPicPr>
          <p:cNvPr id="4" name="Content Placeholder 3" descr="Screen Shot 2015-01-07 at 11.45.0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03" r="-36603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49785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pic>
        <p:nvPicPr>
          <p:cNvPr id="6" name="Content Placeholder 5" descr="Screen Shot 2015-01-07 at 11.49.0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943" r="-579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737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Controller :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 err="1"/>
              <a:t>RequestMapping</a:t>
            </a:r>
            <a:r>
              <a:rPr lang="en-US" dirty="0"/>
              <a:t>(value = "/list", method = </a:t>
            </a:r>
            <a:r>
              <a:rPr lang="en-US" dirty="0" err="1"/>
              <a:t>RequestMethod.</a:t>
            </a:r>
            <a:r>
              <a:rPr lang="en-US" b="1" i="1" dirty="0" err="1"/>
              <a:t>GET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public </a:t>
            </a:r>
            <a:r>
              <a:rPr lang="en-US" b="1" dirty="0"/>
              <a:t>String list( Model model) 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i="1" dirty="0" smtClean="0">
                <a:solidFill>
                  <a:schemeClr val="tx2"/>
                </a:solidFill>
              </a:rPr>
              <a:t>//should get all record from DB</a:t>
            </a:r>
            <a:endParaRPr lang="en-US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</a:t>
            </a:r>
            <a:r>
              <a:rPr lang="en-US" dirty="0" smtClean="0"/>
              <a:t>List</a:t>
            </a:r>
            <a:r>
              <a:rPr lang="en-US" dirty="0"/>
              <a:t>&lt;Device&gt; </a:t>
            </a:r>
            <a:r>
              <a:rPr lang="en-US" dirty="0" err="1"/>
              <a:t>deviceObjArr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ArrayList</a:t>
            </a:r>
            <a:r>
              <a:rPr lang="en-US" b="1" dirty="0"/>
              <a:t>&lt;Device&gt;();</a:t>
            </a:r>
          </a:p>
          <a:p>
            <a:pPr marL="0" indent="0">
              <a:buNone/>
            </a:pPr>
            <a:r>
              <a:rPr lang="en-US" dirty="0" smtClean="0"/>
              <a:t>		Device </a:t>
            </a:r>
            <a:r>
              <a:rPr lang="en-US" dirty="0" err="1"/>
              <a:t>deviceObj</a:t>
            </a:r>
            <a:r>
              <a:rPr lang="en-US" dirty="0"/>
              <a:t> = </a:t>
            </a:r>
            <a:r>
              <a:rPr lang="en-US" b="1" dirty="0"/>
              <a:t>new Device();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deviceObj.setIDDevice</a:t>
            </a:r>
            <a:r>
              <a:rPr lang="en-US" dirty="0"/>
              <a:t>("IPH_1");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deviceObj.setNameDevice</a:t>
            </a:r>
            <a:r>
              <a:rPr lang="en-US" dirty="0"/>
              <a:t>("IPhone 5S");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deviceObj.setNote</a:t>
            </a:r>
            <a:r>
              <a:rPr lang="en-US" dirty="0"/>
              <a:t>("White 36GB");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deviceObjArr.add</a:t>
            </a:r>
            <a:r>
              <a:rPr lang="en-US" dirty="0"/>
              <a:t>(</a:t>
            </a:r>
            <a:r>
              <a:rPr lang="en-US" dirty="0" err="1"/>
              <a:t>deviceObj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i="1" dirty="0" smtClean="0">
                <a:solidFill>
                  <a:srgbClr val="1F497D"/>
                </a:solidFill>
              </a:rPr>
              <a:t>// add list result to attribute to send to view</a:t>
            </a:r>
            <a:endParaRPr lang="en-US" i="1" dirty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model.addAttribute</a:t>
            </a:r>
            <a:r>
              <a:rPr lang="en-US" dirty="0"/>
              <a:t>("</a:t>
            </a:r>
            <a:r>
              <a:rPr lang="en-US" dirty="0" err="1"/>
              <a:t>deviceList</a:t>
            </a:r>
            <a:r>
              <a:rPr lang="en-US" dirty="0"/>
              <a:t>", </a:t>
            </a:r>
            <a:r>
              <a:rPr lang="en-US" dirty="0" err="1"/>
              <a:t>deviceObjArr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1F497D"/>
                </a:solidFill>
              </a:rPr>
              <a:t>		</a:t>
            </a:r>
            <a:r>
              <a:rPr lang="en-US" i="1" dirty="0" smtClean="0">
                <a:solidFill>
                  <a:srgbClr val="1F497D"/>
                </a:solidFill>
              </a:rPr>
              <a:t>// return to view</a:t>
            </a:r>
            <a:endParaRPr lang="en-US" i="1" dirty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return "list";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1908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View : </a:t>
            </a:r>
            <a:r>
              <a:rPr lang="en-US" dirty="0" err="1" smtClean="0"/>
              <a:t>list.html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&lt;title&gt;List Device&lt;/title&gt;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Demo </a:t>
            </a:r>
            <a:r>
              <a:rPr lang="en-US" dirty="0"/>
              <a:t>Spring MVC!  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&lt;table border=</a:t>
            </a:r>
            <a:r>
              <a:rPr lang="en-US" i="1" dirty="0"/>
              <a:t>"1" </a:t>
            </a:r>
            <a:r>
              <a:rPr lang="en-US" i="1" u="sng" dirty="0" err="1"/>
              <a:t>cellpadding</a:t>
            </a:r>
            <a:r>
              <a:rPr lang="en-US" i="1" u="sng" dirty="0"/>
              <a:t>="5" </a:t>
            </a:r>
            <a:r>
              <a:rPr lang="en-US" i="1" u="sng" dirty="0" err="1"/>
              <a:t>cellspacing</a:t>
            </a:r>
            <a:r>
              <a:rPr lang="en-US" i="1" u="sng" dirty="0"/>
              <a:t>="5"&gt;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&gt;Device ID&lt;/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de-DE" dirty="0"/>
              <a:t>            &lt;</a:t>
            </a:r>
            <a:r>
              <a:rPr lang="de-DE" dirty="0" err="1"/>
              <a:t>th</a:t>
            </a:r>
            <a:r>
              <a:rPr lang="de-DE" dirty="0"/>
              <a:t>&gt;Name&lt;/</a:t>
            </a:r>
            <a:r>
              <a:rPr lang="de-DE" dirty="0" err="1"/>
              <a:t>th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            &lt;</a:t>
            </a:r>
            <a:r>
              <a:rPr lang="de-DE" dirty="0" err="1"/>
              <a:t>th</a:t>
            </a:r>
            <a:r>
              <a:rPr lang="de-DE" dirty="0"/>
              <a:t>&gt;OS Version&lt;/</a:t>
            </a:r>
            <a:r>
              <a:rPr lang="de-DE" dirty="0" err="1"/>
              <a:t>th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&gt;Type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&gt;Note&lt;/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</a:t>
            </a:r>
            <a:r>
              <a:rPr lang="en-US" i="1" dirty="0"/>
              <a:t>2&gt;Action&lt;/</a:t>
            </a:r>
            <a:r>
              <a:rPr lang="en-US" i="1" dirty="0" err="1"/>
              <a:t>th</a:t>
            </a:r>
            <a:r>
              <a:rPr lang="en-US" i="1" dirty="0"/>
              <a:t>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 smtClean="0"/>
              <a:t>&gt;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1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c:forEach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=</a:t>
            </a:r>
            <a:r>
              <a:rPr lang="en-US" i="1" dirty="0" smtClean="0"/>
              <a:t>"device" items="${</a:t>
            </a:r>
            <a:r>
              <a:rPr lang="en-US" i="1" dirty="0" err="1" smtClean="0"/>
              <a:t>deviceList</a:t>
            </a:r>
            <a:r>
              <a:rPr lang="en-US" i="1" dirty="0" smtClean="0"/>
              <a:t>}"&gt;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                &lt;</a:t>
            </a:r>
            <a:r>
              <a:rPr lang="tr-TR" dirty="0" err="1" smtClean="0"/>
              <a:t>td</a:t>
            </a:r>
            <a:r>
              <a:rPr lang="tr-TR" dirty="0" smtClean="0"/>
              <a:t>&gt;${</a:t>
            </a:r>
            <a:r>
              <a:rPr lang="tr-TR" dirty="0" err="1" smtClean="0"/>
              <a:t>device.getIDDevice</a:t>
            </a:r>
            <a:r>
              <a:rPr lang="tr-TR" dirty="0" smtClean="0"/>
              <a:t>()}&lt;/</a:t>
            </a:r>
            <a:r>
              <a:rPr lang="tr-TR" dirty="0" err="1" smtClean="0"/>
              <a:t>td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                &lt;</a:t>
            </a:r>
            <a:r>
              <a:rPr lang="de-DE" dirty="0" err="1" smtClean="0"/>
              <a:t>td</a:t>
            </a:r>
            <a:r>
              <a:rPr lang="de-DE" dirty="0" smtClean="0"/>
              <a:t>&gt;${</a:t>
            </a:r>
            <a:r>
              <a:rPr lang="de-DE" dirty="0" err="1" smtClean="0"/>
              <a:t>device.getNameDevice</a:t>
            </a:r>
            <a:r>
              <a:rPr lang="de-DE" dirty="0" smtClean="0"/>
              <a:t>()}&lt;/</a:t>
            </a:r>
            <a:r>
              <a:rPr lang="de-DE" dirty="0" err="1" smtClean="0"/>
              <a:t>td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                &lt;</a:t>
            </a:r>
            <a:r>
              <a:rPr lang="de-DE" dirty="0" err="1" smtClean="0"/>
              <a:t>td</a:t>
            </a:r>
            <a:r>
              <a:rPr lang="de-DE" dirty="0" smtClean="0"/>
              <a:t>&gt;${</a:t>
            </a:r>
            <a:r>
              <a:rPr lang="de-DE" dirty="0" err="1" smtClean="0"/>
              <a:t>device.getOSVersion</a:t>
            </a:r>
            <a:r>
              <a:rPr lang="de-DE" dirty="0" smtClean="0"/>
              <a:t>()}&lt;/</a:t>
            </a:r>
            <a:r>
              <a:rPr lang="de-DE" dirty="0" err="1" smtClean="0"/>
              <a:t>td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                &lt;</a:t>
            </a:r>
            <a:r>
              <a:rPr lang="tr-TR" dirty="0" err="1" smtClean="0"/>
              <a:t>td</a:t>
            </a:r>
            <a:r>
              <a:rPr lang="tr-TR" dirty="0" smtClean="0"/>
              <a:t>&gt;${</a:t>
            </a:r>
            <a:r>
              <a:rPr lang="tr-TR" dirty="0" err="1" smtClean="0"/>
              <a:t>device.getTypeDevice</a:t>
            </a:r>
            <a:r>
              <a:rPr lang="tr-TR" dirty="0" smtClean="0"/>
              <a:t>()}&lt;/</a:t>
            </a:r>
            <a:r>
              <a:rPr lang="tr-TR" dirty="0" err="1" smtClean="0"/>
              <a:t>td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                &lt;</a:t>
            </a:r>
            <a:r>
              <a:rPr lang="tr-TR" dirty="0" err="1" smtClean="0"/>
              <a:t>td</a:t>
            </a:r>
            <a:r>
              <a:rPr lang="tr-TR" dirty="0" smtClean="0"/>
              <a:t>&gt;${</a:t>
            </a:r>
            <a:r>
              <a:rPr lang="tr-TR" dirty="0" err="1" smtClean="0"/>
              <a:t>device.getNote</a:t>
            </a:r>
            <a:r>
              <a:rPr lang="tr-TR" dirty="0" smtClean="0"/>
              <a:t>()}&lt;/</a:t>
            </a:r>
            <a:r>
              <a:rPr lang="tr-TR" dirty="0" err="1" smtClean="0"/>
              <a:t>td</a:t>
            </a:r>
            <a:r>
              <a:rPr lang="tr-TR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                &lt;</a:t>
            </a:r>
            <a:r>
              <a:rPr lang="tr-TR" dirty="0" err="1" smtClean="0"/>
              <a:t>td</a:t>
            </a:r>
            <a:r>
              <a:rPr lang="tr-TR" dirty="0" smtClean="0"/>
              <a:t>&gt;&lt;a </a:t>
            </a:r>
            <a:r>
              <a:rPr lang="tr-TR" dirty="0" err="1" smtClean="0"/>
              <a:t>href</a:t>
            </a:r>
            <a:r>
              <a:rPr lang="tr-TR" dirty="0" smtClean="0"/>
              <a:t>=</a:t>
            </a:r>
            <a:r>
              <a:rPr lang="tr-TR" i="1" dirty="0" smtClean="0"/>
              <a:t>"</a:t>
            </a:r>
            <a:r>
              <a:rPr lang="tr-TR" i="1" dirty="0" err="1" smtClean="0"/>
              <a:t>device_servlet?action</a:t>
            </a:r>
            <a:r>
              <a:rPr lang="tr-TR" i="1" dirty="0" smtClean="0"/>
              <a:t>=</a:t>
            </a:r>
            <a:r>
              <a:rPr lang="tr-TR" i="1" dirty="0" err="1" smtClean="0"/>
              <a:t>edit&amp;id_device</a:t>
            </a:r>
            <a:r>
              <a:rPr lang="tr-TR" i="1" dirty="0" smtClean="0"/>
              <a:t>=&lt;</a:t>
            </a:r>
            <a:r>
              <a:rPr lang="tr-TR" i="1" dirty="0" err="1" smtClean="0"/>
              <a:t>c:out</a:t>
            </a:r>
            <a:r>
              <a:rPr lang="tr-TR" i="1" dirty="0" smtClean="0"/>
              <a:t> </a:t>
            </a:r>
            <a:r>
              <a:rPr lang="tr-TR" i="1" dirty="0" err="1" smtClean="0"/>
              <a:t>value</a:t>
            </a:r>
            <a:r>
              <a:rPr lang="tr-TR" i="1" dirty="0" smtClean="0"/>
              <a:t>="${</a:t>
            </a:r>
            <a:r>
              <a:rPr lang="tr-TR" i="1" dirty="0" err="1" smtClean="0"/>
              <a:t>device.getIDDevice</a:t>
            </a:r>
            <a:r>
              <a:rPr lang="tr-TR" i="1" dirty="0" smtClean="0"/>
              <a:t>()}"/&gt;"&gt;Update&lt;/a&gt;&lt;/</a:t>
            </a:r>
            <a:r>
              <a:rPr lang="tr-TR" i="1" dirty="0" err="1" smtClean="0"/>
              <a:t>td</a:t>
            </a:r>
            <a:r>
              <a:rPr lang="tr-TR" i="1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                &lt;</a:t>
            </a:r>
            <a:r>
              <a:rPr lang="tr-TR" dirty="0" err="1" smtClean="0"/>
              <a:t>td</a:t>
            </a:r>
            <a:r>
              <a:rPr lang="tr-TR" dirty="0" smtClean="0"/>
              <a:t>&gt;&lt;a </a:t>
            </a:r>
            <a:r>
              <a:rPr lang="tr-TR" dirty="0" err="1" smtClean="0"/>
              <a:t>href</a:t>
            </a:r>
            <a:r>
              <a:rPr lang="tr-TR" dirty="0" smtClean="0"/>
              <a:t>=</a:t>
            </a:r>
            <a:r>
              <a:rPr lang="tr-TR" i="1" dirty="0" smtClean="0"/>
              <a:t>"</a:t>
            </a:r>
            <a:r>
              <a:rPr lang="tr-TR" i="1" dirty="0" err="1" smtClean="0"/>
              <a:t>device_servlet?action</a:t>
            </a:r>
            <a:r>
              <a:rPr lang="tr-TR" i="1" dirty="0" smtClean="0"/>
              <a:t>=</a:t>
            </a:r>
            <a:r>
              <a:rPr lang="tr-TR" i="1" dirty="0" err="1" smtClean="0"/>
              <a:t>delete&amp;id_device</a:t>
            </a:r>
            <a:r>
              <a:rPr lang="tr-TR" i="1" dirty="0" smtClean="0"/>
              <a:t>=&lt;</a:t>
            </a:r>
            <a:r>
              <a:rPr lang="tr-TR" i="1" dirty="0" err="1" smtClean="0"/>
              <a:t>c:out</a:t>
            </a:r>
            <a:r>
              <a:rPr lang="tr-TR" i="1" dirty="0" smtClean="0"/>
              <a:t> </a:t>
            </a:r>
            <a:r>
              <a:rPr lang="tr-TR" i="1" dirty="0" err="1" smtClean="0"/>
              <a:t>value</a:t>
            </a:r>
            <a:r>
              <a:rPr lang="tr-TR" i="1" dirty="0" smtClean="0"/>
              <a:t>="${</a:t>
            </a:r>
            <a:r>
              <a:rPr lang="tr-TR" i="1" dirty="0" err="1" smtClean="0"/>
              <a:t>device.getIDDevice</a:t>
            </a:r>
            <a:r>
              <a:rPr lang="tr-TR" i="1" dirty="0" smtClean="0"/>
              <a:t>()}"/&gt;"&gt;</a:t>
            </a:r>
            <a:r>
              <a:rPr lang="tr-TR" i="1" dirty="0" err="1" smtClean="0"/>
              <a:t>Delete</a:t>
            </a:r>
            <a:r>
              <a:rPr lang="tr-TR" i="1" dirty="0" smtClean="0"/>
              <a:t>&lt;/a&gt;&lt;/</a:t>
            </a:r>
            <a:r>
              <a:rPr lang="tr-TR" i="1" dirty="0" err="1" smtClean="0"/>
              <a:t>td</a:t>
            </a:r>
            <a:r>
              <a:rPr lang="tr-TR" i="1" dirty="0" smtClean="0"/>
              <a:t>&gt;</a:t>
            </a:r>
          </a:p>
          <a:p>
            <a:pPr marL="0" indent="0">
              <a:buNone/>
            </a:pPr>
            <a:r>
              <a:rPr lang="tr-TR" dirty="0" smtClean="0"/>
              <a:t>               </a:t>
            </a:r>
          </a:p>
          <a:p>
            <a:pPr marL="0" indent="0">
              <a:buNone/>
            </a:pPr>
            <a:r>
              <a:rPr lang="tr-TR" dirty="0" smtClean="0"/>
              <a:t>            &lt;/tr&gt;</a:t>
            </a:r>
          </a:p>
          <a:p>
            <a:pPr marL="0" indent="0">
              <a:buNone/>
            </a:pPr>
            <a:r>
              <a:rPr lang="en-US" dirty="0" smtClean="0"/>
              <a:t>        &lt;/</a:t>
            </a:r>
            <a:r>
              <a:rPr lang="en-US" dirty="0" err="1" smtClean="0"/>
              <a:t>c:forEach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    &lt;/table&gt;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2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361</Words>
  <Application>Microsoft Macintosh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Spring, Spring MVC and RestAPI</vt:lpstr>
      <vt:lpstr>Spring, Spring MVC and RestAPI</vt:lpstr>
      <vt:lpstr>Spring Framework </vt:lpstr>
      <vt:lpstr>Spring MVC </vt:lpstr>
      <vt:lpstr>Spring MVC</vt:lpstr>
      <vt:lpstr>Spring MVC</vt:lpstr>
      <vt:lpstr>Spring MVC</vt:lpstr>
      <vt:lpstr>Spring MVC</vt:lpstr>
      <vt:lpstr>Spring MVC</vt:lpstr>
      <vt:lpstr>Spring MVC</vt:lpstr>
      <vt:lpstr>Rest API</vt:lpstr>
      <vt:lpstr>Rest API</vt:lpstr>
      <vt:lpstr>Rest API</vt:lpstr>
      <vt:lpstr>Rest API</vt:lpstr>
      <vt:lpstr>Rest API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Spring, Spring MVC and RestAPI</dc:title>
  <dc:creator>Ha Nguyen</dc:creator>
  <cp:lastModifiedBy>Ha Nguyen</cp:lastModifiedBy>
  <cp:revision>10</cp:revision>
  <dcterms:created xsi:type="dcterms:W3CDTF">2015-01-07T06:22:25Z</dcterms:created>
  <dcterms:modified xsi:type="dcterms:W3CDTF">2015-01-08T10:21:47Z</dcterms:modified>
</cp:coreProperties>
</file>