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5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2E8A-C9B8-6F42-96C6-8B2EAE9245DF}" type="datetimeFigureOut">
              <a:rPr lang="en-US" smtClean="0"/>
              <a:t>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E3769-C42C-E243-BC5F-1BFC7EE9B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83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2E8A-C9B8-6F42-96C6-8B2EAE9245DF}" type="datetimeFigureOut">
              <a:rPr lang="en-US" smtClean="0"/>
              <a:t>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E3769-C42C-E243-BC5F-1BFC7EE9B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38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2E8A-C9B8-6F42-96C6-8B2EAE9245DF}" type="datetimeFigureOut">
              <a:rPr lang="en-US" smtClean="0"/>
              <a:t>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E3769-C42C-E243-BC5F-1BFC7EE9B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8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2E8A-C9B8-6F42-96C6-8B2EAE9245DF}" type="datetimeFigureOut">
              <a:rPr lang="en-US" smtClean="0"/>
              <a:t>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E3769-C42C-E243-BC5F-1BFC7EE9B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24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2E8A-C9B8-6F42-96C6-8B2EAE9245DF}" type="datetimeFigureOut">
              <a:rPr lang="en-US" smtClean="0"/>
              <a:t>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E3769-C42C-E243-BC5F-1BFC7EE9B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1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2E8A-C9B8-6F42-96C6-8B2EAE9245DF}" type="datetimeFigureOut">
              <a:rPr lang="en-US" smtClean="0"/>
              <a:t>1/6/15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E3769-C42C-E243-BC5F-1BFC7EE9B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7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2E8A-C9B8-6F42-96C6-8B2EAE9245DF}" type="datetimeFigureOut">
              <a:rPr lang="en-US" smtClean="0"/>
              <a:t>1/6/15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E3769-C42C-E243-BC5F-1BFC7EE9B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04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2E8A-C9B8-6F42-96C6-8B2EAE9245DF}" type="datetimeFigureOut">
              <a:rPr lang="en-US" smtClean="0"/>
              <a:t>1/6/15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E3769-C42C-E243-BC5F-1BFC7EE9B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90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2E8A-C9B8-6F42-96C6-8B2EAE9245DF}" type="datetimeFigureOut">
              <a:rPr lang="en-US" smtClean="0"/>
              <a:t>1/6/15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E3769-C42C-E243-BC5F-1BFC7EE9B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99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2E8A-C9B8-6F42-96C6-8B2EAE9245DF}" type="datetimeFigureOut">
              <a:rPr lang="en-US" smtClean="0"/>
              <a:t>1/6/15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E3769-C42C-E243-BC5F-1BFC7EE9B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55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2E8A-C9B8-6F42-96C6-8B2EAE9245DF}" type="datetimeFigureOut">
              <a:rPr lang="en-US" smtClean="0"/>
              <a:t>1/6/15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E3769-C42C-E243-BC5F-1BFC7EE9B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68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22E8A-C9B8-6F42-96C6-8B2EAE9245DF}" type="datetimeFigureOut">
              <a:rPr lang="en-US" smtClean="0"/>
              <a:t>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E3769-C42C-E243-BC5F-1BFC7EE9B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8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92667"/>
            <a:ext cx="7772400" cy="3007783"/>
          </a:xfrm>
        </p:spPr>
        <p:txBody>
          <a:bodyPr/>
          <a:lstStyle/>
          <a:p>
            <a:r>
              <a:rPr lang="en-US" dirty="0" smtClean="0"/>
              <a:t>Spring MVC </a:t>
            </a:r>
            <a:r>
              <a:rPr lang="en-US" dirty="0" err="1" smtClean="0"/>
              <a:t>R</a:t>
            </a:r>
            <a:r>
              <a:rPr lang="en-US" dirty="0" err="1" smtClean="0"/>
              <a:t>ES</a:t>
            </a:r>
            <a:r>
              <a:rPr lang="en-US" dirty="0" err="1" smtClean="0"/>
              <a:t>TFul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07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est_web_services_spring_mvc_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78" r="-6178"/>
          <a:stretch>
            <a:fillRect/>
          </a:stretch>
        </p:blipFill>
        <p:spPr>
          <a:xfrm>
            <a:off x="457200" y="274638"/>
            <a:ext cx="8229600" cy="5851525"/>
          </a:xfrm>
        </p:spPr>
      </p:pic>
    </p:spTree>
    <p:extLst>
      <p:ext uri="{BB962C8B-B14F-4D97-AF65-F5344CB8AC3E}">
        <p14:creationId xmlns:p14="http://schemas.microsoft.com/office/powerpoint/2010/main" val="2402850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Macintosh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Spring MVC RESTFul </vt:lpstr>
      <vt:lpstr>PowerPoint Presentation</vt:lpstr>
    </vt:vector>
  </TitlesOfParts>
  <Company>mulodo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MVC RESTFul </dc:title>
  <dc:creator>Phuc Nguyen</dc:creator>
  <cp:lastModifiedBy>Phuc Nguyen</cp:lastModifiedBy>
  <cp:revision>1</cp:revision>
  <dcterms:created xsi:type="dcterms:W3CDTF">2015-01-06T02:33:09Z</dcterms:created>
  <dcterms:modified xsi:type="dcterms:W3CDTF">2015-01-06T02:35:53Z</dcterms:modified>
</cp:coreProperties>
</file>