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A1413-FBF1-4637-B7B0-B80BC57DB6FB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4BBBB-8EA7-45FB-82CA-FAD092EA5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34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29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55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4BBBB-8EA7-45FB-82CA-FAD092EA51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61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8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25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4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3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9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76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858C-26F2-4CAE-BF3E-C3BEE5348BC6}" type="datetimeFigureOut">
              <a:rPr lang="en-GB" smtClean="0"/>
              <a:t>13/01/2015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F7D-C595-4F52-8AC8-EDC6BA27E6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2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604591" y="3140969"/>
            <a:ext cx="6857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Java Training</a:t>
            </a:r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3710609" y="3657600"/>
            <a:ext cx="6958858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2014/12/08 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189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68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S-1-1 </a:t>
            </a:r>
            <a:r>
              <a:rPr kumimoji="1" lang="en-US" altLang="ja-JP" dirty="0" err="1" smtClean="0"/>
              <a:t>Indexpage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34068" y="762001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47647" y="2001078"/>
            <a:ext cx="4373735" cy="6663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852975"/>
            <a:ext cx="5437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 dirty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461416"/>
              </p:ext>
            </p:extLst>
          </p:nvPr>
        </p:nvGraphicFramePr>
        <p:xfrm>
          <a:off x="6764863" y="746700"/>
          <a:ext cx="3903137" cy="387453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Login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register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 newest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554721" y="120868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1844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539794" y="76082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62496" y="74670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93949" y="1597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0775" y="1533285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872318" y="245539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34328" y="246257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63044" y="24742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4573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6135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27437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4360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6006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27272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3553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1091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2630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3858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37454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39241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0465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37859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39333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0213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3853772" y="74987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73" name="Rectangle 72"/>
          <p:cNvSpPr/>
          <p:nvPr/>
        </p:nvSpPr>
        <p:spPr>
          <a:xfrm>
            <a:off x="3925591" y="981228"/>
            <a:ext cx="1210193" cy="21935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62895" y="751860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5240939" y="981228"/>
            <a:ext cx="1192607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870441" y="1269512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4867227" y="1439023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000" dirty="0" smtClean="0"/>
              <a:t>Need an account? </a:t>
            </a:r>
            <a:r>
              <a:rPr kumimoji="1" lang="en-GB" altLang="ja-JP" sz="1000" u="sng" dirty="0" smtClean="0">
                <a:solidFill>
                  <a:schemeClr val="accent5">
                    <a:lumMod val="75000"/>
                  </a:schemeClr>
                </a:solidFill>
              </a:rPr>
              <a:t>Click here</a:t>
            </a:r>
            <a:endParaRPr kumimoji="1" lang="ja-JP" altLang="en-US" sz="1000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486189" y="2826302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97363" y="219784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S-2-1 </a:t>
            </a:r>
            <a:r>
              <a:rPr kumimoji="1" lang="en-US" altLang="ja-JP" dirty="0" smtClean="0"/>
              <a:t>Register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251213" cy="449798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1351" y="83900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01877" y="1921934"/>
            <a:ext cx="4081224" cy="13187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868916" y="3571102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855047" y="4013928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00440" y="4835542"/>
            <a:ext cx="790719" cy="1996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Register</a:t>
            </a:r>
            <a:endParaRPr kumimoji="1" lang="ja-JP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3587096" y="2104086"/>
            <a:ext cx="69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Register</a:t>
            </a:r>
            <a:endParaRPr kumimoji="1" lang="ja-JP" altLang="en-US" sz="12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6937" y="3777691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26837"/>
              </p:ext>
            </p:extLst>
          </p:nvPr>
        </p:nvGraphicFramePr>
        <p:xfrm>
          <a:off x="6582377" y="734433"/>
          <a:ext cx="4461935" cy="4390382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Login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First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Input </a:t>
                      </a:r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</a:t>
                      </a:r>
                      <a:r>
                        <a:rPr kumimoji="1" lang="en-GB" altLang="ja-JP" sz="1000" baseline="0" dirty="0" smtClean="0"/>
                        <a:t> Username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</a:t>
                      </a:r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Register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Message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/>
                        <a:t>Email</a:t>
                      </a:r>
                      <a:endParaRPr kumimoji="1" lang="ja-JP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r>
                        <a:rPr kumimoji="1" lang="en-GB" altLang="ja-JP" sz="1000" baseline="0" dirty="0" smtClean="0"/>
                        <a:t>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4548877" y="73993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75391" y="72608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226259" y="124766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5913" y="14101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0260" y="283006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77588" y="193512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5459" y="382941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30497" y="281438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2138" y="3299335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2766937" y="2815490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3856365" y="2833961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31" name="Rectangle 30"/>
          <p:cNvSpPr/>
          <p:nvPr/>
        </p:nvSpPr>
        <p:spPr>
          <a:xfrm>
            <a:off x="2855047" y="3081812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21492" y="3067169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1064" y="4199276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Password</a:t>
            </a:r>
            <a:endParaRPr kumimoji="1" lang="ja-JP" alt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2855047" y="4497750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88486" y="327051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856365" y="722402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Username</a:t>
            </a:r>
            <a:endParaRPr kumimoji="1" lang="ja-JP" altLang="en-US" sz="1000" dirty="0"/>
          </a:p>
        </p:txBody>
      </p:sp>
      <p:sp>
        <p:nvSpPr>
          <p:cNvPr id="41" name="Rectangle 40"/>
          <p:cNvSpPr/>
          <p:nvPr/>
        </p:nvSpPr>
        <p:spPr>
          <a:xfrm>
            <a:off x="3937001" y="980972"/>
            <a:ext cx="1079358" cy="2378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9801" y="722402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095518" y="984185"/>
            <a:ext cx="987583" cy="22478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533167" y="1269434"/>
            <a:ext cx="562833" cy="16604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Login</a:t>
            </a:r>
            <a:endParaRPr kumimoji="1" lang="ja-JP" altLang="en-US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66134" y="428274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75459" y="4648247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5154" y="194158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73450" y="232975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2832695" y="262766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833203" y="2600460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6" y="0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S-3-1 Homepage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616738" y="699605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57857" y="916491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9396" y="1532723"/>
            <a:ext cx="1783449" cy="2292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5590" y="1542508"/>
            <a:ext cx="602751" cy="2180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047647" y="2067708"/>
            <a:ext cx="4373735" cy="39183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5653" y="1852975"/>
            <a:ext cx="16466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Home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| My Post | </a:t>
            </a:r>
            <a:r>
              <a:rPr kumimoji="1" lang="en-US" altLang="ja-JP" sz="1050" dirty="0" smtClean="0">
                <a:solidFill>
                  <a:schemeClr val="bg2">
                    <a:lumMod val="75000"/>
                  </a:schemeClr>
                </a:solidFill>
              </a:rPr>
              <a:t>All Post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39165"/>
              </p:ext>
            </p:extLst>
          </p:nvPr>
        </p:nvGraphicFramePr>
        <p:xfrm>
          <a:off x="6764863" y="746700"/>
          <a:ext cx="3903137" cy="440909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</a:t>
                      </a:r>
                      <a:r>
                        <a:rPr kumimoji="1" lang="en-GB" altLang="ja-JP" sz="1000" dirty="0" smtClean="0"/>
                        <a:t>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update information user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Home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Show 10</a:t>
                      </a:r>
                      <a:r>
                        <a:rPr kumimoji="1" lang="en-GB" altLang="ja-JP" sz="1000" baseline="0" dirty="0" smtClean="0"/>
                        <a:t> newest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My</a:t>
                      </a:r>
                      <a:r>
                        <a:rPr kumimoji="1" lang="en-US" altLang="ja-JP" sz="1000" baseline="0" dirty="0" smtClean="0"/>
                        <a:t>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show all posts</a:t>
                      </a:r>
                      <a:r>
                        <a:rPr kumimoji="1" lang="en-US" altLang="ja-JP" sz="1000" baseline="0" dirty="0" smtClean="0"/>
                        <a:t> of user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</a:t>
                      </a:r>
                      <a:r>
                        <a:rPr kumimoji="1" lang="en-GB" altLang="ja-JP" sz="1000" dirty="0" smtClean="0"/>
                        <a:t>show all posts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Title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/>
                        <a:t>Click =&gt; </a:t>
                      </a:r>
                      <a:r>
                        <a:rPr kumimoji="1" lang="en-US" altLang="ja-JP" sz="1000" dirty="0" smtClean="0"/>
                        <a:t>go to detail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Date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Author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</a:t>
                      </a:r>
                      <a:r>
                        <a:rPr kumimoji="1" lang="en-GB" altLang="ja-JP" sz="1000" baseline="0" dirty="0" smtClean="0"/>
                        <a:t> All user’s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Description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089296" y="5036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(3</a:t>
            </a:r>
            <a:r>
              <a:rPr kumimoji="1" lang="en-US" altLang="ja-JP" sz="1000" dirty="0">
                <a:solidFill>
                  <a:srgbClr val="FF0000"/>
                </a:solidFill>
              </a:rPr>
              <a:t>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1876" y="2515701"/>
            <a:ext cx="116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 newest Post </a:t>
            </a:r>
            <a:endParaRPr kumimoji="1" lang="ja-JP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992941" y="50168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76681" y="48034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2742" y="15192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32897" y="17441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83840" y="172582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53047" y="279349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10629" y="2805542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9250" y="2788609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48327" y="294482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047647" y="307504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4547238" y="2767346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528342" y="293199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33926" y="3058572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2049250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059397" y="35849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59397" y="3686699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570202" y="3440478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570202" y="3594365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71225" y="371710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59397" y="4076774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059397" y="425543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069223" y="437789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4563534" y="411721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/>
              <a:t>Blog 1</a:t>
            </a:r>
            <a:endParaRPr kumimoji="1" lang="ja-JP" altLang="en-US" sz="10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71441" y="4264623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581404" y="435269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 dirty="0"/>
              <a:t>Lorem Ipsum is simply dummy text of the print … </a:t>
            </a:r>
            <a:endParaRPr kumimoji="1" lang="ja-JP" alt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4274033" y="741764"/>
            <a:ext cx="1336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Welcome, </a:t>
            </a:r>
            <a:r>
              <a:rPr kumimoji="1" lang="en-US" altLang="ja-JP" sz="1000" dirty="0" err="1" smtClean="0"/>
              <a:t>N</a:t>
            </a:r>
            <a:r>
              <a:rPr kumimoji="1" lang="en-US" altLang="ja-JP" sz="1000" dirty="0" err="1" smtClean="0"/>
              <a:t>guyenA</a:t>
            </a:r>
            <a:endParaRPr kumimoji="1" lang="ja-JP" alt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3526337" y="280086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74075" y="173304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467662" y="3164001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51964" y="741763"/>
            <a:ext cx="810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5952244" y="718211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72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16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S-3-2 </a:t>
            </a:r>
            <a:r>
              <a:rPr kumimoji="1" lang="en-US" altLang="ja-JP" dirty="0" err="1" smtClean="0"/>
              <a:t>EditProfile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32571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6336" y="834279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5913" y="14101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4030" y="3649163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94954" y="2897594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1500" y="288977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16400" y="4257789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38639" y="4257789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16336" y="187775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37371" y="184457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</a:t>
            </a:r>
            <a:r>
              <a:rPr kumimoji="1" lang="en-US" altLang="ja-JP" sz="1000" dirty="0" smtClean="0"/>
              <a:t>,</a:t>
            </a:r>
            <a:r>
              <a:rPr kumimoji="1" lang="en-US" altLang="ja-JP" sz="1000" dirty="0" err="1" smtClean="0"/>
              <a:t>N</a:t>
            </a:r>
            <a:r>
              <a:rPr kumimoji="1" lang="en-US" altLang="ja-JP" sz="1000" dirty="0" err="1" smtClean="0"/>
              <a:t>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Edit Profile</a:t>
            </a:r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 | Change Password</a:t>
            </a:r>
            <a:r>
              <a:rPr kumimoji="1" lang="en-US" altLang="ja-JP" sz="1050" dirty="0" smtClean="0"/>
              <a:t> </a:t>
            </a:r>
            <a:endParaRPr kumimoji="1" lang="ja-JP" altLang="en-US" sz="1050" dirty="0"/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Email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Email 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870175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First Name</a:t>
            </a:r>
            <a:endParaRPr kumimoji="1" lang="ja-JP" alt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3233899" y="3157731"/>
            <a:ext cx="923026" cy="20410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First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40656" y="2870176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Last Name</a:t>
            </a:r>
            <a:endParaRPr kumimoji="1" lang="ja-JP" altLang="en-US" sz="1000" dirty="0"/>
          </a:p>
        </p:txBody>
      </p:sp>
      <p:sp>
        <p:nvSpPr>
          <p:cNvPr id="72" name="Rectangle 71"/>
          <p:cNvSpPr/>
          <p:nvPr/>
        </p:nvSpPr>
        <p:spPr>
          <a:xfrm>
            <a:off x="4309964" y="3151393"/>
            <a:ext cx="953967" cy="204102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Last Name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601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Address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Address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60829" y="403449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705131" y="403449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796911" y="2078004"/>
            <a:ext cx="887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Edit Profile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262050"/>
              </p:ext>
            </p:extLst>
          </p:nvPr>
        </p:nvGraphicFramePr>
        <p:xfrm>
          <a:off x="6764863" y="746700"/>
          <a:ext cx="3903137" cy="507733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</a:t>
                      </a:r>
                      <a:r>
                        <a:rPr kumimoji="1" lang="en-GB" altLang="ja-JP" sz="1000" dirty="0" smtClean="0"/>
                        <a:t>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email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 first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Last</a:t>
                      </a:r>
                      <a:r>
                        <a:rPr kumimoji="1" lang="en-US" altLang="ja-JP" sz="1000" baseline="0" dirty="0" smtClean="0"/>
                        <a:t>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last name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 smtClean="0"/>
                        <a:t>Input address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</a:t>
                      </a:r>
                      <a:r>
                        <a:rPr kumimoji="1" lang="en-US" altLang="ja-JP" sz="1000" baseline="0" dirty="0" smtClean="0"/>
                        <a:t>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670133" y="192193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8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152400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17525" y="0"/>
            <a:ext cx="2304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S-3-3 </a:t>
            </a:r>
            <a:r>
              <a:rPr kumimoji="1" lang="en-US" altLang="ja-JP" dirty="0" err="1" smtClean="0"/>
              <a:t>ChangePassword</a:t>
            </a:r>
            <a:endParaRPr kumimoji="1" lang="ja-JP" altLang="en-US" dirty="0"/>
          </a:p>
        </p:txBody>
      </p:sp>
      <p:sp useBgFill="1">
        <p:nvSpPr>
          <p:cNvPr id="2" name="Rectangle 1"/>
          <p:cNvSpPr/>
          <p:nvPr/>
        </p:nvSpPr>
        <p:spPr>
          <a:xfrm>
            <a:off x="1911047" y="749872"/>
            <a:ext cx="4582518" cy="4325711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90248" y="822794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2001876" y="1420805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Search user and post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7000" y="142080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Search</a:t>
            </a:r>
            <a:endParaRPr kumimoji="1" lang="ja-JP" altLang="en-US" sz="10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01877" y="1909149"/>
            <a:ext cx="4389090" cy="12785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4973549" y="55610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10209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063534" y="5415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(3)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55913" y="14101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(4)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3931" y="258597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(5)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34435" y="4257787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(8)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1155" y="31693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(6)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59586" y="3688510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(7)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09931" y="426965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(9)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89296" y="1871225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(10)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93879" y="186476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(11)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2080" y="190501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1000" dirty="0" smtClean="0">
                <a:solidFill>
                  <a:srgbClr val="FF0000"/>
                </a:solidFill>
              </a:rPr>
              <a:t>12)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4786" y="752972"/>
            <a:ext cx="1227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Welcome </a:t>
            </a:r>
            <a:r>
              <a:rPr kumimoji="1" lang="en-US" altLang="ja-JP" sz="1000" dirty="0" smtClean="0"/>
              <a:t>,</a:t>
            </a:r>
            <a:r>
              <a:rPr kumimoji="1" lang="en-US" altLang="ja-JP" sz="1000" dirty="0" err="1" smtClean="0"/>
              <a:t>N</a:t>
            </a:r>
            <a:r>
              <a:rPr kumimoji="1" lang="en-US" altLang="ja-JP" sz="1000" dirty="0" err="1" smtClean="0"/>
              <a:t>guyenA</a:t>
            </a:r>
            <a:endParaRPr kumimoji="1" lang="ja-JP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5368693" y="751228"/>
            <a:ext cx="790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Edit Profile</a:t>
            </a:r>
            <a:endParaRPr kumimoji="1" lang="ja-JP" alt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965040" y="751228"/>
            <a:ext cx="727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/>
              <a:t>Log Out</a:t>
            </a:r>
            <a:endParaRPr kumimoji="1" lang="ja-JP" alt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2010630" y="2090346"/>
            <a:ext cx="60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1200" b="1" dirty="0" smtClean="0">
                <a:solidFill>
                  <a:schemeClr val="bg1"/>
                </a:solidFill>
              </a:rPr>
              <a:t>Profile</a:t>
            </a:r>
            <a:endParaRPr kumimoji="1" lang="ja-JP" altLang="en-US" sz="1200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0332" y="1655233"/>
            <a:ext cx="20136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b="1" dirty="0" smtClean="0">
                <a:solidFill>
                  <a:schemeClr val="bg2">
                    <a:lumMod val="75000"/>
                  </a:schemeClr>
                </a:solidFill>
              </a:rPr>
              <a:t>Edit Profile | </a:t>
            </a:r>
            <a:r>
              <a:rPr kumimoji="1" lang="en-US" altLang="ja-JP" sz="1050" b="1" dirty="0" smtClean="0">
                <a:solidFill>
                  <a:schemeClr val="bg2">
                    <a:lumMod val="50000"/>
                  </a:schemeClr>
                </a:solidFill>
              </a:rPr>
              <a:t>Change Password</a:t>
            </a:r>
            <a:r>
              <a:rPr kumimoji="1" lang="en-US" altLang="ja-JP" sz="105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kumimoji="1" lang="ja-JP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53577" y="230003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Password</a:t>
            </a:r>
            <a:endParaRPr kumimoji="1" lang="ja-JP" altLang="en-US" sz="1000" dirty="0"/>
          </a:p>
        </p:txBody>
      </p:sp>
      <p:sp>
        <p:nvSpPr>
          <p:cNvPr id="68" name="Rectangle 67"/>
          <p:cNvSpPr/>
          <p:nvPr/>
        </p:nvSpPr>
        <p:spPr>
          <a:xfrm>
            <a:off x="3223936" y="2628721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3577" y="291404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New Password</a:t>
            </a:r>
            <a:endParaRPr kumimoji="1" lang="ja-JP" altLang="en-US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3168774" y="3403041"/>
            <a:ext cx="13965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smtClean="0"/>
              <a:t>Confirm New Password</a:t>
            </a:r>
            <a:endParaRPr kumimoji="1" lang="ja-JP" alt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3233899" y="3687847"/>
            <a:ext cx="2025687" cy="20961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Confirm  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060829" y="4034490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Save</a:t>
            </a:r>
            <a:endParaRPr kumimoji="1" lang="ja-JP" altLang="en-US" sz="1000" dirty="0"/>
          </a:p>
        </p:txBody>
      </p:sp>
      <p:sp>
        <p:nvSpPr>
          <p:cNvPr id="76" name="Rectangle 75"/>
          <p:cNvSpPr/>
          <p:nvPr/>
        </p:nvSpPr>
        <p:spPr>
          <a:xfrm>
            <a:off x="4705131" y="4034491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smtClean="0"/>
              <a:t>Cancel</a:t>
            </a:r>
            <a:endParaRPr kumimoji="1" lang="ja-JP" altLang="en-US" sz="1000" dirty="0"/>
          </a:p>
        </p:txBody>
      </p:sp>
      <p:sp>
        <p:nvSpPr>
          <p:cNvPr id="79" name="TextBox 78"/>
          <p:cNvSpPr txBox="1"/>
          <p:nvPr/>
        </p:nvSpPr>
        <p:spPr>
          <a:xfrm>
            <a:off x="3637362" y="2091441"/>
            <a:ext cx="1301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 smtClean="0"/>
              <a:t>Change Password</a:t>
            </a:r>
            <a:endParaRPr kumimoji="1" lang="ja-JP" altLang="en-US" sz="1200" b="1" dirty="0"/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434199"/>
              </p:ext>
            </p:extLst>
          </p:nvPr>
        </p:nvGraphicFramePr>
        <p:xfrm>
          <a:off x="6764863" y="746700"/>
          <a:ext cx="3903137" cy="481941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No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Content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Function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/>
                        <a:t>Detail/option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Username</a:t>
                      </a:r>
                      <a:r>
                        <a:rPr kumimoji="1" lang="en-GB" altLang="ja-JP" sz="1000" baseline="0" dirty="0" smtClean="0"/>
                        <a:t> </a:t>
                      </a:r>
                      <a:r>
                        <a:rPr kumimoji="1" lang="en-GB" altLang="ja-JP" sz="100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</a:t>
                      </a:r>
                      <a:r>
                        <a:rPr kumimoji="1" lang="en-GB" altLang="ja-JP" sz="1000" dirty="0" smtClean="0"/>
                        <a:t>go</a:t>
                      </a:r>
                      <a:r>
                        <a:rPr kumimoji="1" lang="en-GB" altLang="ja-JP" sz="1000" baseline="0" dirty="0" smtClean="0"/>
                        <a:t> to home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Edit Profile </a:t>
                      </a:r>
                      <a:r>
                        <a:rPr kumimoji="1" lang="en-US" altLang="ja-JP" sz="1000" baseline="0" dirty="0" smtClean="0"/>
                        <a:t>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Click =&gt; go to </a:t>
                      </a:r>
                      <a:r>
                        <a:rPr kumimoji="1" lang="en-US" altLang="ja-JP" sz="1000" dirty="0" smtClean="0"/>
                        <a:t>edit profile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3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Logout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4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Search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Search all user and all post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5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Input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6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Input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7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Confirm</a:t>
                      </a:r>
                      <a:r>
                        <a:rPr kumimoji="1" lang="en-US" altLang="ja-JP" sz="1000" baseline="0" dirty="0" smtClean="0"/>
                        <a:t>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baseline="0" dirty="0" smtClean="0"/>
                        <a:t>Input confirm new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8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Save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9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 smtClean="0"/>
                        <a:t>Cancel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10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Edit Profile button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Click =&gt; go to  edit</a:t>
                      </a:r>
                      <a:r>
                        <a:rPr kumimoji="1" lang="en-GB" altLang="ja-JP" sz="1000" baseline="0" dirty="0" smtClean="0">
                          <a:latin typeface="Calibri" panose="020F0502020204030204" pitchFamily="34" charset="0"/>
                        </a:rPr>
                        <a:t> profile page</a:t>
                      </a:r>
                      <a:endParaRPr kumimoji="1" lang="ja-JP" altLang="en-US" sz="1000" dirty="0" smtClean="0">
                        <a:latin typeface="Calibri" panose="020F0502020204030204" pitchFamily="34" charset="0"/>
                      </a:endParaRPr>
                    </a:p>
                    <a:p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11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Change Password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Click =&gt; go to change</a:t>
                      </a:r>
                      <a:r>
                        <a:rPr kumimoji="1" lang="en-GB" altLang="ja-JP" sz="1000" baseline="0" dirty="0" smtClean="0"/>
                        <a:t> password page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12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GB" altLang="ja-JP" sz="1000" dirty="0" smtClean="0"/>
                        <a:t>Show</a:t>
                      </a:r>
                      <a:r>
                        <a:rPr kumimoji="1" lang="en-GB" altLang="ja-JP" sz="1000" baseline="0" dirty="0" smtClean="0"/>
                        <a:t> message</a:t>
                      </a:r>
                      <a:endParaRPr kumimoji="1" lang="ja-JP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3770221" y="1909149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rgbClr val="FF0000"/>
                </a:solidFill>
              </a:rPr>
              <a:t>(show message)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17716" y="3180256"/>
            <a:ext cx="2033439" cy="203169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 dirty="0" smtClean="0">
                <a:solidFill>
                  <a:schemeClr val="bg1">
                    <a:lumMod val="75000"/>
                  </a:schemeClr>
                </a:solidFill>
              </a:rPr>
              <a:t>New Password</a:t>
            </a:r>
            <a:endParaRPr kumimoji="1" lang="ja-JP" altLang="en-US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1001</Words>
  <Application>Microsoft Office PowerPoint</Application>
  <PresentationFormat>Widescreen</PresentationFormat>
  <Paragraphs>370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メイリオ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MLDO3</dc:creator>
  <cp:lastModifiedBy>MLDO3</cp:lastModifiedBy>
  <cp:revision>41</cp:revision>
  <dcterms:created xsi:type="dcterms:W3CDTF">2015-01-12T01:39:05Z</dcterms:created>
  <dcterms:modified xsi:type="dcterms:W3CDTF">2015-01-13T09:56:39Z</dcterms:modified>
</cp:coreProperties>
</file>