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A1413-FBF1-4637-B7B0-B80BC57DB6FB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4BBBB-8EA7-45FB-82CA-FAD092EA5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3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8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2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7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3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89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4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76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858C-26F2-4CAE-BF3E-C3BEE5348BC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2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04591" y="3140969"/>
            <a:ext cx="685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 Training</a:t>
            </a:r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3710609" y="3657600"/>
            <a:ext cx="6958858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189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68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err="1" smtClean="0"/>
              <a:t>Indexpage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34068" y="762001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47647" y="206770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5653" y="1852975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61416"/>
              </p:ext>
            </p:extLst>
          </p:nvPr>
        </p:nvGraphicFramePr>
        <p:xfrm>
          <a:off x="6764863" y="746700"/>
          <a:ext cx="3903137" cy="387453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register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 newest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Description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554721" y="120868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1876" y="2184401"/>
            <a:ext cx="1169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 newest Post </a:t>
            </a:r>
            <a:endParaRPr kumimoji="1" lang="ja-JP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39794" y="7608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2496" y="7467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3949" y="1597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00775" y="153328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72318" y="245539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34328" y="246257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63044" y="247424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9250" y="245730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48327" y="261352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647" y="274374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47238" y="2436046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28342" y="260069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3926" y="2727272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49250" y="31091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9397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9397" y="33553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0202" y="31091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70202" y="326306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225" y="33858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59397" y="37454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059397" y="392413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9223" y="404659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63534" y="378591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1441" y="393332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1404" y="402139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853772" y="749872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Username</a:t>
            </a:r>
            <a:endParaRPr kumimoji="1" lang="ja-JP" alt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3925591" y="981228"/>
            <a:ext cx="1210193" cy="21935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62895" y="75186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5240939" y="981228"/>
            <a:ext cx="1192607" cy="2247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70441" y="1269512"/>
            <a:ext cx="562833" cy="166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867227" y="1439023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dirty="0" smtClean="0"/>
              <a:t>Need an account? </a:t>
            </a:r>
            <a:r>
              <a:rPr kumimoji="1" lang="en-GB" altLang="ja-JP" sz="1000" u="sng" dirty="0" smtClean="0">
                <a:solidFill>
                  <a:schemeClr val="accent5">
                    <a:lumMod val="75000"/>
                  </a:schemeClr>
                </a:solidFill>
              </a:rPr>
              <a:t>Click here</a:t>
            </a:r>
            <a:endParaRPr kumimoji="1" lang="ja-JP" altLang="en-US" sz="10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6189" y="282630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97363" y="219784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S-2-1 </a:t>
            </a:r>
            <a:r>
              <a:rPr kumimoji="1" lang="en-US" altLang="ja-JP" dirty="0" smtClean="0"/>
              <a:t>Homepage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34068" y="762001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47647" y="2067708"/>
            <a:ext cx="4373735" cy="39183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5653" y="1852975"/>
            <a:ext cx="17572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50000"/>
                  </a:schemeClr>
                </a:solidFill>
              </a:rPr>
              <a:t>Home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| My Post | New Post</a:t>
            </a:r>
            <a:r>
              <a:rPr kumimoji="1" lang="en-US" altLang="ja-JP" sz="1050" dirty="0" smtClean="0"/>
              <a:t> 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14923"/>
              </p:ext>
            </p:extLst>
          </p:nvPr>
        </p:nvGraphicFramePr>
        <p:xfrm>
          <a:off x="6764863" y="746700"/>
          <a:ext cx="3903137" cy="447824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Show info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information user table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10</a:t>
                      </a:r>
                      <a:r>
                        <a:rPr kumimoji="1" lang="en-GB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show all posts</a:t>
                      </a:r>
                      <a:r>
                        <a:rPr kumimoji="1" lang="en-US" altLang="ja-JP" sz="1000" baseline="0" dirty="0" smtClean="0"/>
                        <a:t>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</a:t>
                      </a:r>
                      <a:r>
                        <a:rPr kumimoji="1" lang="en-GB" altLang="ja-JP" sz="1000" baseline="0" dirty="0" smtClean="0"/>
                        <a:t> table to create a 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Description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79271" y="19117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1876" y="2184401"/>
            <a:ext cx="1169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 newest Post </a:t>
            </a:r>
            <a:endParaRPr kumimoji="1" lang="ja-JP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348456" y="6826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26650" y="19117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2742" y="1519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32897" y="174412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3840" y="172582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53047" y="246219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0629" y="247424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9250" y="245730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48327" y="261352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647" y="274374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47238" y="2436046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28342" y="260069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3926" y="2727272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49250" y="31091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9397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9397" y="33553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0202" y="31091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70202" y="326306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225" y="33858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59397" y="37454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059397" y="392413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9223" y="404659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63534" y="378591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1441" y="393332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1404" y="402139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5248622" y="779593"/>
            <a:ext cx="1172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526337" y="246956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74075" y="173304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21382" y="898727"/>
            <a:ext cx="0" cy="63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5297313" y="1007609"/>
            <a:ext cx="1207198" cy="9244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Nguyen Van A</a:t>
            </a:r>
          </a:p>
          <a:p>
            <a:pPr algn="ctr"/>
            <a:r>
              <a:rPr kumimoji="1" lang="en-US" altLang="ja-JP" sz="1000" dirty="0" err="1" smtClean="0"/>
              <a:t>nguyena</a:t>
            </a:r>
            <a:endParaRPr kumimoji="1" lang="en-US" altLang="ja-JP" sz="1000" dirty="0" smtClean="0"/>
          </a:p>
          <a:p>
            <a:r>
              <a:rPr kumimoji="1" lang="en-US" altLang="ja-JP" sz="800" dirty="0" smtClean="0"/>
              <a:t>Join Date: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08/12/2015 </a:t>
            </a:r>
            <a:endParaRPr kumimoji="1" lang="en-US" altLang="ja-JP" sz="800" dirty="0" smtClean="0"/>
          </a:p>
          <a:p>
            <a:r>
              <a:rPr kumimoji="1" lang="en-US" altLang="ja-JP" sz="1000" dirty="0" smtClean="0"/>
              <a:t>Posts: </a:t>
            </a:r>
            <a:r>
              <a:rPr kumimoji="1" lang="en-US" altLang="ja-JP" sz="1000" i="1" dirty="0" smtClean="0">
                <a:solidFill>
                  <a:schemeClr val="bg1">
                    <a:lumMod val="65000"/>
                  </a:schemeClr>
                </a:solidFill>
              </a:rPr>
              <a:t>197</a:t>
            </a:r>
            <a:endParaRPr kumimoji="1" lang="en-US" altLang="ja-JP" sz="1000" dirty="0" smtClean="0"/>
          </a:p>
          <a:p>
            <a:endParaRPr kumimoji="1" lang="en-US" altLang="ja-JP" sz="1000" dirty="0"/>
          </a:p>
          <a:p>
            <a:endParaRPr kumimoji="1" lang="ja-JP" altLang="en-US" sz="1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297312" y="1686179"/>
            <a:ext cx="120719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42269" y="1739119"/>
            <a:ext cx="509621" cy="1730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update</a:t>
            </a:r>
            <a:endParaRPr kumimoji="1" lang="ja-JP" altLang="en-US" sz="800" dirty="0"/>
          </a:p>
        </p:txBody>
      </p:sp>
      <p:sp>
        <p:nvSpPr>
          <p:cNvPr id="67" name="Rectangle 66"/>
          <p:cNvSpPr/>
          <p:nvPr/>
        </p:nvSpPr>
        <p:spPr>
          <a:xfrm>
            <a:off x="5952244" y="1733518"/>
            <a:ext cx="509621" cy="1730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Logout</a:t>
            </a:r>
            <a:endParaRPr kumimoji="1" lang="ja-JP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3467662" y="283270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540</Words>
  <Application>Microsoft Office PowerPoint</Application>
  <PresentationFormat>Widescreen</PresentationFormat>
  <Paragraphs>152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メイリオ</vt:lpstr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MLDO3</dc:creator>
  <cp:lastModifiedBy>MLDO3</cp:lastModifiedBy>
  <cp:revision>24</cp:revision>
  <dcterms:created xsi:type="dcterms:W3CDTF">2015-01-12T01:39:05Z</dcterms:created>
  <dcterms:modified xsi:type="dcterms:W3CDTF">2015-01-12T09:50:56Z</dcterms:modified>
</cp:coreProperties>
</file>