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A1413-FBF1-4637-B7B0-B80BC57DB6FB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4BBBB-8EA7-45FB-82CA-FAD092EA5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3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2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55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1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2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7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3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9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4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6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858C-26F2-4CAE-BF3E-C3BEE5348BC6}" type="datetimeFigureOut">
              <a:rPr lang="en-GB" smtClean="0"/>
              <a:t>14/01/2015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2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04591" y="3140969"/>
            <a:ext cx="685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Training</a:t>
            </a:r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3710609" y="3657600"/>
            <a:ext cx="6958858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18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68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err="1" smtClean="0"/>
              <a:t>Indexpage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872318" y="762001"/>
            <a:ext cx="468088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651796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658031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47647" y="2107201"/>
            <a:ext cx="4373735" cy="1351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5653" y="1905983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05983"/>
              </p:ext>
            </p:extLst>
          </p:nvPr>
        </p:nvGraphicFramePr>
        <p:xfrm>
          <a:off x="6764863" y="746700"/>
          <a:ext cx="3903137" cy="39436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register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</a:t>
                      </a:r>
                      <a:r>
                        <a:rPr kumimoji="1" lang="en-US" altLang="ja-JP" sz="1000" dirty="0" err="1" smtClean="0"/>
                        <a:t>Seach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554721" y="12086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876" y="2184401"/>
            <a:ext cx="116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 newest Post </a:t>
            </a:r>
            <a:endParaRPr kumimoji="1" lang="ja-JP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39794" y="7608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2496" y="7467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3949" y="1597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1563" y="141448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2318" y="245539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34328" y="246257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63044" y="247424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4573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6135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27437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4360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6006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27272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1091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3553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1091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2630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3858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37454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39241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0465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37859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39333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0213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853772" y="749872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3925591" y="981228"/>
            <a:ext cx="1210193" cy="21935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62895" y="75186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5240939" y="981228"/>
            <a:ext cx="1192607" cy="2247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70441" y="1269512"/>
            <a:ext cx="562833" cy="166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867227" y="1439023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dirty="0" smtClean="0"/>
              <a:t>Need an account? </a:t>
            </a:r>
            <a:r>
              <a:rPr kumimoji="1" lang="en-GB" altLang="ja-JP" sz="1000" u="sng" dirty="0" smtClean="0">
                <a:solidFill>
                  <a:schemeClr val="accent5">
                    <a:lumMod val="75000"/>
                  </a:schemeClr>
                </a:solidFill>
              </a:rPr>
              <a:t>Click here</a:t>
            </a:r>
            <a:endParaRPr kumimoji="1" lang="ja-JP" altLang="en-US" sz="1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6189" y="282630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91116" y="142992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11086" y="1654802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100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S-2-1 </a:t>
            </a:r>
            <a:r>
              <a:rPr kumimoji="1" lang="en-US" altLang="ja-JP" dirty="0" smtClean="0"/>
              <a:t>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251213" cy="449798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1351" y="83900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01877" y="1921934"/>
            <a:ext cx="4081224" cy="13187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868916" y="3571102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55047" y="4013928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00440" y="4835542"/>
            <a:ext cx="790719" cy="19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7096" y="2104086"/>
            <a:ext cx="699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Register</a:t>
            </a:r>
            <a:endParaRPr kumimoji="1" lang="ja-JP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766937" y="3777691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63764"/>
              </p:ext>
            </p:extLst>
          </p:nvPr>
        </p:nvGraphicFramePr>
        <p:xfrm>
          <a:off x="6582377" y="734433"/>
          <a:ext cx="4461935" cy="47866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Login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Input </a:t>
                      </a:r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Input </a:t>
                      </a:r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</a:t>
                      </a:r>
                      <a:r>
                        <a:rPr kumimoji="1" lang="en-GB" altLang="ja-JP" sz="1000" baseline="0" dirty="0" smtClean="0"/>
                        <a:t>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Email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email</a:t>
                      </a:r>
                      <a:r>
                        <a:rPr kumimoji="1" lang="en-GB" altLang="ja-JP" sz="1000" baseline="0" dirty="0" smtClean="0"/>
                        <a:t> 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548877" y="73993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75391" y="72608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26259" y="12476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44230" y="11974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0260" y="283006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7588" y="193512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2261" y="401354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30497" y="281438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72138" y="3299335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766937" y="2815490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endParaRPr kumimoji="1" lang="ja-JP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56365" y="2833961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endParaRPr kumimoji="1" lang="ja-JP" alt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2855047" y="3081812"/>
            <a:ext cx="923026" cy="2041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21492" y="3067169"/>
            <a:ext cx="953967" cy="20410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71064" y="4199276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Password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2855047" y="4497750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52261" y="354875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365" y="722402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937001" y="980972"/>
            <a:ext cx="1079358" cy="2378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9801" y="722402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5095518" y="984185"/>
            <a:ext cx="987583" cy="2247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33167" y="1269434"/>
            <a:ext cx="562833" cy="166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47189" y="449206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47189" y="481757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5154" y="194158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3450" y="232975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</a:t>
            </a:r>
            <a:endParaRPr kumimoji="1" lang="ja-JP" alt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2832695" y="2627661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 Address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33203" y="260046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58150" y="1416457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678571" y="11676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Homepage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7857" y="2198813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675" y="1932468"/>
            <a:ext cx="1646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| My Post | All Post</a:t>
            </a:r>
            <a:r>
              <a:rPr kumimoji="1" lang="en-US" altLang="ja-JP" sz="1050" dirty="0" smtClean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58022"/>
              </p:ext>
            </p:extLst>
          </p:nvPr>
        </p:nvGraphicFramePr>
        <p:xfrm>
          <a:off x="6764863" y="746700"/>
          <a:ext cx="3903137" cy="48053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876" y="2515701"/>
            <a:ext cx="116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 newest Post </a:t>
            </a:r>
            <a:endParaRPr kumimoji="1" lang="ja-JP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235" y="17827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0400" y="17521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53047" y="279349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629" y="280554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7886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9448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30750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7673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9319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30585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5849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6866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5943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7171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40767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42554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3778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41172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42646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3526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526337" y="280086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2679" y="177410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67662" y="316400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S-3-2 </a:t>
            </a:r>
            <a:r>
              <a:rPr kumimoji="1" lang="en-US" altLang="ja-JP" dirty="0" err="1" smtClean="0"/>
              <a:t>EditProfile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582518" cy="47587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6336" y="834279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01877" y="1909149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73549" y="556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10209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63534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29270" y="11707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3931" y="258597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64030" y="364916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4954" y="289759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1500" y="288977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27697" y="414287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80869" y="462591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6336" y="187775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7371" y="184457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4786" y="752972"/>
            <a:ext cx="1227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 ,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68693" y="751228"/>
            <a:ext cx="790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5040" y="751228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0630" y="2090346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200" b="1" dirty="0" smtClean="0">
                <a:solidFill>
                  <a:schemeClr val="bg1"/>
                </a:solidFill>
              </a:rPr>
              <a:t>Profile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0332" y="1655233"/>
            <a:ext cx="20136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Edit Profile</a:t>
            </a:r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 | Change Password</a:t>
            </a:r>
            <a:r>
              <a:rPr kumimoji="1" lang="en-US" altLang="ja-JP" sz="1050" dirty="0" smtClean="0"/>
              <a:t> </a:t>
            </a:r>
            <a:endParaRPr kumimoji="1" lang="ja-JP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3153577" y="2300036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</a:t>
            </a:r>
            <a:endParaRPr kumimoji="1" lang="ja-JP" alt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3223936" y="2628721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 Address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3577" y="2870175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endParaRPr kumimoji="1" lang="ja-JP" alt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3233899" y="3157731"/>
            <a:ext cx="923026" cy="2041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40656" y="2870176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endParaRPr kumimoji="1" lang="ja-JP" alt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4309964" y="3151393"/>
            <a:ext cx="953967" cy="20410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68774" y="3403041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Address</a:t>
            </a:r>
            <a:endParaRPr kumimoji="1" lang="ja-JP" alt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233899" y="3687847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Address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95386" y="505816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4657605" y="505816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796911" y="2078004"/>
            <a:ext cx="887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Edit Profile</a:t>
            </a:r>
            <a:endParaRPr kumimoji="1" lang="ja-JP" altLang="en-US" sz="12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73641"/>
              </p:ext>
            </p:extLst>
          </p:nvPr>
        </p:nvGraphicFramePr>
        <p:xfrm>
          <a:off x="6895170" y="585292"/>
          <a:ext cx="3903137" cy="612774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</a:t>
                      </a:r>
                      <a:r>
                        <a:rPr kumimoji="1" lang="en-GB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baseline="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Gender Select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Birthday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Input</a:t>
                      </a:r>
                      <a:r>
                        <a:rPr kumimoji="1" lang="en-GB" altLang="ja-JP" sz="1000" baseline="0" dirty="0" smtClean="0"/>
                        <a:t> birthday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Edit Profile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go to  edit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profile page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change</a:t>
                      </a:r>
                      <a:r>
                        <a:rPr kumimoji="1" lang="en-GB" altLang="ja-JP" sz="1000" baseline="0" dirty="0" smtClean="0"/>
                        <a:t>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770221" y="1909149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70133" y="192193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69462" y="440057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Birthday</a:t>
            </a:r>
            <a:endParaRPr kumimoji="1" lang="ja-JP" alt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231686" y="4632146"/>
            <a:ext cx="641324" cy="23779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Day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33899" y="4158459"/>
            <a:ext cx="593798" cy="19948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Female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1370" y="3924228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Gender</a:t>
            </a:r>
            <a:endParaRPr kumimoji="1" lang="ja-JP" alt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3963" y="4296795"/>
            <a:ext cx="0" cy="3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919992" y="4630130"/>
            <a:ext cx="641324" cy="23779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Month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19629" y="4625917"/>
            <a:ext cx="641324" cy="23779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Year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6212" y="528296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78258" y="528296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69990" y="1419026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4685295" y="117648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S-3-3 </a:t>
            </a:r>
            <a:r>
              <a:rPr kumimoji="1" lang="en-US" altLang="ja-JP" dirty="0" err="1" smtClean="0"/>
              <a:t>ChangePassword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582518" cy="432571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248" y="822794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01877" y="1909149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73549" y="556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10209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63534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0718" y="11864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3931" y="258597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34435" y="425778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1155" y="316934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9586" y="368851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09931" y="426965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89296" y="187122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93879" y="186476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13451" y="191654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4786" y="752972"/>
            <a:ext cx="1227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 ,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68693" y="751228"/>
            <a:ext cx="790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5040" y="751228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0630" y="2090346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200" b="1" dirty="0" smtClean="0">
                <a:solidFill>
                  <a:schemeClr val="bg1"/>
                </a:solidFill>
              </a:rPr>
              <a:t>Profile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0332" y="1655233"/>
            <a:ext cx="20136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Edit Profile | </a:t>
            </a:r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Change Password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kumimoji="1" lang="ja-JP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53577" y="230003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3223936" y="2628721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3577" y="291404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</a:t>
            </a:r>
            <a:endParaRPr kumimoji="1" lang="ja-JP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168774" y="3403041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New Password</a:t>
            </a:r>
            <a:endParaRPr kumimoji="1" lang="ja-JP" alt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233899" y="3687847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  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60829" y="403449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4705131" y="403449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637362" y="2091441"/>
            <a:ext cx="1301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Change Password</a:t>
            </a:r>
            <a:endParaRPr kumimoji="1" lang="ja-JP" altLang="en-US" sz="12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49866"/>
              </p:ext>
            </p:extLst>
          </p:nvPr>
        </p:nvGraphicFramePr>
        <p:xfrm>
          <a:off x="6764863" y="746700"/>
          <a:ext cx="3903137" cy="52156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</a:t>
                      </a:r>
                      <a:r>
                        <a:rPr kumimoji="1" lang="en-GB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baseline="0" dirty="0" smtClean="0"/>
                        <a:t>Input confirm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Edit Profile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go to  edit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profile page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change</a:t>
                      </a:r>
                      <a:r>
                        <a:rPr kumimoji="1" lang="en-GB" altLang="ja-JP" sz="1000" baseline="0" dirty="0" smtClean="0"/>
                        <a:t>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770221" y="1909149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716" y="3180256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69990" y="1419026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4700172" y="11872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177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S-3-4 </a:t>
            </a:r>
            <a:r>
              <a:rPr kumimoji="1" lang="en-US" altLang="ja-JP" dirty="0" err="1" smtClean="0"/>
              <a:t>UserSearch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582518" cy="55979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248" y="822794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01877" y="1909149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73549" y="556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10209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63534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48796" y="11842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4891" y="112888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0392" y="339547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9861" y="24269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9861" y="29224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53644" y="366880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4786" y="752972"/>
            <a:ext cx="1227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 ,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68693" y="751228"/>
            <a:ext cx="790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5040" y="751228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0630" y="2090346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200" b="1" dirty="0" smtClean="0">
                <a:solidFill>
                  <a:schemeClr val="bg1"/>
                </a:solidFill>
              </a:rPr>
              <a:t>Profile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49023" y="1695119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User Search</a:t>
            </a:r>
            <a:endParaRPr kumimoji="1" lang="ja-JP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54505" y="1995663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User Search</a:t>
            </a:r>
            <a:endParaRPr kumimoji="1" lang="ja-JP" altLang="en-US" sz="12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35386"/>
              </p:ext>
            </p:extLst>
          </p:nvPr>
        </p:nvGraphicFramePr>
        <p:xfrm>
          <a:off x="6764863" y="746700"/>
          <a:ext cx="3903137" cy="40960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 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baseline="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Input</a:t>
                      </a:r>
                      <a:r>
                        <a:rPr kumimoji="1" lang="en-GB" altLang="ja-JP" sz="1000" baseline="0" dirty="0" smtClean="0"/>
                        <a:t>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</a:t>
                      </a: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all posts of user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945074" y="221207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3039462" y="2458775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67375" y="2672933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endParaRPr kumimoji="1" lang="ja-JP" alt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035953" y="2928951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6985" y="313749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endParaRPr kumimoji="1" lang="ja-JP" alt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3043245" y="3395888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98983" y="367788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27120"/>
              </p:ext>
            </p:extLst>
          </p:nvPr>
        </p:nvGraphicFramePr>
        <p:xfrm>
          <a:off x="2414075" y="4612523"/>
          <a:ext cx="3681924" cy="137833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0071"/>
                <a:gridCol w="1061027"/>
                <a:gridCol w="1009783"/>
                <a:gridCol w="1231043"/>
              </a:tblGrid>
              <a:tr h="25877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Full Name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Username1</a:t>
                      </a:r>
                      <a:endParaRPr kumimoji="1" lang="ja-JP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err="1" smtClean="0"/>
                        <a:t>email@com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name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Username1</a:t>
                      </a:r>
                      <a:endParaRPr kumimoji="1" lang="ja-JP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err="1" smtClean="0"/>
                        <a:t>email@com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name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Username1</a:t>
                      </a:r>
                      <a:endParaRPr kumimoji="1" lang="ja-JP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err="1" smtClean="0"/>
                        <a:t>email@com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name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 flipV="1">
            <a:off x="1987097" y="4126638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85824" y="4207553"/>
            <a:ext cx="114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Search Results:</a:t>
            </a:r>
            <a:endParaRPr kumimoji="1" lang="ja-JP" altLang="en-US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4569990" y="1419026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3430855" y="4845996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S-3-5 </a:t>
            </a:r>
            <a:r>
              <a:rPr kumimoji="1" lang="en-US" altLang="ja-JP" dirty="0" err="1" smtClean="0"/>
              <a:t>AllPost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49524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7857" y="2198813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675" y="1932468"/>
            <a:ext cx="1646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 | My Post | 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6764863" y="746700"/>
          <a:ext cx="3903137" cy="48053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235" y="17827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0400" y="17521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53047" y="279349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629" y="280554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7886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9448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30750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7673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9319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30585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5849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6866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5943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7171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40767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42554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3778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41172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42646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3526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526337" y="280086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2679" y="177410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67662" y="316400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41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S-3-6 </a:t>
            </a:r>
            <a:r>
              <a:rPr kumimoji="1" lang="en-US" altLang="ja-JP" dirty="0" err="1" smtClean="0"/>
              <a:t>MyPost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49524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7857" y="2198813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675" y="1932468"/>
            <a:ext cx="1646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 | 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My Post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| All Post </a:t>
            </a:r>
            <a:endParaRPr kumimoji="1" lang="ja-JP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7599"/>
              </p:ext>
            </p:extLst>
          </p:nvPr>
        </p:nvGraphicFramePr>
        <p:xfrm>
          <a:off x="6764863" y="746700"/>
          <a:ext cx="3903137" cy="487448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baseline="0" dirty="0" smtClean="0"/>
                        <a:t>go to edit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235" y="17827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0400" y="17521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53047" y="279349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629" y="280554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7886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9448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30750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7673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9319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30585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5849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6866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5943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7171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40767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42554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3778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41172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42646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3526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751949" y="257275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2679" y="177410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67662" y="316400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3884410" y="2840736"/>
            <a:ext cx="72000" cy="72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3882067" y="3471442"/>
            <a:ext cx="72000" cy="7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3867996" y="4174821"/>
            <a:ext cx="72000" cy="720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6315781" y="2838388"/>
            <a:ext cx="72000" cy="72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6357981" y="3527714"/>
            <a:ext cx="72000" cy="72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6357980" y="4188889"/>
            <a:ext cx="72000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1838</Words>
  <Application>Microsoft Office PowerPoint</Application>
  <PresentationFormat>Widescreen</PresentationFormat>
  <Paragraphs>640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メイリオ</vt:lpstr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MLDO3</dc:creator>
  <cp:lastModifiedBy>MLDO3</cp:lastModifiedBy>
  <cp:revision>60</cp:revision>
  <dcterms:created xsi:type="dcterms:W3CDTF">2015-01-12T01:39:05Z</dcterms:created>
  <dcterms:modified xsi:type="dcterms:W3CDTF">2015-01-14T10:02:45Z</dcterms:modified>
</cp:coreProperties>
</file>