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A1413-FBF1-4637-B7B0-B80BC57DB6FB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BBBB-8EA7-45FB-82CA-FAD092EA5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5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1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858C-26F2-4CAE-BF3E-C3BEE5348BC6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04591" y="3140969"/>
            <a:ext cx="685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3710609" y="3657600"/>
            <a:ext cx="6958858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S-3-7 </a:t>
            </a:r>
            <a:r>
              <a:rPr kumimoji="1" lang="en-US" altLang="ja-JP" dirty="0" err="1" smtClean="0"/>
              <a:t>NewPost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My Post | All Post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New Post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2096"/>
              </p:ext>
            </p:extLst>
          </p:nvPr>
        </p:nvGraphicFramePr>
        <p:xfrm>
          <a:off x="6764863" y="746700"/>
          <a:ext cx="3903137" cy="54594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Publish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preview</a:t>
                      </a:r>
                      <a:r>
                        <a:rPr kumimoji="1" lang="en-GB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6623" y="262702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4525" y="320626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12445" y="401098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92941" y="461097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5874" y="174023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1120" y="2409421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</a:t>
            </a:r>
            <a:endParaRPr kumimoji="1" lang="ja-JP" alt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3037697" y="2634057"/>
            <a:ext cx="2008926" cy="2351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51120" y="289272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Description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022399" y="3153385"/>
            <a:ext cx="2024224" cy="4236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1120" y="3586614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Content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3005636" y="3816878"/>
            <a:ext cx="2040987" cy="7257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60633" y="4625044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Publish</a:t>
            </a:r>
            <a:endParaRPr kumimoji="1" lang="ja-JP" alt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793216" y="4625042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Preview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65868" y="46174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S-3-8 </a:t>
            </a:r>
            <a:r>
              <a:rPr kumimoji="1" lang="en-US" altLang="ja-JP" dirty="0" err="1" smtClean="0"/>
              <a:t>PreviewPost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57856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29750" y="2114405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53624"/>
              </p:ext>
            </p:extLst>
          </p:nvPr>
        </p:nvGraphicFramePr>
        <p:xfrm>
          <a:off x="6764863" y="746700"/>
          <a:ext cx="3903137" cy="40128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Come</a:t>
                      </a:r>
                      <a:r>
                        <a:rPr kumimoji="1" lang="en-GB" altLang="ja-JP" sz="1000" baseline="0" dirty="0" smtClean="0"/>
                        <a:t> back 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Publish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33773" y="21908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3004" y="342625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4011" y="416811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0171" y="2348838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Spring MVC Tutorial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08603" y="253330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Posted 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08/12/2015 12:40 | </a:t>
            </a:r>
            <a:endParaRPr kumimoji="1" lang="en-US" altLang="ja-JP" sz="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Last modified: 08/12/215 12:40</a:t>
            </a:r>
          </a:p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71247" y="3185156"/>
            <a:ext cx="3475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/>
              <a:t>Spring MVC, a Java</a:t>
            </a:r>
            <a:r>
              <a:rPr lang="en-GB" sz="1000" b="1" dirty="0"/>
              <a:t> </a:t>
            </a:r>
            <a:r>
              <a:rPr lang="en-GB" sz="1000" dirty="0"/>
              <a:t>Model-View-</a:t>
            </a:r>
            <a:r>
              <a:rPr lang="en-GB" sz="1000" dirty="0" err="1"/>
              <a:t>Contraller</a:t>
            </a:r>
            <a:r>
              <a:rPr lang="en-GB" sz="1000" dirty="0"/>
              <a:t> (MVC) web framework, which builds on the Spring Inversion of control(</a:t>
            </a:r>
            <a:r>
              <a:rPr lang="en-GB" sz="1000" dirty="0" err="1"/>
              <a:t>IoC</a:t>
            </a:r>
            <a:r>
              <a:rPr lang="en-GB" sz="1000" dirty="0"/>
              <a:t>) framework, extensive use of the Spring’s features make the Spring MVC framework </a:t>
            </a:r>
            <a:r>
              <a:rPr lang="en-GB" sz="1000" dirty="0" smtClean="0"/>
              <a:t>hig</a:t>
            </a:r>
            <a:r>
              <a:rPr lang="en-GB" sz="1000" dirty="0"/>
              <a:t>hly decouple the components dependency and simplify the whole MVC configuration.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226992" y="26323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19553" y="415752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36360" y="2940573"/>
            <a:ext cx="3563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 - - - - - - </a:t>
            </a:r>
            <a:r>
              <a:rPr kumimoji="1" lang="en-US" altLang="ja-JP" sz="800" i="1" dirty="0">
                <a:solidFill>
                  <a:schemeClr val="bg2">
                    <a:lumMod val="50000"/>
                  </a:schemeClr>
                </a:solidFill>
              </a:rPr>
              <a:t>- - - - - - - - - - - - - - - - - - - - - - - - - - - - - - - - - - - - - - - - - - - - - - - - - - - -  </a:t>
            </a:r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</a:t>
            </a:r>
            <a:endParaRPr kumimoji="1" lang="ja-JP" altLang="en-US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6360" y="4158472"/>
            <a:ext cx="3563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 - - - - - - </a:t>
            </a:r>
            <a:r>
              <a:rPr kumimoji="1" lang="en-US" altLang="ja-JP" sz="800" i="1" dirty="0">
                <a:solidFill>
                  <a:schemeClr val="bg2">
                    <a:lumMod val="50000"/>
                  </a:schemeClr>
                </a:solidFill>
              </a:rPr>
              <a:t>- - - - - - - - - - - - - - - - - - - - - - - - - - - - - - - - - - - - - - - - - - - - - - - - - - - -  </a:t>
            </a:r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</a:t>
            </a:r>
            <a:endParaRPr kumimoji="1" lang="ja-JP" altLang="en-US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75305" y="441645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Publish</a:t>
            </a:r>
            <a:endParaRPr kumimoji="1" lang="ja-JP" alt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4598392" y="4414331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41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S-3-9 </a:t>
            </a:r>
            <a:r>
              <a:rPr kumimoji="1" lang="en-US" altLang="ja-JP" dirty="0" err="1" smtClean="0"/>
              <a:t>EditPost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47529" y="2038184"/>
            <a:ext cx="4369200" cy="659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41342"/>
              </p:ext>
            </p:extLst>
          </p:nvPr>
        </p:nvGraphicFramePr>
        <p:xfrm>
          <a:off x="6764863" y="746700"/>
          <a:ext cx="3903137" cy="37690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Description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Input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edit the</a:t>
                      </a:r>
                      <a:r>
                        <a:rPr kumimoji="1" lang="en-GB" altLang="ja-JP" sz="1000" baseline="0" dirty="0" smtClean="0"/>
                        <a:t> post and go to my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6623" y="262702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4525" y="32062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12445" y="401098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92941" y="461097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51120" y="2409421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</a:t>
            </a:r>
            <a:endParaRPr kumimoji="1" lang="ja-JP" alt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3037697" y="2634057"/>
            <a:ext cx="2008926" cy="23513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/>
              <a:t>Spring MVC </a:t>
            </a:r>
            <a:r>
              <a:rPr lang="en-GB" sz="800" b="1" dirty="0" smtClean="0"/>
              <a:t>Tutorial</a:t>
            </a:r>
            <a:endParaRPr lang="en-GB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51120" y="2892720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Description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022399" y="3153385"/>
            <a:ext cx="2024224" cy="4236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it’s provides many step by step examples and explanations on using Spring MVC </a:t>
            </a:r>
            <a:r>
              <a:rPr lang="en-GB" sz="800" dirty="0" err="1" smtClean="0"/>
              <a:t>framewor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51120" y="3586614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Content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3005636" y="3816878"/>
            <a:ext cx="2040987" cy="7257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Spring MVC, </a:t>
            </a:r>
            <a:r>
              <a:rPr lang="en-GB" sz="800" dirty="0"/>
              <a:t>a Java </a:t>
            </a:r>
            <a:r>
              <a:rPr lang="en-GB" sz="800" b="1" dirty="0"/>
              <a:t>Model-View-</a:t>
            </a:r>
            <a:r>
              <a:rPr lang="en-GB" sz="800" b="1" dirty="0" err="1"/>
              <a:t>Contraller</a:t>
            </a:r>
            <a:r>
              <a:rPr lang="en-GB" sz="800" b="1" dirty="0"/>
              <a:t> (MVC)</a:t>
            </a:r>
            <a:r>
              <a:rPr lang="en-GB" sz="800" dirty="0"/>
              <a:t> web framework, which builds on the Spring Inversion of control(</a:t>
            </a:r>
            <a:r>
              <a:rPr lang="en-GB" sz="800" dirty="0" err="1"/>
              <a:t>IoC</a:t>
            </a:r>
            <a:r>
              <a:rPr lang="en-GB" sz="800" dirty="0"/>
              <a:t>) framework, extensive use of the Spring’s features make the Spring MVC framework </a:t>
            </a:r>
            <a:r>
              <a:rPr lang="en-GB" sz="800" dirty="0" err="1" smtClean="0"/>
              <a:t>hig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60633" y="4625044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4905" y="2120675"/>
            <a:ext cx="74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Edit Post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1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S-3-10 </a:t>
            </a:r>
            <a:r>
              <a:rPr kumimoji="1" lang="en-US" altLang="ja-JP" dirty="0" err="1" smtClean="0"/>
              <a:t>DetailPost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57856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29750" y="2114405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81558"/>
              </p:ext>
            </p:extLst>
          </p:nvPr>
        </p:nvGraphicFramePr>
        <p:xfrm>
          <a:off x="6764863" y="746700"/>
          <a:ext cx="3903137" cy="46670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Information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Send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Click =&gt; send a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delete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edit</a:t>
                      </a:r>
                      <a:r>
                        <a:rPr kumimoji="1" lang="en-GB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33773" y="21908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3004" y="342625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32082" y="484569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8087" y="525465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50171" y="2348838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Spring MVC Tutorial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08603" y="253330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Posted 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08/12/2015 12:40 | </a:t>
            </a:r>
            <a:endParaRPr kumimoji="1" lang="en-US" altLang="ja-JP" sz="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Last modified: 08/12/215 12:40</a:t>
            </a:r>
          </a:p>
          <a:p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71247" y="3185156"/>
            <a:ext cx="3475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/>
              <a:t>Spring MVC, a Java</a:t>
            </a:r>
            <a:r>
              <a:rPr lang="en-GB" sz="1000" b="1" dirty="0"/>
              <a:t> </a:t>
            </a:r>
            <a:r>
              <a:rPr lang="en-GB" sz="1000" dirty="0"/>
              <a:t>Model-View-</a:t>
            </a:r>
            <a:r>
              <a:rPr lang="en-GB" sz="1000" dirty="0" err="1"/>
              <a:t>Contraller</a:t>
            </a:r>
            <a:r>
              <a:rPr lang="en-GB" sz="1000" dirty="0"/>
              <a:t> (MVC) web framework, which builds on the Spring Inversion of control(</a:t>
            </a:r>
            <a:r>
              <a:rPr lang="en-GB" sz="1000" dirty="0" err="1"/>
              <a:t>IoC</a:t>
            </a:r>
            <a:r>
              <a:rPr lang="en-GB" sz="1000" dirty="0"/>
              <a:t>) framework, extensive use of the Spring’s features make the Spring MVC framework </a:t>
            </a:r>
            <a:r>
              <a:rPr lang="en-GB" sz="1000" dirty="0" smtClean="0"/>
              <a:t>hig</a:t>
            </a:r>
            <a:r>
              <a:rPr lang="en-GB" sz="1000" dirty="0"/>
              <a:t>hly decouple the components dependency and simplify the whole MVC configuration.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46887" y="525326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26992" y="26323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00581" y="468753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36360" y="2940573"/>
            <a:ext cx="3563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 - - - - - - </a:t>
            </a:r>
            <a:r>
              <a:rPr kumimoji="1" lang="en-US" altLang="ja-JP" sz="800" i="1" dirty="0">
                <a:solidFill>
                  <a:schemeClr val="bg2">
                    <a:lumMod val="50000"/>
                  </a:schemeClr>
                </a:solidFill>
              </a:rPr>
              <a:t>- - - - - - - - - - - - - - - - - - - - - - - - - - - - - - - - - - - - - - - - - - - - - - - - - - - -  </a:t>
            </a:r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</a:t>
            </a:r>
            <a:endParaRPr kumimoji="1" lang="ja-JP" altLang="en-US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6360" y="4158472"/>
            <a:ext cx="35637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 - - - - - - </a:t>
            </a:r>
            <a:r>
              <a:rPr kumimoji="1" lang="en-US" altLang="ja-JP" sz="800" i="1" dirty="0">
                <a:solidFill>
                  <a:schemeClr val="bg2">
                    <a:lumMod val="50000"/>
                  </a:schemeClr>
                </a:solidFill>
              </a:rPr>
              <a:t>- - - - - - - - - - - - - - - - - - - - - - - - - - - - - - - - - - - - - - - - - - - - - - - - - - - -  </a:t>
            </a:r>
            <a:r>
              <a:rPr kumimoji="1" lang="en-US" altLang="ja-JP" sz="800" i="1" dirty="0" smtClean="0">
                <a:solidFill>
                  <a:schemeClr val="bg2">
                    <a:lumMod val="50000"/>
                  </a:schemeClr>
                </a:solidFill>
              </a:rPr>
              <a:t>- -</a:t>
            </a:r>
            <a:endParaRPr kumimoji="1" lang="ja-JP" altLang="en-US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6360" y="451406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 Comments</a:t>
            </a:r>
            <a:endParaRPr kumimoji="1" lang="ja-JP" altLang="en-US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500484" y="4772851"/>
            <a:ext cx="349967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482961" y="4874707"/>
            <a:ext cx="2869003" cy="4006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Comments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13920" y="5048919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Send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396173" y="5329625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 smtClean="0"/>
              <a:t>NguyenB</a:t>
            </a:r>
            <a:r>
              <a:rPr lang="en-GB" sz="1000" b="1" dirty="0" smtClean="0"/>
              <a:t> – 2 minutes ago</a:t>
            </a:r>
            <a:endParaRPr lang="en-GB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426498" y="5535050"/>
            <a:ext cx="288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/>
              <a:t>it’s provides many step by step examples and explanations on using Spring MVC </a:t>
            </a:r>
            <a:r>
              <a:rPr lang="en-GB" sz="1000" dirty="0" err="1"/>
              <a:t>framewor</a:t>
            </a:r>
            <a:endParaRPr kumimoji="1" lang="ja-JP" altLang="en-US" sz="10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5136431" y="5443264"/>
            <a:ext cx="72000" cy="7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8" y="5449993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Indexpage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872318" y="762001"/>
            <a:ext cx="468088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651796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658031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47647" y="2107201"/>
            <a:ext cx="4373735" cy="1351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905983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5983"/>
              </p:ext>
            </p:extLst>
          </p:nvPr>
        </p:nvGraphicFramePr>
        <p:xfrm>
          <a:off x="6764863" y="746700"/>
          <a:ext cx="3903137" cy="39436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</a:t>
                      </a:r>
                      <a:r>
                        <a:rPr kumimoji="1" lang="en-US" altLang="ja-JP" sz="1000" dirty="0" err="1" smtClean="0"/>
                        <a:t>Seach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554721" y="12086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1844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39794" y="7608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2496" y="7467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3949" y="1597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1563" y="141448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318" y="245539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4328" y="246257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044" y="24742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4573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6135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27437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4360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6006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27272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3553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2630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3858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37454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39241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0465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37859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39333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0213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53772" y="74987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5591" y="981228"/>
            <a:ext cx="1210193" cy="21935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62895" y="75186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240939" y="981228"/>
            <a:ext cx="1192607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0441" y="1269512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67227" y="1439023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dirty="0" smtClean="0"/>
              <a:t>Need an account? </a:t>
            </a:r>
            <a:r>
              <a:rPr kumimoji="1" lang="en-GB" altLang="ja-JP" sz="1000" u="sng" dirty="0" smtClean="0">
                <a:solidFill>
                  <a:schemeClr val="accent5">
                    <a:lumMod val="75000"/>
                  </a:schemeClr>
                </a:solidFill>
              </a:rPr>
              <a:t>Click here</a:t>
            </a:r>
            <a:endParaRPr kumimoji="1" lang="ja-JP" altLang="en-US" sz="1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6189" y="282630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91116" y="142992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11086" y="1654802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10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S-2-1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251213" cy="44979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1351" y="83900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01877" y="1921934"/>
            <a:ext cx="4081224" cy="13187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868916" y="3571102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55047" y="4013928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00440" y="4835542"/>
            <a:ext cx="790719" cy="19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7096" y="2104086"/>
            <a:ext cx="69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Register</a:t>
            </a:r>
            <a:endParaRPr kumimoji="1" lang="ja-JP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6937" y="377769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63764"/>
              </p:ext>
            </p:extLst>
          </p:nvPr>
        </p:nvGraphicFramePr>
        <p:xfrm>
          <a:off x="6582377" y="734433"/>
          <a:ext cx="4461935" cy="478662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Login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Email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r>
                        <a:rPr kumimoji="1" lang="en-GB" altLang="ja-JP" sz="1000" baseline="0" dirty="0" smtClean="0"/>
                        <a:t>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548877" y="7399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75391" y="7260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26259" y="12476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4230" y="11974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0260" y="283006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7588" y="193512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2261" y="401354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0497" y="28143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2138" y="329933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66937" y="2815490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6365" y="283396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2855047" y="3081812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1492" y="3067169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1064" y="4199276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2855047" y="4497750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2261" y="35487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365" y="72240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937001" y="980972"/>
            <a:ext cx="1079358" cy="2378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801" y="722402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095518" y="984185"/>
            <a:ext cx="987583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33167" y="1269434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47189" y="449206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47189" y="481757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5154" y="194158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3450" y="232975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832695" y="262766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3203" y="260046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8150" y="1416457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8571" y="11676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My Post | All Post | New Post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40924"/>
              </p:ext>
            </p:extLst>
          </p:nvPr>
        </p:nvGraphicFramePr>
        <p:xfrm>
          <a:off x="6764863" y="746700"/>
          <a:ext cx="3903137" cy="52015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5157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3099" y="27942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5874" y="174023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S-3-2 </a:t>
            </a:r>
            <a:r>
              <a:rPr kumimoji="1" lang="en-US" altLang="ja-JP" dirty="0" err="1" smtClean="0"/>
              <a:t>EditProfile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7587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6336" y="834279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29270" y="117073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4030" y="36491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4954" y="289759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1500" y="288977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7697" y="41428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80869" y="462591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6336" y="187775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7371" y="18445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Edit Profile</a:t>
            </a:r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 | Change Password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87017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3233899" y="3157731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0656" y="287017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4309964" y="3151393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Address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95386" y="505816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657605" y="505816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6911" y="2078004"/>
            <a:ext cx="887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Edit Profile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3641"/>
              </p:ext>
            </p:extLst>
          </p:nvPr>
        </p:nvGraphicFramePr>
        <p:xfrm>
          <a:off x="6895170" y="585292"/>
          <a:ext cx="3903137" cy="61277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</a:t>
                      </a:r>
                      <a:r>
                        <a:rPr kumimoji="1" lang="en-GB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Gender Select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birthday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70133" y="192193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9462" y="440057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Birthday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231686" y="4632146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Day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3899" y="4158459"/>
            <a:ext cx="593798" cy="1994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Female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70" y="3924228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Gender</a:t>
            </a:r>
            <a:endParaRPr kumimoji="1" lang="ja-JP" alt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3963" y="4296795"/>
            <a:ext cx="0" cy="3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919992" y="4630130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Month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9629" y="4625917"/>
            <a:ext cx="641324" cy="23779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Year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6212" y="52829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8258" y="528296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685295" y="11764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</a:t>
            </a:r>
            <a:r>
              <a:rPr kumimoji="1" lang="en-US" altLang="ja-JP" dirty="0" err="1" smtClean="0"/>
              <a:t>ChangePassword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32571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0718" y="11864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4435" y="42577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1155" y="316934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9586" y="368851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9931" y="426965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89296" y="187122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93879" y="186476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13451" y="191654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Edit Profile | </a:t>
            </a:r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Change Password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91404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New Password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 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60829" y="403449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705131" y="403449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637362" y="2091441"/>
            <a:ext cx="130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Change Password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49866"/>
              </p:ext>
            </p:extLst>
          </p:nvPr>
        </p:nvGraphicFramePr>
        <p:xfrm>
          <a:off x="6764863" y="746700"/>
          <a:ext cx="3903137" cy="52156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</a:t>
                      </a:r>
                      <a:r>
                        <a:rPr kumimoji="1" lang="en-GB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confirm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716" y="3180256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700172" y="1187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S-3-4 </a:t>
            </a:r>
            <a:r>
              <a:rPr kumimoji="1" lang="en-US" altLang="ja-JP" dirty="0" err="1" smtClean="0"/>
              <a:t>UserSearch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55979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48796" y="1184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891" y="1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0392" y="339547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861" y="24269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861" y="29224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3644" y="366880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,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9023" y="1695119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User Search</a:t>
            </a:r>
            <a:endParaRPr kumimoji="1" lang="ja-JP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4505" y="1995663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User Search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35386"/>
              </p:ext>
            </p:extLst>
          </p:nvPr>
        </p:nvGraphicFramePr>
        <p:xfrm>
          <a:off x="6764863" y="746700"/>
          <a:ext cx="3903137" cy="40960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posts of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45074" y="221207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039462" y="2458775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7375" y="2672933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035953" y="2928951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6985" y="313749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043245" y="3395888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98983" y="367788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27120"/>
              </p:ext>
            </p:extLst>
          </p:nvPr>
        </p:nvGraphicFramePr>
        <p:xfrm>
          <a:off x="2414075" y="4612523"/>
          <a:ext cx="3681924" cy="13783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0071"/>
                <a:gridCol w="1061027"/>
                <a:gridCol w="1009783"/>
                <a:gridCol w="1231043"/>
              </a:tblGrid>
              <a:tr h="258773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Full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Username1</a:t>
                      </a:r>
                      <a:endParaRPr kumimoji="1" lang="ja-JP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err="1" smtClean="0"/>
                        <a:t>email@com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name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 flipV="1">
            <a:off x="1987097" y="4126638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85824" y="4207553"/>
            <a:ext cx="114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Search Results:</a:t>
            </a:r>
            <a:endParaRPr kumimoji="1" lang="ja-JP" alt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4569990" y="1419026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3430855" y="4845996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35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S-3-5 </a:t>
            </a:r>
            <a:r>
              <a:rPr kumimoji="1" lang="en-US" altLang="ja-JP" dirty="0" err="1" smtClean="0"/>
              <a:t>AllPost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49524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My Post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All Post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New Post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8940"/>
              </p:ext>
            </p:extLst>
          </p:nvPr>
        </p:nvGraphicFramePr>
        <p:xfrm>
          <a:off x="6764863" y="746700"/>
          <a:ext cx="3903137" cy="520157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</a:t>
                      </a:r>
                      <a:r>
                        <a:rPr kumimoji="1" lang="en-GB" altLang="ja-JP" sz="1000" dirty="0" err="1" smtClean="0"/>
                        <a:t>buton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89609" y="262139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90133" y="175421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4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S-3-6 </a:t>
            </a:r>
            <a:r>
              <a:rPr kumimoji="1" lang="en-US" altLang="ja-JP" dirty="0" err="1" smtClean="0"/>
              <a:t>MyPost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49524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57857" y="2198813"/>
            <a:ext cx="4358872" cy="4204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675" y="1932468"/>
            <a:ext cx="2287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 | 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My Post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All Post | New Post </a:t>
            </a:r>
            <a:endParaRPr kumimoji="1" lang="ja-JP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9044"/>
              </p:ext>
            </p:extLst>
          </p:nvPr>
        </p:nvGraphicFramePr>
        <p:xfrm>
          <a:off x="6764863" y="746700"/>
          <a:ext cx="3903137" cy="55978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 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user search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create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go to edit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Delete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delete a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592" y="1296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1235" y="1782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0400" y="17521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91740" y="264885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751949" y="257275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2679" y="177410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23281" y="261611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4598392" y="15510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User Search</a:t>
            </a:r>
            <a:endParaRPr kumimoji="1" lang="ja-JP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736050" y="129071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84410" y="2840736"/>
            <a:ext cx="72000" cy="72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82067" y="3471442"/>
            <a:ext cx="72000" cy="7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3867996" y="4174821"/>
            <a:ext cx="72000" cy="720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15781" y="2838388"/>
            <a:ext cx="72000" cy="72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57981" y="3527714"/>
            <a:ext cx="72000" cy="7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 flipV="1">
            <a:off x="6357980" y="4188889"/>
            <a:ext cx="72000" cy="7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714204" y="176655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95" y="3466444"/>
            <a:ext cx="72000" cy="72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41" y="4172170"/>
            <a:ext cx="72000" cy="72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22" y="2835741"/>
            <a:ext cx="72000" cy="7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41" y="2835741"/>
            <a:ext cx="72000" cy="7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13" y="3522714"/>
            <a:ext cx="72000" cy="72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49" y="4183896"/>
            <a:ext cx="72000" cy="72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478732" y="314834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2806</Words>
  <Application>Microsoft Office PowerPoint</Application>
  <PresentationFormat>Widescreen</PresentationFormat>
  <Paragraphs>914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メイリオ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MLDO3</dc:creator>
  <cp:lastModifiedBy>MLDO3</cp:lastModifiedBy>
  <cp:revision>74</cp:revision>
  <dcterms:created xsi:type="dcterms:W3CDTF">2015-01-12T01:39:05Z</dcterms:created>
  <dcterms:modified xsi:type="dcterms:W3CDTF">2015-01-15T10:41:07Z</dcterms:modified>
</cp:coreProperties>
</file>