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A1413-FBF1-4637-B7B0-B80BC57DB6FB}" type="datetimeFigureOut">
              <a:rPr lang="en-GB" smtClean="0"/>
              <a:t>15/01/2015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4BBBB-8EA7-45FB-82CA-FAD092EA5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834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4BBBB-8EA7-45FB-82CA-FAD092EA517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029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4BBBB-8EA7-45FB-82CA-FAD092EA517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552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4BBBB-8EA7-45FB-82CA-FAD092EA517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616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4BBBB-8EA7-45FB-82CA-FAD092EA517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60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8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25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4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77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93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15/01/2015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4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15/01/2015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89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15/01/2015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0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15/01/2015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0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15/01/2015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34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15/01/2015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76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7858C-26F2-4CAE-BF3E-C3BEE5348BC6}" type="datetimeFigureOut">
              <a:rPr lang="en-GB" smtClean="0"/>
              <a:t>15/01/2015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02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04591" y="3140969"/>
            <a:ext cx="6857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Java Training</a:t>
            </a:r>
            <a:r>
              <a:rPr kumimoji="1" lang="en-US" altLang="ja-JP" sz="28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 Mini Blog Wireframe</a:t>
            </a:r>
          </a:p>
        </p:txBody>
      </p:sp>
      <p:sp>
        <p:nvSpPr>
          <p:cNvPr id="5" name="サブタイトル 1"/>
          <p:cNvSpPr txBox="1">
            <a:spLocks/>
          </p:cNvSpPr>
          <p:nvPr/>
        </p:nvSpPr>
        <p:spPr>
          <a:xfrm>
            <a:off x="3710609" y="3657600"/>
            <a:ext cx="6958858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2014/12/08 Mulodo Inc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18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152400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17526" y="0"/>
            <a:ext cx="154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S-3-7 </a:t>
            </a:r>
            <a:r>
              <a:rPr kumimoji="1" lang="en-US" altLang="ja-JP" dirty="0" err="1" smtClean="0"/>
              <a:t>NewPost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616738" y="69960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7857" y="916491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9396" y="1532723"/>
            <a:ext cx="1783449" cy="2292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Search user and post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5590" y="1542508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57857" y="2198813"/>
            <a:ext cx="4358872" cy="4204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1675" y="1932468"/>
            <a:ext cx="22878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 smtClean="0">
                <a:solidFill>
                  <a:schemeClr val="bg2">
                    <a:lumMod val="75000"/>
                  </a:schemeClr>
                </a:solidFill>
              </a:rPr>
              <a:t>Home</a:t>
            </a:r>
            <a:r>
              <a:rPr kumimoji="1" lang="en-US" altLang="ja-JP" sz="1050" dirty="0" smtClean="0">
                <a:solidFill>
                  <a:schemeClr val="bg2">
                    <a:lumMod val="75000"/>
                  </a:schemeClr>
                </a:solidFill>
              </a:rPr>
              <a:t> | My Post | All </a:t>
            </a:r>
            <a:r>
              <a:rPr kumimoji="1" lang="en-US" altLang="ja-JP" sz="1050" dirty="0" smtClean="0">
                <a:solidFill>
                  <a:schemeClr val="bg2">
                    <a:lumMod val="75000"/>
                  </a:schemeClr>
                </a:solidFill>
              </a:rPr>
              <a:t>Post | </a:t>
            </a:r>
            <a:r>
              <a:rPr kumimoji="1" lang="en-US" altLang="ja-JP" sz="1050" dirty="0" smtClean="0">
                <a:solidFill>
                  <a:schemeClr val="bg2">
                    <a:lumMod val="50000"/>
                  </a:schemeClr>
                </a:solidFill>
              </a:rPr>
              <a:t>New Post </a:t>
            </a:r>
            <a:endParaRPr kumimoji="1" lang="ja-JP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123272"/>
              </p:ext>
            </p:extLst>
          </p:nvPr>
        </p:nvGraphicFramePr>
        <p:xfrm>
          <a:off x="6764863" y="746700"/>
          <a:ext cx="3903137" cy="506325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Username</a:t>
                      </a:r>
                      <a:r>
                        <a:rPr kumimoji="1" lang="en-GB" altLang="ja-JP" sz="1000" baseline="0" dirty="0" smtClean="0"/>
                        <a:t> </a:t>
                      </a:r>
                      <a:r>
                        <a:rPr kumimoji="1" lang="en-GB" altLang="ja-JP" sz="100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</a:t>
                      </a:r>
                      <a:r>
                        <a:rPr kumimoji="1" lang="en-GB" altLang="ja-JP" sz="1000" baseline="0" dirty="0" smtClean="0"/>
                        <a:t>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 </a:t>
                      </a:r>
                      <a:r>
                        <a:rPr kumimoji="1" lang="en-US" altLang="ja-JP" sz="1000" baseline="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update information user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Search all user and 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 Search </a:t>
                      </a:r>
                      <a:r>
                        <a:rPr kumimoji="1" lang="en-GB" altLang="ja-JP" sz="1000" dirty="0" err="1" smtClean="0"/>
                        <a:t>buton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 to user search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Home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Show 10</a:t>
                      </a:r>
                      <a:r>
                        <a:rPr kumimoji="1" lang="en-GB" altLang="ja-JP" sz="1000" baseline="0" dirty="0" smtClean="0"/>
                        <a:t> newest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show all posts</a:t>
                      </a:r>
                      <a:r>
                        <a:rPr kumimoji="1" lang="en-US" altLang="ja-JP" sz="1000" baseline="0" dirty="0" smtClean="0"/>
                        <a:t>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show all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New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show create new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Description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Input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description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 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Publish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6089296" y="50364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</a:t>
            </a:r>
            <a:r>
              <a:rPr kumimoji="1" lang="en-US" altLang="ja-JP" sz="1000" dirty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92941" y="50168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76681" y="4803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4592" y="129628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71235" y="178278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80400" y="1752130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46623" y="2627025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34525" y="3206263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274033" y="741764"/>
            <a:ext cx="1336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Welcome, </a:t>
            </a:r>
            <a:r>
              <a:rPr kumimoji="1" lang="en-US" altLang="ja-JP" sz="1000" dirty="0" err="1" smtClean="0"/>
              <a:t>NguyenA</a:t>
            </a:r>
            <a:endParaRPr kumimoji="1" lang="ja-JP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5012445" y="4010983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72679" y="1774101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992941" y="4610971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51964" y="741763"/>
            <a:ext cx="810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Edit Profile</a:t>
            </a:r>
            <a:endParaRPr kumimoji="1" lang="ja-JP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5952244" y="718211"/>
            <a:ext cx="727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Log Out</a:t>
            </a:r>
            <a:endParaRPr kumimoji="1" lang="ja-JP" alt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4598392" y="1551008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User Search</a:t>
            </a:r>
            <a:endParaRPr kumimoji="1" lang="ja-JP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4736050" y="129071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05874" y="1740236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951120" y="2409421"/>
            <a:ext cx="412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Title</a:t>
            </a:r>
            <a:endParaRPr kumimoji="1" lang="ja-JP" altLang="en-US" sz="1000" dirty="0"/>
          </a:p>
        </p:txBody>
      </p:sp>
      <p:sp>
        <p:nvSpPr>
          <p:cNvPr id="67" name="Rectangle 66"/>
          <p:cNvSpPr/>
          <p:nvPr/>
        </p:nvSpPr>
        <p:spPr>
          <a:xfrm>
            <a:off x="3037697" y="2634057"/>
            <a:ext cx="2008926" cy="23513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Title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51120" y="2892720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Description</a:t>
            </a:r>
            <a:endParaRPr kumimoji="1" lang="ja-JP" alt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3022399" y="3153385"/>
            <a:ext cx="2024224" cy="42365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Description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51120" y="3586614"/>
            <a:ext cx="606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Content</a:t>
            </a:r>
            <a:endParaRPr kumimoji="1" lang="ja-JP" altLang="en-US" sz="1000" dirty="0"/>
          </a:p>
        </p:txBody>
      </p:sp>
      <p:sp>
        <p:nvSpPr>
          <p:cNvPr id="76" name="Rectangle 75"/>
          <p:cNvSpPr/>
          <p:nvPr/>
        </p:nvSpPr>
        <p:spPr>
          <a:xfrm>
            <a:off x="3005636" y="3816878"/>
            <a:ext cx="2040987" cy="72578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Content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60633" y="4625044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Publish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3525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152400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17526" y="0"/>
            <a:ext cx="1478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S-3-9 </a:t>
            </a:r>
            <a:r>
              <a:rPr kumimoji="1" lang="en-US" altLang="ja-JP" dirty="0" err="1" smtClean="0"/>
              <a:t>EditPost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616738" y="69960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7857" y="916491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9396" y="1532723"/>
            <a:ext cx="1783449" cy="2292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Search user and post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5590" y="1542508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47529" y="2038184"/>
            <a:ext cx="4369200" cy="6592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741342"/>
              </p:ext>
            </p:extLst>
          </p:nvPr>
        </p:nvGraphicFramePr>
        <p:xfrm>
          <a:off x="6764863" y="746700"/>
          <a:ext cx="3903137" cy="376901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Username</a:t>
                      </a:r>
                      <a:r>
                        <a:rPr kumimoji="1" lang="en-GB" altLang="ja-JP" sz="1000" baseline="0" dirty="0" smtClean="0"/>
                        <a:t> </a:t>
                      </a:r>
                      <a:r>
                        <a:rPr kumimoji="1" lang="en-GB" altLang="ja-JP" sz="100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</a:t>
                      </a:r>
                      <a:r>
                        <a:rPr kumimoji="1" lang="en-GB" altLang="ja-JP" sz="1000" baseline="0" dirty="0" smtClean="0"/>
                        <a:t>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 </a:t>
                      </a:r>
                      <a:r>
                        <a:rPr kumimoji="1" lang="en-US" altLang="ja-JP" sz="1000" baseline="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update information user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Search all user and 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 Search </a:t>
                      </a:r>
                      <a:r>
                        <a:rPr kumimoji="1" lang="en-GB" altLang="ja-JP" sz="1000" dirty="0" err="1" smtClean="0"/>
                        <a:t>buton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 to user search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Description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Input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description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 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Edit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edit the</a:t>
                      </a:r>
                      <a:r>
                        <a:rPr kumimoji="1" lang="en-GB" altLang="ja-JP" sz="1000" baseline="0" dirty="0" smtClean="0"/>
                        <a:t> post and go to my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6089296" y="50364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</a:t>
            </a:r>
            <a:r>
              <a:rPr kumimoji="1" lang="en-US" altLang="ja-JP" sz="1000" dirty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92941" y="50168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76681" y="4803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4592" y="129628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46623" y="262702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34525" y="3206263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274033" y="741764"/>
            <a:ext cx="1336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Welcome, </a:t>
            </a:r>
            <a:r>
              <a:rPr kumimoji="1" lang="en-US" altLang="ja-JP" sz="1000" dirty="0" err="1" smtClean="0"/>
              <a:t>NguyenA</a:t>
            </a:r>
            <a:endParaRPr kumimoji="1" lang="ja-JP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5012445" y="4010983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992941" y="4610971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51964" y="741763"/>
            <a:ext cx="810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Edit Profile</a:t>
            </a:r>
            <a:endParaRPr kumimoji="1" lang="ja-JP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5952244" y="718211"/>
            <a:ext cx="727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Log Out</a:t>
            </a:r>
            <a:endParaRPr kumimoji="1" lang="ja-JP" alt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4598392" y="1551008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User Search</a:t>
            </a:r>
            <a:endParaRPr kumimoji="1" lang="ja-JP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4736050" y="129071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951120" y="2409421"/>
            <a:ext cx="412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Title</a:t>
            </a:r>
            <a:endParaRPr kumimoji="1" lang="ja-JP" altLang="en-US" sz="1000" dirty="0"/>
          </a:p>
        </p:txBody>
      </p:sp>
      <p:sp>
        <p:nvSpPr>
          <p:cNvPr id="67" name="Rectangle 66"/>
          <p:cNvSpPr/>
          <p:nvPr/>
        </p:nvSpPr>
        <p:spPr>
          <a:xfrm>
            <a:off x="3037697" y="2634057"/>
            <a:ext cx="2008926" cy="23513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b="1" dirty="0"/>
              <a:t>Spring MVC </a:t>
            </a:r>
            <a:r>
              <a:rPr lang="en-GB" sz="800" b="1" dirty="0" smtClean="0"/>
              <a:t>Tutorial</a:t>
            </a:r>
            <a:endParaRPr lang="en-GB" sz="8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951120" y="2892720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Description</a:t>
            </a:r>
            <a:endParaRPr kumimoji="1" lang="ja-JP" alt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3022399" y="3153385"/>
            <a:ext cx="2024224" cy="42365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 smtClean="0"/>
              <a:t>it’s provides many step by step examples and explanations on using Spring MVC </a:t>
            </a:r>
            <a:r>
              <a:rPr lang="en-GB" sz="800" dirty="0" err="1" smtClean="0"/>
              <a:t>framewor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51120" y="3586614"/>
            <a:ext cx="606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Content</a:t>
            </a:r>
            <a:endParaRPr kumimoji="1" lang="ja-JP" altLang="en-US" sz="1000" dirty="0"/>
          </a:p>
        </p:txBody>
      </p:sp>
      <p:sp>
        <p:nvSpPr>
          <p:cNvPr id="76" name="Rectangle 75"/>
          <p:cNvSpPr/>
          <p:nvPr/>
        </p:nvSpPr>
        <p:spPr>
          <a:xfrm>
            <a:off x="3005636" y="3816878"/>
            <a:ext cx="2040987" cy="72578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 smtClean="0"/>
              <a:t>Spring MVC, </a:t>
            </a:r>
            <a:r>
              <a:rPr lang="en-GB" sz="800" dirty="0"/>
              <a:t>a Java </a:t>
            </a:r>
            <a:r>
              <a:rPr lang="en-GB" sz="800" b="1" dirty="0"/>
              <a:t>Model-View-</a:t>
            </a:r>
            <a:r>
              <a:rPr lang="en-GB" sz="800" b="1" dirty="0" err="1"/>
              <a:t>Contraller</a:t>
            </a:r>
            <a:r>
              <a:rPr lang="en-GB" sz="800" b="1" dirty="0"/>
              <a:t> (MVC)</a:t>
            </a:r>
            <a:r>
              <a:rPr lang="en-GB" sz="800" dirty="0"/>
              <a:t> web framework, which builds on the Spring Inversion of control(</a:t>
            </a:r>
            <a:r>
              <a:rPr lang="en-GB" sz="800" dirty="0" err="1"/>
              <a:t>IoC</a:t>
            </a:r>
            <a:r>
              <a:rPr lang="en-GB" sz="800" dirty="0"/>
              <a:t>) framework, extensive use of the Spring’s features make the Spring MVC framework </a:t>
            </a:r>
            <a:r>
              <a:rPr lang="en-GB" sz="800" dirty="0" err="1" smtClean="0"/>
              <a:t>hig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60633" y="4625044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Edit</a:t>
            </a:r>
            <a:endParaRPr kumimoji="1" lang="ja-JP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3654905" y="2120675"/>
            <a:ext cx="742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Edit Post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4127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152400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17526" y="0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S-3-10 </a:t>
            </a:r>
            <a:r>
              <a:rPr kumimoji="1" lang="en-US" altLang="ja-JP" dirty="0" err="1" smtClean="0"/>
              <a:t>DetailPost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616738" y="699605"/>
            <a:ext cx="4919133" cy="578560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7857" y="916491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9396" y="1532723"/>
            <a:ext cx="1783449" cy="2292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Search user and post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5590" y="1542508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29750" y="2114405"/>
            <a:ext cx="4358872" cy="4204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781558"/>
              </p:ext>
            </p:extLst>
          </p:nvPr>
        </p:nvGraphicFramePr>
        <p:xfrm>
          <a:off x="6764863" y="746700"/>
          <a:ext cx="3903137" cy="466701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Username</a:t>
                      </a:r>
                      <a:r>
                        <a:rPr kumimoji="1" lang="en-GB" altLang="ja-JP" sz="1000" baseline="0" dirty="0" smtClean="0"/>
                        <a:t> </a:t>
                      </a:r>
                      <a:r>
                        <a:rPr kumimoji="1" lang="en-GB" altLang="ja-JP" sz="100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</a:t>
                      </a:r>
                      <a:r>
                        <a:rPr kumimoji="1" lang="en-GB" altLang="ja-JP" sz="1000" baseline="0" dirty="0" smtClean="0"/>
                        <a:t>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 </a:t>
                      </a:r>
                      <a:r>
                        <a:rPr kumimoji="1" lang="en-US" altLang="ja-JP" sz="1000" baseline="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update information user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Search all user and 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 Search </a:t>
                      </a:r>
                      <a:r>
                        <a:rPr kumimoji="1" lang="en-GB" altLang="ja-JP" sz="1000" dirty="0" err="1" smtClean="0"/>
                        <a:t>buton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 to user search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Information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Comment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 Comment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Send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/>
                        <a:t>Click =&gt; send a comment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Delete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Click =&gt;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delete post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</a:t>
                      </a:r>
                      <a:r>
                        <a:rPr kumimoji="1" lang="en-GB" altLang="ja-JP" sz="1000" dirty="0" smtClean="0"/>
                        <a:t>=&gt; edit</a:t>
                      </a:r>
                      <a:r>
                        <a:rPr kumimoji="1" lang="en-GB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6089296" y="50364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</a:t>
            </a:r>
            <a:r>
              <a:rPr kumimoji="1" lang="en-US" altLang="ja-JP" sz="1000" dirty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92941" y="50168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76681" y="4803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4592" y="129628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33773" y="2190887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53004" y="342625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32082" y="4845698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08087" y="5254652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50171" y="2348838"/>
            <a:ext cx="12522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/>
              <a:t>Spring MVC Tutorial</a:t>
            </a:r>
            <a:endParaRPr lang="en-GB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408603" y="2533301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Posted : 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08/12/2015 12:40 | </a:t>
            </a:r>
            <a:endParaRPr kumimoji="1" lang="en-US" altLang="ja-JP" sz="800" i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Last modified: 08/12/215 12:40</a:t>
            </a:r>
            <a:endParaRPr kumimoji="1" lang="en-US" altLang="ja-JP" sz="800" i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By: 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471247" y="3185156"/>
            <a:ext cx="34758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00" dirty="0"/>
              <a:t>Spring MVC, a Java</a:t>
            </a:r>
            <a:r>
              <a:rPr lang="en-GB" sz="1000" b="1" dirty="0"/>
              <a:t> </a:t>
            </a:r>
            <a:r>
              <a:rPr lang="en-GB" sz="1000" dirty="0"/>
              <a:t>Model-View-</a:t>
            </a:r>
            <a:r>
              <a:rPr lang="en-GB" sz="1000" dirty="0" err="1"/>
              <a:t>Contraller</a:t>
            </a:r>
            <a:r>
              <a:rPr lang="en-GB" sz="1000" dirty="0"/>
              <a:t> (MVC) web framework, which builds on the Spring Inversion of control(</a:t>
            </a:r>
            <a:r>
              <a:rPr lang="en-GB" sz="1000" dirty="0" err="1"/>
              <a:t>IoC</a:t>
            </a:r>
            <a:r>
              <a:rPr lang="en-GB" sz="1000" dirty="0"/>
              <a:t>) framework, extensive use of the Spring’s features make the Spring MVC framework </a:t>
            </a:r>
            <a:r>
              <a:rPr lang="en-GB" sz="1000" dirty="0" smtClean="0"/>
              <a:t>hig</a:t>
            </a:r>
            <a:r>
              <a:rPr lang="en-GB" sz="1000" dirty="0"/>
              <a:t>hly decouple the components dependency and simplify the whole MVC configuration.</a:t>
            </a:r>
            <a:endParaRPr kumimoji="1" lang="ja-JP" altLang="en-US" sz="10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274033" y="741764"/>
            <a:ext cx="1336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Welcome, </a:t>
            </a:r>
            <a:r>
              <a:rPr kumimoji="1" lang="en-US" altLang="ja-JP" sz="1000" dirty="0" err="1" smtClean="0"/>
              <a:t>NguyenA</a:t>
            </a:r>
            <a:endParaRPr kumimoji="1" lang="ja-JP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5046887" y="5253260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226992" y="263236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51964" y="741763"/>
            <a:ext cx="810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Edit Profile</a:t>
            </a:r>
            <a:endParaRPr kumimoji="1" lang="ja-JP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5952244" y="718211"/>
            <a:ext cx="727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Log Out</a:t>
            </a:r>
            <a:endParaRPr kumimoji="1" lang="ja-JP" alt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4598392" y="1551008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User Search</a:t>
            </a:r>
            <a:endParaRPr kumimoji="1" lang="ja-JP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4736050" y="129071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00581" y="4687536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36360" y="2940573"/>
            <a:ext cx="35637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 smtClean="0">
                <a:solidFill>
                  <a:schemeClr val="bg2">
                    <a:lumMod val="50000"/>
                  </a:schemeClr>
                </a:solidFill>
              </a:rPr>
              <a:t>- - - - - - - - </a:t>
            </a:r>
            <a:r>
              <a:rPr kumimoji="1" lang="en-US" altLang="ja-JP" sz="800" i="1" dirty="0">
                <a:solidFill>
                  <a:schemeClr val="bg2">
                    <a:lumMod val="50000"/>
                  </a:schemeClr>
                </a:solidFill>
              </a:rPr>
              <a:t>- - - - - - - - - - - - - - - - - - - - - - - - - - - - - - - - - - - - - - - - - - - - - - - - - - - -  </a:t>
            </a:r>
            <a:r>
              <a:rPr kumimoji="1" lang="en-US" altLang="ja-JP" sz="800" i="1" dirty="0" smtClean="0">
                <a:solidFill>
                  <a:schemeClr val="bg2">
                    <a:lumMod val="50000"/>
                  </a:schemeClr>
                </a:solidFill>
              </a:rPr>
              <a:t>- -</a:t>
            </a:r>
            <a:endParaRPr kumimoji="1" lang="ja-JP" altLang="en-US" sz="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436360" y="4158472"/>
            <a:ext cx="35637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 smtClean="0">
                <a:solidFill>
                  <a:schemeClr val="bg2">
                    <a:lumMod val="50000"/>
                  </a:schemeClr>
                </a:solidFill>
              </a:rPr>
              <a:t>- - - - - - - - </a:t>
            </a:r>
            <a:r>
              <a:rPr kumimoji="1" lang="en-US" altLang="ja-JP" sz="800" i="1" dirty="0">
                <a:solidFill>
                  <a:schemeClr val="bg2">
                    <a:lumMod val="50000"/>
                  </a:schemeClr>
                </a:solidFill>
              </a:rPr>
              <a:t>- - - - - - - - - - - - - - - - - - - - - - - - - - - - - - - - - - - - - - - - - - - - - - - - - - - -  </a:t>
            </a:r>
            <a:r>
              <a:rPr kumimoji="1" lang="en-US" altLang="ja-JP" sz="800" i="1" dirty="0" smtClean="0">
                <a:solidFill>
                  <a:schemeClr val="bg2">
                    <a:lumMod val="50000"/>
                  </a:schemeClr>
                </a:solidFill>
              </a:rPr>
              <a:t>- -</a:t>
            </a:r>
            <a:endParaRPr kumimoji="1" lang="ja-JP" altLang="en-US" sz="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36360" y="4514067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1 Comments</a:t>
            </a:r>
            <a:endParaRPr kumimoji="1" lang="ja-JP" altLang="en-US" sz="1000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2500484" y="4772851"/>
            <a:ext cx="3499672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482961" y="4874707"/>
            <a:ext cx="2869003" cy="4006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Comments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413920" y="5048919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Send</a:t>
            </a:r>
            <a:endParaRPr kumimoji="1" lang="ja-JP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2396173" y="5329625"/>
            <a:ext cx="1537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err="1" smtClean="0"/>
              <a:t>NguyenB</a:t>
            </a:r>
            <a:r>
              <a:rPr lang="en-GB" sz="1000" b="1" dirty="0" smtClean="0"/>
              <a:t> – 2 minutes ago</a:t>
            </a:r>
            <a:endParaRPr lang="en-GB" sz="10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2426498" y="5535050"/>
            <a:ext cx="2889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00" dirty="0"/>
              <a:t>it’s provides many step by step examples and explanations on using Spring MVC </a:t>
            </a:r>
            <a:r>
              <a:rPr lang="en-GB" sz="1000" dirty="0" err="1"/>
              <a:t>framewor</a:t>
            </a:r>
            <a:endParaRPr kumimoji="1" lang="ja-JP" altLang="en-US" sz="10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 flipV="1">
            <a:off x="5136431" y="5443264"/>
            <a:ext cx="72000" cy="720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888" y="5449993"/>
            <a:ext cx="72000" cy="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9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152400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17526" y="0"/>
            <a:ext cx="1686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S-1-1 </a:t>
            </a:r>
            <a:r>
              <a:rPr kumimoji="1" lang="en-US" altLang="ja-JP" dirty="0" err="1" smtClean="0"/>
              <a:t>Indexpage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872318" y="762001"/>
            <a:ext cx="468088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7857" y="916491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9396" y="1651796"/>
            <a:ext cx="1783449" cy="2292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Search user and post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5590" y="1658031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47647" y="2107201"/>
            <a:ext cx="4373735" cy="13516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65653" y="1905983"/>
            <a:ext cx="5437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605983"/>
              </p:ext>
            </p:extLst>
          </p:nvPr>
        </p:nvGraphicFramePr>
        <p:xfrm>
          <a:off x="6764863" y="746700"/>
          <a:ext cx="3903137" cy="394369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Login</a:t>
                      </a:r>
                      <a:r>
                        <a:rPr kumimoji="1" lang="en-US" altLang="ja-JP" sz="1000" baseline="0" dirty="0" smtClean="0"/>
                        <a:t>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 to register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all user and 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 </a:t>
                      </a:r>
                      <a:r>
                        <a:rPr kumimoji="1" lang="en-US" altLang="ja-JP" sz="1000" dirty="0" err="1" smtClean="0"/>
                        <a:t>Seach</a:t>
                      </a:r>
                      <a:r>
                        <a:rPr kumimoji="1" lang="en-US" altLang="ja-JP" sz="1000" baseline="0" dirty="0" smtClean="0"/>
                        <a:t>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</a:t>
                      </a:r>
                      <a:r>
                        <a:rPr kumimoji="1" lang="en-GB" altLang="ja-JP" sz="1000" baseline="0" dirty="0" smtClean="0"/>
                        <a:t> go to user search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Click =&gt; </a:t>
                      </a:r>
                      <a:r>
                        <a:rPr kumimoji="1" lang="en-US" altLang="ja-JP" sz="1000" dirty="0" smtClean="0"/>
                        <a:t>go to detail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Author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</a:t>
                      </a:r>
                      <a:r>
                        <a:rPr kumimoji="1" lang="en-GB" altLang="ja-JP" sz="1000" baseline="0" dirty="0" smtClean="0"/>
                        <a:t> All user’s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Description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5554721" y="120868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1876" y="2184401"/>
            <a:ext cx="11698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 newest Post </a:t>
            </a:r>
            <a:endParaRPr kumimoji="1" lang="ja-JP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539794" y="76082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62496" y="74670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93949" y="159736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11563" y="1414480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72318" y="2455390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34328" y="2462577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63044" y="2474242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49250" y="2457309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048327" y="2613528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47647" y="274374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4547238" y="2436046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528342" y="2600691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33926" y="2727272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2049250" y="3109178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059397" y="3253684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59397" y="3355399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4570202" y="3109178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570202" y="3263065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71225" y="338580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2059397" y="3745474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059397" y="3924133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69223" y="404659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4563534" y="3785910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571441" y="3933323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581404" y="4021393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3853772" y="749872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Username</a:t>
            </a:r>
            <a:endParaRPr kumimoji="1" lang="ja-JP" altLang="en-US" sz="1000" dirty="0"/>
          </a:p>
        </p:txBody>
      </p:sp>
      <p:sp>
        <p:nvSpPr>
          <p:cNvPr id="73" name="Rectangle 72"/>
          <p:cNvSpPr/>
          <p:nvPr/>
        </p:nvSpPr>
        <p:spPr>
          <a:xfrm>
            <a:off x="3925591" y="981228"/>
            <a:ext cx="1210193" cy="21935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162895" y="751860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Password</a:t>
            </a:r>
            <a:endParaRPr kumimoji="1" lang="ja-JP" altLang="en-US" sz="1000" dirty="0"/>
          </a:p>
        </p:txBody>
      </p:sp>
      <p:sp>
        <p:nvSpPr>
          <p:cNvPr id="75" name="Rectangle 74"/>
          <p:cNvSpPr/>
          <p:nvPr/>
        </p:nvSpPr>
        <p:spPr>
          <a:xfrm>
            <a:off x="5240939" y="981228"/>
            <a:ext cx="1192607" cy="22478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870441" y="1269512"/>
            <a:ext cx="562833" cy="1660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Login</a:t>
            </a:r>
            <a:endParaRPr kumimoji="1" lang="ja-JP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4867227" y="1439023"/>
            <a:ext cx="16610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sz="1000" dirty="0" smtClean="0"/>
              <a:t>Need an account? </a:t>
            </a:r>
            <a:r>
              <a:rPr kumimoji="1" lang="en-GB" altLang="ja-JP" sz="1000" u="sng" dirty="0" smtClean="0">
                <a:solidFill>
                  <a:schemeClr val="accent5">
                    <a:lumMod val="75000"/>
                  </a:schemeClr>
                </a:solidFill>
              </a:rPr>
              <a:t>Click here</a:t>
            </a:r>
            <a:endParaRPr kumimoji="1" lang="ja-JP" altLang="en-US" sz="10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486189" y="2826302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691116" y="1429921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611086" y="1654802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User Search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301007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152400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17525" y="0"/>
            <a:ext cx="14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S-2-1 </a:t>
            </a:r>
            <a:r>
              <a:rPr kumimoji="1" lang="en-US" altLang="ja-JP" dirty="0" smtClean="0"/>
              <a:t>Register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911047" y="749872"/>
            <a:ext cx="4251213" cy="449798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01351" y="83900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01876" y="1420805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Search user and post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37000" y="1420805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001877" y="1921934"/>
            <a:ext cx="4081224" cy="13187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868916" y="3571102"/>
            <a:ext cx="2025687" cy="2096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855047" y="4013928"/>
            <a:ext cx="2033439" cy="20316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100440" y="4835542"/>
            <a:ext cx="790719" cy="1996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Register</a:t>
            </a:r>
            <a:endParaRPr kumimoji="1" lang="ja-JP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3587096" y="2104086"/>
            <a:ext cx="699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Register</a:t>
            </a:r>
            <a:endParaRPr kumimoji="1" lang="ja-JP" alt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2766937" y="3777691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Password</a:t>
            </a:r>
            <a:endParaRPr kumimoji="1" lang="ja-JP" altLang="en-US" sz="10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663764"/>
              </p:ext>
            </p:extLst>
          </p:nvPr>
        </p:nvGraphicFramePr>
        <p:xfrm>
          <a:off x="6582377" y="734433"/>
          <a:ext cx="4461935" cy="478662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049866"/>
                <a:gridCol w="1220894"/>
                <a:gridCol w="125984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 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Login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Search all user and 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 Search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 to user search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Input </a:t>
                      </a:r>
                      <a:r>
                        <a:rPr kumimoji="1" lang="en-US" altLang="ja-JP" sz="1000" dirty="0" smtClean="0"/>
                        <a:t>First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Input </a:t>
                      </a:r>
                      <a:r>
                        <a:rPr kumimoji="1" lang="en-US" altLang="ja-JP" sz="1000" dirty="0" smtClean="0"/>
                        <a:t>Last</a:t>
                      </a:r>
                      <a:r>
                        <a:rPr kumimoji="1" lang="en-US" altLang="ja-JP" sz="1000" baseline="0" dirty="0" smtClean="0"/>
                        <a:t>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</a:t>
                      </a:r>
                      <a:r>
                        <a:rPr kumimoji="1" lang="en-GB" altLang="ja-JP" sz="1000" baseline="0" dirty="0" smtClean="0"/>
                        <a:t> 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Confirm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Message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Show</a:t>
                      </a:r>
                      <a:r>
                        <a:rPr kumimoji="1" lang="en-GB" altLang="ja-JP" sz="1000" baseline="0" dirty="0" smtClean="0"/>
                        <a:t>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/>
                        <a:t>Email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 email</a:t>
                      </a:r>
                      <a:r>
                        <a:rPr kumimoji="1" lang="en-GB" altLang="ja-JP" sz="1000" baseline="0" dirty="0" smtClean="0"/>
                        <a:t> address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548877" y="73993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75391" y="72608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226259" y="124766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044230" y="119745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60260" y="2830064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77588" y="1935121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52261" y="4013544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30497" y="2814384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72138" y="3299335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Username</a:t>
            </a:r>
            <a:endParaRPr kumimoji="1" lang="ja-JP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2766937" y="2815490"/>
            <a:ext cx="750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First Name</a:t>
            </a:r>
            <a:endParaRPr kumimoji="1" lang="ja-JP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856365" y="2833961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Last Name</a:t>
            </a:r>
            <a:endParaRPr kumimoji="1" lang="ja-JP" altLang="en-US" sz="1000" dirty="0"/>
          </a:p>
        </p:txBody>
      </p:sp>
      <p:sp>
        <p:nvSpPr>
          <p:cNvPr id="31" name="Rectangle 30"/>
          <p:cNvSpPr/>
          <p:nvPr/>
        </p:nvSpPr>
        <p:spPr>
          <a:xfrm>
            <a:off x="2855047" y="3081812"/>
            <a:ext cx="923026" cy="20410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First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921492" y="3067169"/>
            <a:ext cx="953967" cy="20410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Last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71064" y="4199276"/>
            <a:ext cx="1138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Confirm Password</a:t>
            </a:r>
            <a:endParaRPr kumimoji="1" lang="ja-JP" altLang="en-US" sz="1000" dirty="0"/>
          </a:p>
        </p:txBody>
      </p:sp>
      <p:sp>
        <p:nvSpPr>
          <p:cNvPr id="34" name="Rectangle 33"/>
          <p:cNvSpPr/>
          <p:nvPr/>
        </p:nvSpPr>
        <p:spPr>
          <a:xfrm>
            <a:off x="2855047" y="4497750"/>
            <a:ext cx="2033439" cy="20316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Confirm 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52261" y="354875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56365" y="722402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Username</a:t>
            </a:r>
            <a:endParaRPr kumimoji="1" lang="ja-JP" alt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3937001" y="980972"/>
            <a:ext cx="1079358" cy="2378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29801" y="722402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Password</a:t>
            </a:r>
            <a:endParaRPr kumimoji="1" lang="ja-JP" alt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5095518" y="984185"/>
            <a:ext cx="987583" cy="22478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533167" y="1269434"/>
            <a:ext cx="562833" cy="1660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Login</a:t>
            </a:r>
            <a:endParaRPr kumimoji="1" lang="ja-JP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4847189" y="449206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47189" y="4817578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45154" y="1941581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73450" y="2329755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Email</a:t>
            </a:r>
            <a:endParaRPr kumimoji="1" lang="ja-JP" alt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2832695" y="2627661"/>
            <a:ext cx="2033439" cy="20316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Email Address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33203" y="2600460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58150" y="1416457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User Search</a:t>
            </a:r>
            <a:endParaRPr kumimoji="1" lang="ja-JP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4678571" y="116762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30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152400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17526" y="0"/>
            <a:ext cx="17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S-3-1 Homepage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616738" y="69960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7857" y="916491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9396" y="1532723"/>
            <a:ext cx="1783449" cy="2292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Search user and post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5590" y="1542508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57857" y="2198813"/>
            <a:ext cx="4358872" cy="4204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1675" y="1932468"/>
            <a:ext cx="22878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 smtClean="0">
                <a:solidFill>
                  <a:schemeClr val="bg2">
                    <a:lumMod val="50000"/>
                  </a:schemeClr>
                </a:solidFill>
              </a:rPr>
              <a:t>Home</a:t>
            </a:r>
            <a:r>
              <a:rPr kumimoji="1" lang="en-US" altLang="ja-JP" sz="105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ja-JP" sz="1050" dirty="0" smtClean="0">
                <a:solidFill>
                  <a:schemeClr val="bg2">
                    <a:lumMod val="75000"/>
                  </a:schemeClr>
                </a:solidFill>
              </a:rPr>
              <a:t>| My Post | All </a:t>
            </a:r>
            <a:r>
              <a:rPr kumimoji="1" lang="en-US" altLang="ja-JP" sz="1050" dirty="0" smtClean="0">
                <a:solidFill>
                  <a:schemeClr val="bg2">
                    <a:lumMod val="75000"/>
                  </a:schemeClr>
                </a:solidFill>
              </a:rPr>
              <a:t>Post | New Post</a:t>
            </a:r>
            <a:r>
              <a:rPr kumimoji="1" lang="en-US" altLang="ja-JP" sz="1050" dirty="0" smtClean="0"/>
              <a:t> 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940924"/>
              </p:ext>
            </p:extLst>
          </p:nvPr>
        </p:nvGraphicFramePr>
        <p:xfrm>
          <a:off x="6764863" y="746700"/>
          <a:ext cx="3903137" cy="520157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Username</a:t>
                      </a:r>
                      <a:r>
                        <a:rPr kumimoji="1" lang="en-GB" altLang="ja-JP" sz="1000" baseline="0" dirty="0" smtClean="0"/>
                        <a:t> </a:t>
                      </a:r>
                      <a:r>
                        <a:rPr kumimoji="1" lang="en-GB" altLang="ja-JP" sz="100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</a:t>
                      </a:r>
                      <a:r>
                        <a:rPr kumimoji="1" lang="en-GB" altLang="ja-JP" sz="1000" baseline="0" dirty="0" smtClean="0"/>
                        <a:t>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 </a:t>
                      </a:r>
                      <a:r>
                        <a:rPr kumimoji="1" lang="en-US" altLang="ja-JP" sz="1000" baseline="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update information user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Search all user and 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 Search </a:t>
                      </a:r>
                      <a:r>
                        <a:rPr kumimoji="1" lang="en-GB" altLang="ja-JP" sz="1000" dirty="0" err="1" smtClean="0"/>
                        <a:t>buton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 to user search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Home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Show 10</a:t>
                      </a:r>
                      <a:r>
                        <a:rPr kumimoji="1" lang="en-GB" altLang="ja-JP" sz="1000" baseline="0" dirty="0" smtClean="0"/>
                        <a:t> newest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show all posts</a:t>
                      </a:r>
                      <a:r>
                        <a:rPr kumimoji="1" lang="en-US" altLang="ja-JP" sz="1000" baseline="0" dirty="0" smtClean="0"/>
                        <a:t>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show all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New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show create new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Click =&gt; </a:t>
                      </a:r>
                      <a:r>
                        <a:rPr kumimoji="1" lang="en-US" altLang="ja-JP" sz="1000" dirty="0" smtClean="0"/>
                        <a:t>go to detail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Author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</a:t>
                      </a:r>
                      <a:r>
                        <a:rPr kumimoji="1" lang="en-GB" altLang="ja-JP" sz="1000" baseline="0" dirty="0" smtClean="0"/>
                        <a:t> All user’s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Description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6089296" y="50364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</a:t>
            </a:r>
            <a:r>
              <a:rPr kumimoji="1" lang="en-US" altLang="ja-JP" sz="1000" dirty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1876" y="2515701"/>
            <a:ext cx="11698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 newest Post </a:t>
            </a:r>
            <a:endParaRPr kumimoji="1" lang="ja-JP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992941" y="50168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76681" y="4803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4592" y="129628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71235" y="178278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80400" y="1752130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13099" y="2794261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10629" y="2805542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49250" y="2788609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048327" y="2944828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47647" y="307504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4547238" y="2767346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528342" y="2931991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33926" y="3058572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2049250" y="3440478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059397" y="3584984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59397" y="3686699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4570202" y="3440478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570202" y="3594365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71225" y="371710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2059397" y="4076774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059397" y="4255433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69223" y="437789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4563534" y="4117210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571441" y="4264623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581404" y="4352693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4274033" y="741764"/>
            <a:ext cx="1336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Welcome, </a:t>
            </a:r>
            <a:r>
              <a:rPr kumimoji="1" lang="en-US" altLang="ja-JP" sz="1000" dirty="0" err="1" smtClean="0"/>
              <a:t>NguyenA</a:t>
            </a:r>
            <a:endParaRPr kumimoji="1" lang="ja-JP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3526337" y="2800869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72679" y="1774101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467662" y="3164001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51964" y="741763"/>
            <a:ext cx="810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Edit Profile</a:t>
            </a:r>
            <a:endParaRPr kumimoji="1" lang="ja-JP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5952244" y="718211"/>
            <a:ext cx="727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Log Out</a:t>
            </a:r>
            <a:endParaRPr kumimoji="1" lang="ja-JP" alt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4598392" y="1551008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User Search</a:t>
            </a:r>
            <a:endParaRPr kumimoji="1" lang="ja-JP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4736050" y="129071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05874" y="1740236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2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152400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17525" y="0"/>
            <a:ext cx="1687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S-3-2 </a:t>
            </a:r>
            <a:r>
              <a:rPr kumimoji="1" lang="en-US" altLang="ja-JP" dirty="0" err="1" smtClean="0"/>
              <a:t>EditProfile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911047" y="749872"/>
            <a:ext cx="4582518" cy="475870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16336" y="834279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01876" y="1420805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Search user and post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37000" y="1420805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01877" y="1909149"/>
            <a:ext cx="4389090" cy="12785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973549" y="55610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10209" y="54157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063534" y="54157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029270" y="117073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63931" y="258597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64030" y="3649163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94954" y="2897594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71500" y="2889770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27697" y="4142874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80869" y="462591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16336" y="1877754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37371" y="1844574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74786" y="752972"/>
            <a:ext cx="1227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Welcome ,</a:t>
            </a:r>
            <a:r>
              <a:rPr kumimoji="1" lang="en-US" altLang="ja-JP" sz="1000" dirty="0" err="1" smtClean="0"/>
              <a:t>NguyenA</a:t>
            </a:r>
            <a:endParaRPr kumimoji="1" lang="ja-JP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5368693" y="751228"/>
            <a:ext cx="790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Edit Profile</a:t>
            </a:r>
            <a:endParaRPr kumimoji="1" lang="ja-JP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5965040" y="751228"/>
            <a:ext cx="727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Log Out</a:t>
            </a:r>
            <a:endParaRPr kumimoji="1" lang="ja-JP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2010630" y="2090346"/>
            <a:ext cx="60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sz="1200" b="1" dirty="0" smtClean="0">
                <a:solidFill>
                  <a:schemeClr val="bg1"/>
                </a:solidFill>
              </a:rPr>
              <a:t>Profile</a:t>
            </a:r>
            <a:endParaRPr kumimoji="1" lang="ja-JP" altLang="en-US" sz="1200" b="1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20332" y="1655233"/>
            <a:ext cx="20136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 smtClean="0">
                <a:solidFill>
                  <a:schemeClr val="bg2">
                    <a:lumMod val="50000"/>
                  </a:schemeClr>
                </a:solidFill>
              </a:rPr>
              <a:t>Edit Profile</a:t>
            </a:r>
            <a:r>
              <a:rPr kumimoji="1" lang="en-US" altLang="ja-JP" sz="1050" b="1" dirty="0" smtClean="0">
                <a:solidFill>
                  <a:schemeClr val="bg2">
                    <a:lumMod val="75000"/>
                  </a:schemeClr>
                </a:solidFill>
              </a:rPr>
              <a:t> | Change Password</a:t>
            </a:r>
            <a:r>
              <a:rPr kumimoji="1" lang="en-US" altLang="ja-JP" sz="1050" dirty="0" smtClean="0"/>
              <a:t> </a:t>
            </a:r>
            <a:endParaRPr kumimoji="1" lang="ja-JP" altLang="en-US" sz="1050" dirty="0"/>
          </a:p>
        </p:txBody>
      </p:sp>
      <p:sp>
        <p:nvSpPr>
          <p:cNvPr id="67" name="TextBox 66"/>
          <p:cNvSpPr txBox="1"/>
          <p:nvPr/>
        </p:nvSpPr>
        <p:spPr>
          <a:xfrm>
            <a:off x="3153577" y="2300036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Email</a:t>
            </a:r>
            <a:endParaRPr kumimoji="1" lang="ja-JP" altLang="en-US" sz="1000" dirty="0"/>
          </a:p>
        </p:txBody>
      </p:sp>
      <p:sp>
        <p:nvSpPr>
          <p:cNvPr id="68" name="Rectangle 67"/>
          <p:cNvSpPr/>
          <p:nvPr/>
        </p:nvSpPr>
        <p:spPr>
          <a:xfrm>
            <a:off x="3223936" y="2628721"/>
            <a:ext cx="2033439" cy="20316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Email Address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3577" y="2870175"/>
            <a:ext cx="750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First Name</a:t>
            </a:r>
            <a:endParaRPr kumimoji="1" lang="ja-JP" altLang="en-US" sz="1000" dirty="0"/>
          </a:p>
        </p:txBody>
      </p:sp>
      <p:sp>
        <p:nvSpPr>
          <p:cNvPr id="70" name="Rectangle 69"/>
          <p:cNvSpPr/>
          <p:nvPr/>
        </p:nvSpPr>
        <p:spPr>
          <a:xfrm>
            <a:off x="3233899" y="3157731"/>
            <a:ext cx="923026" cy="20410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First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40656" y="2870176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Last Name</a:t>
            </a:r>
            <a:endParaRPr kumimoji="1" lang="ja-JP" altLang="en-US" sz="1000" dirty="0"/>
          </a:p>
        </p:txBody>
      </p:sp>
      <p:sp>
        <p:nvSpPr>
          <p:cNvPr id="72" name="Rectangle 71"/>
          <p:cNvSpPr/>
          <p:nvPr/>
        </p:nvSpPr>
        <p:spPr>
          <a:xfrm>
            <a:off x="4309964" y="3151393"/>
            <a:ext cx="953967" cy="20410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Last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168774" y="3403041"/>
            <a:ext cx="601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Address</a:t>
            </a:r>
            <a:endParaRPr kumimoji="1" lang="ja-JP" alt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3233899" y="3687847"/>
            <a:ext cx="2025687" cy="2096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Address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995386" y="5058160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Save</a:t>
            </a:r>
            <a:endParaRPr kumimoji="1" lang="ja-JP" altLang="en-US" sz="1000" dirty="0"/>
          </a:p>
        </p:txBody>
      </p:sp>
      <p:sp>
        <p:nvSpPr>
          <p:cNvPr id="76" name="Rectangle 75"/>
          <p:cNvSpPr/>
          <p:nvPr/>
        </p:nvSpPr>
        <p:spPr>
          <a:xfrm>
            <a:off x="4657605" y="5058160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Cancel</a:t>
            </a:r>
            <a:endParaRPr kumimoji="1" lang="ja-JP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3796911" y="2078004"/>
            <a:ext cx="887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Edit Profile</a:t>
            </a:r>
            <a:endParaRPr kumimoji="1" lang="ja-JP" altLang="en-US" sz="1200" b="1" dirty="0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873641"/>
              </p:ext>
            </p:extLst>
          </p:nvPr>
        </p:nvGraphicFramePr>
        <p:xfrm>
          <a:off x="6895170" y="585292"/>
          <a:ext cx="3903137" cy="612774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Username</a:t>
                      </a:r>
                      <a:r>
                        <a:rPr kumimoji="1" lang="en-GB" altLang="ja-JP" sz="1000" baseline="0" dirty="0" smtClean="0"/>
                        <a:t> </a:t>
                      </a:r>
                      <a:r>
                        <a:rPr kumimoji="1" lang="en-GB" altLang="ja-JP" sz="100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</a:t>
                      </a:r>
                      <a:r>
                        <a:rPr kumimoji="1" lang="en-GB" altLang="ja-JP" sz="1000" baseline="0" dirty="0" smtClean="0"/>
                        <a:t>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 </a:t>
                      </a:r>
                      <a:r>
                        <a:rPr kumimoji="1" lang="en-US" altLang="ja-JP" sz="1000" baseline="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profile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Search all user and 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 Search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 to user search</a:t>
                      </a:r>
                      <a:r>
                        <a:rPr kumimoji="1" lang="en-GB" altLang="ja-JP" sz="1000" baseline="0" dirty="0" smtClean="0"/>
                        <a:t>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 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</a:t>
                      </a:r>
                      <a:r>
                        <a:rPr kumimoji="1" lang="en-US" altLang="ja-JP" sz="1000" baseline="0" dirty="0" smtClean="0"/>
                        <a:t>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first</a:t>
                      </a:r>
                      <a:r>
                        <a:rPr kumimoji="1" lang="en-US" altLang="ja-JP" sz="1000" baseline="0" dirty="0" smtClean="0"/>
                        <a:t>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</a:t>
                      </a:r>
                      <a:r>
                        <a:rPr kumimoji="1" lang="en-US" altLang="ja-JP" sz="1000" baseline="0" dirty="0" smtClean="0"/>
                        <a:t>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baseline="0" dirty="0" smtClean="0"/>
                        <a:t>Input last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Address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address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Gender Select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Birthday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/>
                        <a:t>Input</a:t>
                      </a:r>
                      <a:r>
                        <a:rPr kumimoji="1" lang="en-GB" altLang="ja-JP" sz="1000" baseline="0" dirty="0" smtClean="0"/>
                        <a:t> birthday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Save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</a:t>
                      </a:r>
                      <a:r>
                        <a:rPr kumimoji="1" lang="en-US" altLang="ja-JP" sz="1000" baseline="0" dirty="0" smtClean="0"/>
                        <a:t>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Edit Profile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Click =&gt; go to  edit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profile page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 to change</a:t>
                      </a:r>
                      <a:r>
                        <a:rPr kumimoji="1" lang="en-GB" altLang="ja-JP" sz="1000" baseline="0" dirty="0" smtClean="0"/>
                        <a:t> password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Show</a:t>
                      </a:r>
                      <a:r>
                        <a:rPr kumimoji="1" lang="en-GB" altLang="ja-JP" sz="1000" baseline="0" dirty="0" smtClean="0"/>
                        <a:t>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3770221" y="1909149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670133" y="1921934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69462" y="4400570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Birthday</a:t>
            </a:r>
            <a:endParaRPr kumimoji="1" lang="ja-JP" alt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3231686" y="4632146"/>
            <a:ext cx="641324" cy="23779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Day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233899" y="4158459"/>
            <a:ext cx="593798" cy="19948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Female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81370" y="3924228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Gender</a:t>
            </a:r>
            <a:endParaRPr kumimoji="1" lang="ja-JP" altLang="en-US" sz="10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753963" y="4296795"/>
            <a:ext cx="0" cy="3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919992" y="4630130"/>
            <a:ext cx="641324" cy="23779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Month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19629" y="4625917"/>
            <a:ext cx="641324" cy="23779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Year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726212" y="5282961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078258" y="5282961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569990" y="1419026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User Search</a:t>
            </a:r>
            <a:endParaRPr kumimoji="1" lang="ja-JP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4685295" y="1176484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82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152400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17525" y="0"/>
            <a:ext cx="230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S-3-3 </a:t>
            </a:r>
            <a:r>
              <a:rPr kumimoji="1" lang="en-US" altLang="ja-JP" dirty="0" err="1" smtClean="0"/>
              <a:t>ChangePassword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911047" y="749872"/>
            <a:ext cx="4582518" cy="432571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90248" y="822794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01876" y="1420805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Search user and post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37000" y="1420805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01877" y="1909149"/>
            <a:ext cx="4389090" cy="12785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973549" y="55610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10209" y="54157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063534" y="54157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070718" y="118642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63931" y="258597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34435" y="4257787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51155" y="316934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59586" y="3688510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09931" y="4269658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89296" y="1871225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93879" y="1864764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13451" y="1916548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74786" y="752972"/>
            <a:ext cx="1227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Welcome ,</a:t>
            </a:r>
            <a:r>
              <a:rPr kumimoji="1" lang="en-US" altLang="ja-JP" sz="1000" dirty="0" err="1" smtClean="0"/>
              <a:t>NguyenA</a:t>
            </a:r>
            <a:endParaRPr kumimoji="1" lang="ja-JP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5368693" y="751228"/>
            <a:ext cx="790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Edit Profile</a:t>
            </a:r>
            <a:endParaRPr kumimoji="1" lang="ja-JP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5965040" y="751228"/>
            <a:ext cx="727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Log Out</a:t>
            </a:r>
            <a:endParaRPr kumimoji="1" lang="ja-JP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2010630" y="2090346"/>
            <a:ext cx="60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sz="1200" b="1" dirty="0" smtClean="0">
                <a:solidFill>
                  <a:schemeClr val="bg1"/>
                </a:solidFill>
              </a:rPr>
              <a:t>Profile</a:t>
            </a:r>
            <a:endParaRPr kumimoji="1" lang="ja-JP" altLang="en-US" sz="1200" b="1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20332" y="1655233"/>
            <a:ext cx="20136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 smtClean="0">
                <a:solidFill>
                  <a:schemeClr val="bg2">
                    <a:lumMod val="75000"/>
                  </a:schemeClr>
                </a:solidFill>
              </a:rPr>
              <a:t>Edit Profile | </a:t>
            </a:r>
            <a:r>
              <a:rPr kumimoji="1" lang="en-US" altLang="ja-JP" sz="1050" b="1" dirty="0" smtClean="0">
                <a:solidFill>
                  <a:schemeClr val="bg2">
                    <a:lumMod val="50000"/>
                  </a:schemeClr>
                </a:solidFill>
              </a:rPr>
              <a:t>Change Password</a:t>
            </a:r>
            <a:r>
              <a:rPr kumimoji="1" lang="en-US" altLang="ja-JP" sz="105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kumimoji="1" lang="ja-JP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153577" y="230003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Password</a:t>
            </a:r>
            <a:endParaRPr kumimoji="1" lang="ja-JP" altLang="en-US" sz="1000" dirty="0"/>
          </a:p>
        </p:txBody>
      </p:sp>
      <p:sp>
        <p:nvSpPr>
          <p:cNvPr id="68" name="Rectangle 67"/>
          <p:cNvSpPr/>
          <p:nvPr/>
        </p:nvSpPr>
        <p:spPr>
          <a:xfrm>
            <a:off x="3223936" y="2628721"/>
            <a:ext cx="2033439" cy="20316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3577" y="2914041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New Password</a:t>
            </a:r>
            <a:endParaRPr kumimoji="1" lang="ja-JP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3168774" y="3403041"/>
            <a:ext cx="13965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Confirm New Password</a:t>
            </a:r>
            <a:endParaRPr kumimoji="1" lang="ja-JP" alt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3233899" y="3687847"/>
            <a:ext cx="2025687" cy="2096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Confirm  New 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060829" y="4034490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Save</a:t>
            </a:r>
            <a:endParaRPr kumimoji="1" lang="ja-JP" altLang="en-US" sz="1000" dirty="0"/>
          </a:p>
        </p:txBody>
      </p:sp>
      <p:sp>
        <p:nvSpPr>
          <p:cNvPr id="76" name="Rectangle 75"/>
          <p:cNvSpPr/>
          <p:nvPr/>
        </p:nvSpPr>
        <p:spPr>
          <a:xfrm>
            <a:off x="4705131" y="4034491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Cancel</a:t>
            </a:r>
            <a:endParaRPr kumimoji="1" lang="ja-JP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3637362" y="2091441"/>
            <a:ext cx="1301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Change Password</a:t>
            </a:r>
            <a:endParaRPr kumimoji="1" lang="ja-JP" altLang="en-US" sz="1200" b="1" dirty="0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649866"/>
              </p:ext>
            </p:extLst>
          </p:nvPr>
        </p:nvGraphicFramePr>
        <p:xfrm>
          <a:off x="6764863" y="746700"/>
          <a:ext cx="3903137" cy="521565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Username</a:t>
                      </a:r>
                      <a:r>
                        <a:rPr kumimoji="1" lang="en-GB" altLang="ja-JP" sz="1000" baseline="0" dirty="0" smtClean="0"/>
                        <a:t> </a:t>
                      </a:r>
                      <a:r>
                        <a:rPr kumimoji="1" lang="en-GB" altLang="ja-JP" sz="100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</a:t>
                      </a:r>
                      <a:r>
                        <a:rPr kumimoji="1" lang="en-GB" altLang="ja-JP" sz="1000" baseline="0" dirty="0" smtClean="0"/>
                        <a:t>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 </a:t>
                      </a:r>
                      <a:r>
                        <a:rPr kumimoji="1" lang="en-US" altLang="ja-JP" sz="1000" baseline="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profile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Search all user and 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 Search</a:t>
                      </a:r>
                      <a:r>
                        <a:rPr kumimoji="1" lang="en-GB" altLang="ja-JP" sz="1000" baseline="0" dirty="0" smtClean="0"/>
                        <a:t>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</a:t>
                      </a:r>
                      <a:r>
                        <a:rPr kumimoji="1" lang="en-GB" altLang="ja-JP" sz="1000" baseline="0" dirty="0" smtClean="0"/>
                        <a:t> go to user search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</a:t>
                      </a:r>
                      <a:r>
                        <a:rPr kumimoji="1" lang="en-US" altLang="ja-JP" sz="1000" baseline="0" dirty="0" smtClean="0"/>
                        <a:t> 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Confirm</a:t>
                      </a:r>
                      <a:r>
                        <a:rPr kumimoji="1" lang="en-US" altLang="ja-JP" sz="1000" baseline="0" dirty="0" smtClean="0"/>
                        <a:t> 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baseline="0" dirty="0" smtClean="0"/>
                        <a:t>Input confirm 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Save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Edit Profile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Click =&gt; go to  edit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profile page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 to change</a:t>
                      </a:r>
                      <a:r>
                        <a:rPr kumimoji="1" lang="en-GB" altLang="ja-JP" sz="1000" baseline="0" dirty="0" smtClean="0"/>
                        <a:t> password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Show</a:t>
                      </a:r>
                      <a:r>
                        <a:rPr kumimoji="1" lang="en-GB" altLang="ja-JP" sz="1000" baseline="0" dirty="0" smtClean="0"/>
                        <a:t>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3770221" y="1909149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17716" y="3180256"/>
            <a:ext cx="2033439" cy="20316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New 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69990" y="1419026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User Search</a:t>
            </a:r>
            <a:endParaRPr kumimoji="1" lang="ja-JP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4700172" y="118726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56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152400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17525" y="0"/>
            <a:ext cx="177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S-3-4 </a:t>
            </a:r>
            <a:r>
              <a:rPr kumimoji="1" lang="en-US" altLang="ja-JP" dirty="0" err="1" smtClean="0"/>
              <a:t>UserSearch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911047" y="749872"/>
            <a:ext cx="4582518" cy="559791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90248" y="822794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01876" y="1420805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Search user and post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37000" y="1420805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01877" y="1909149"/>
            <a:ext cx="4389090" cy="12785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973549" y="55610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10209" y="54157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063534" y="54157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048796" y="118428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4891" y="112888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40392" y="339547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29861" y="242692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29861" y="292240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53644" y="3668800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74786" y="752972"/>
            <a:ext cx="1227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Welcome ,</a:t>
            </a:r>
            <a:r>
              <a:rPr kumimoji="1" lang="en-US" altLang="ja-JP" sz="1000" dirty="0" err="1" smtClean="0"/>
              <a:t>NguyenA</a:t>
            </a:r>
            <a:endParaRPr kumimoji="1" lang="ja-JP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5368693" y="751228"/>
            <a:ext cx="790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Edit Profile</a:t>
            </a:r>
            <a:endParaRPr kumimoji="1" lang="ja-JP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5965040" y="751228"/>
            <a:ext cx="727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Log Out</a:t>
            </a:r>
            <a:endParaRPr kumimoji="1" lang="ja-JP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2010630" y="2090346"/>
            <a:ext cx="60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sz="1200" b="1" dirty="0" smtClean="0">
                <a:solidFill>
                  <a:schemeClr val="bg1"/>
                </a:solidFill>
              </a:rPr>
              <a:t>Profile</a:t>
            </a:r>
            <a:endParaRPr kumimoji="1" lang="ja-JP" altLang="en-US" sz="1200" b="1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49023" y="1695119"/>
            <a:ext cx="8370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bg2">
                    <a:lumMod val="50000"/>
                  </a:schemeClr>
                </a:solidFill>
              </a:rPr>
              <a:t>User Search</a:t>
            </a:r>
            <a:endParaRPr kumimoji="1" lang="ja-JP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654505" y="1995663"/>
            <a:ext cx="937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User Search</a:t>
            </a:r>
            <a:endParaRPr kumimoji="1" lang="ja-JP" altLang="en-US" sz="1200" b="1" dirty="0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035386"/>
              </p:ext>
            </p:extLst>
          </p:nvPr>
        </p:nvGraphicFramePr>
        <p:xfrm>
          <a:off x="6764863" y="746700"/>
          <a:ext cx="3903137" cy="409609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Username</a:t>
                      </a:r>
                      <a:r>
                        <a:rPr kumimoji="1" lang="en-GB" altLang="ja-JP" sz="1000" baseline="0" dirty="0" smtClean="0"/>
                        <a:t> </a:t>
                      </a:r>
                      <a:r>
                        <a:rPr kumimoji="1" lang="en-GB" altLang="ja-JP" sz="100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</a:t>
                      </a:r>
                      <a:r>
                        <a:rPr kumimoji="1" lang="en-GB" altLang="ja-JP" sz="1000" baseline="0" dirty="0" smtClean="0"/>
                        <a:t>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 </a:t>
                      </a:r>
                      <a:r>
                        <a:rPr kumimoji="1" lang="en-US" altLang="ja-JP" sz="1000" baseline="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profile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Search all user and 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</a:t>
                      </a:r>
                      <a:r>
                        <a:rPr kumimoji="1" lang="en-US" altLang="ja-JP" sz="1000" baseline="0" dirty="0" smtClean="0"/>
                        <a:t> Search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 to user search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</a:t>
                      </a:r>
                      <a:r>
                        <a:rPr kumimoji="1" lang="en-US" altLang="ja-JP" sz="1000" baseline="0" dirty="0" smtClean="0"/>
                        <a:t> 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baseline="0" dirty="0" smtClean="0"/>
                        <a:t>Input first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/>
                        <a:t>Input</a:t>
                      </a:r>
                      <a:r>
                        <a:rPr kumimoji="1" lang="en-GB" altLang="ja-JP" sz="1000" baseline="0" dirty="0" smtClean="0"/>
                        <a:t> last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Username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Click =&gt; show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all posts of user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2945074" y="2212076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Username</a:t>
            </a:r>
            <a:endParaRPr kumimoji="1" lang="ja-JP" altLang="en-US" sz="1000" dirty="0"/>
          </a:p>
        </p:txBody>
      </p:sp>
      <p:sp>
        <p:nvSpPr>
          <p:cNvPr id="38" name="Rectangle 37"/>
          <p:cNvSpPr/>
          <p:nvPr/>
        </p:nvSpPr>
        <p:spPr>
          <a:xfrm>
            <a:off x="3039462" y="2458775"/>
            <a:ext cx="2025687" cy="2096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67375" y="2672933"/>
            <a:ext cx="750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First Name</a:t>
            </a:r>
            <a:endParaRPr kumimoji="1" lang="ja-JP" alt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3035953" y="2928951"/>
            <a:ext cx="2025687" cy="2096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First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76985" y="3137492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Last Name</a:t>
            </a:r>
            <a:endParaRPr kumimoji="1" lang="ja-JP" alt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3043245" y="3395888"/>
            <a:ext cx="2025687" cy="2096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Last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498983" y="3677887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27120"/>
              </p:ext>
            </p:extLst>
          </p:nvPr>
        </p:nvGraphicFramePr>
        <p:xfrm>
          <a:off x="2414075" y="4612523"/>
          <a:ext cx="3681924" cy="1378335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80071"/>
                <a:gridCol w="1061027"/>
                <a:gridCol w="1009783"/>
                <a:gridCol w="1231043"/>
              </a:tblGrid>
              <a:tr h="258773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Full Name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Username1</a:t>
                      </a:r>
                      <a:endParaRPr kumimoji="1" lang="ja-JP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err="1" smtClean="0"/>
                        <a:t>email@com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 name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Username1</a:t>
                      </a:r>
                      <a:endParaRPr kumimoji="1" lang="ja-JP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err="1" smtClean="0"/>
                        <a:t>email@com</a:t>
                      </a:r>
                      <a:endParaRPr kumimoji="1" lang="ja-JP" altLang="en-US" sz="1000" dirty="0" smtClean="0"/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 name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Username1</a:t>
                      </a:r>
                      <a:endParaRPr kumimoji="1" lang="ja-JP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err="1" smtClean="0"/>
                        <a:t>email@com</a:t>
                      </a:r>
                      <a:endParaRPr kumimoji="1" lang="ja-JP" altLang="en-US" sz="1000" dirty="0" smtClean="0"/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 name</a:t>
                      </a:r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 flipV="1">
            <a:off x="1987097" y="4126638"/>
            <a:ext cx="4389090" cy="12785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285824" y="4207553"/>
            <a:ext cx="1143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Search Results:</a:t>
            </a:r>
            <a:endParaRPr kumimoji="1" lang="ja-JP" altLang="en-US" sz="1200" b="1" dirty="0"/>
          </a:p>
        </p:txBody>
      </p:sp>
      <p:sp>
        <p:nvSpPr>
          <p:cNvPr id="55" name="Rectangle 54"/>
          <p:cNvSpPr/>
          <p:nvPr/>
        </p:nvSpPr>
        <p:spPr>
          <a:xfrm>
            <a:off x="4569990" y="1419026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User Search</a:t>
            </a:r>
            <a:endParaRPr kumimoji="1" lang="ja-JP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3430855" y="4845996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78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152400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17526" y="0"/>
            <a:ext cx="1357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S-3-5 </a:t>
            </a:r>
            <a:r>
              <a:rPr kumimoji="1" lang="en-US" altLang="ja-JP" dirty="0" err="1" smtClean="0"/>
              <a:t>AllPost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616738" y="699605"/>
            <a:ext cx="4919133" cy="449524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7857" y="916491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9396" y="1532723"/>
            <a:ext cx="1783449" cy="2292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Search user and post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5590" y="1542508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57857" y="2198813"/>
            <a:ext cx="4358872" cy="4204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1675" y="1932468"/>
            <a:ext cx="22878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 smtClean="0">
                <a:solidFill>
                  <a:schemeClr val="bg2">
                    <a:lumMod val="75000"/>
                  </a:schemeClr>
                </a:solidFill>
              </a:rPr>
              <a:t>Home</a:t>
            </a:r>
            <a:r>
              <a:rPr kumimoji="1" lang="en-US" altLang="ja-JP" sz="1050" dirty="0" smtClean="0">
                <a:solidFill>
                  <a:schemeClr val="bg2">
                    <a:lumMod val="75000"/>
                  </a:schemeClr>
                </a:solidFill>
              </a:rPr>
              <a:t> | My Post | </a:t>
            </a:r>
            <a:r>
              <a:rPr kumimoji="1" lang="en-US" altLang="ja-JP" sz="1050" dirty="0" smtClean="0">
                <a:solidFill>
                  <a:schemeClr val="bg2">
                    <a:lumMod val="50000"/>
                  </a:schemeClr>
                </a:solidFill>
              </a:rPr>
              <a:t>All </a:t>
            </a:r>
            <a:r>
              <a:rPr kumimoji="1" lang="en-US" altLang="ja-JP" sz="1050" dirty="0" smtClean="0">
                <a:solidFill>
                  <a:schemeClr val="bg2">
                    <a:lumMod val="50000"/>
                  </a:schemeClr>
                </a:solidFill>
              </a:rPr>
              <a:t>Post </a:t>
            </a:r>
            <a:r>
              <a:rPr kumimoji="1" lang="en-US" altLang="ja-JP" sz="1050" dirty="0" smtClean="0">
                <a:solidFill>
                  <a:schemeClr val="bg2">
                    <a:lumMod val="75000"/>
                  </a:schemeClr>
                </a:solidFill>
              </a:rPr>
              <a:t>| New Post</a:t>
            </a:r>
            <a:r>
              <a:rPr kumimoji="1" lang="en-US" altLang="ja-JP" sz="105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kumimoji="1" lang="ja-JP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388940"/>
              </p:ext>
            </p:extLst>
          </p:nvPr>
        </p:nvGraphicFramePr>
        <p:xfrm>
          <a:off x="6764863" y="746700"/>
          <a:ext cx="3903137" cy="520157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Username</a:t>
                      </a:r>
                      <a:r>
                        <a:rPr kumimoji="1" lang="en-GB" altLang="ja-JP" sz="1000" baseline="0" dirty="0" smtClean="0"/>
                        <a:t> </a:t>
                      </a:r>
                      <a:r>
                        <a:rPr kumimoji="1" lang="en-GB" altLang="ja-JP" sz="100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</a:t>
                      </a:r>
                      <a:r>
                        <a:rPr kumimoji="1" lang="en-GB" altLang="ja-JP" sz="1000" baseline="0" dirty="0" smtClean="0"/>
                        <a:t>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 </a:t>
                      </a:r>
                      <a:r>
                        <a:rPr kumimoji="1" lang="en-US" altLang="ja-JP" sz="1000" baseline="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update information user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Search all user and 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 Search </a:t>
                      </a:r>
                      <a:r>
                        <a:rPr kumimoji="1" lang="en-GB" altLang="ja-JP" sz="1000" dirty="0" err="1" smtClean="0"/>
                        <a:t>buton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 to user search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Home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Show 10</a:t>
                      </a:r>
                      <a:r>
                        <a:rPr kumimoji="1" lang="en-GB" altLang="ja-JP" sz="1000" baseline="0" dirty="0" smtClean="0"/>
                        <a:t> newest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show all posts</a:t>
                      </a:r>
                      <a:r>
                        <a:rPr kumimoji="1" lang="en-US" altLang="ja-JP" sz="1000" baseline="0" dirty="0" smtClean="0"/>
                        <a:t>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show all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New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show create new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Click =&gt; </a:t>
                      </a:r>
                      <a:r>
                        <a:rPr kumimoji="1" lang="en-US" altLang="ja-JP" sz="1000" dirty="0" smtClean="0"/>
                        <a:t>go to detail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Author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</a:t>
                      </a:r>
                      <a:r>
                        <a:rPr kumimoji="1" lang="en-GB" altLang="ja-JP" sz="1000" baseline="0" dirty="0" smtClean="0"/>
                        <a:t> All user’s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Description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6089296" y="50364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</a:t>
            </a:r>
            <a:r>
              <a:rPr kumimoji="1" lang="en-US" altLang="ja-JP" sz="1000" dirty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92941" y="50168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76681" y="4803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4592" y="129628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71235" y="178278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80400" y="1752130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89609" y="262139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10629" y="2805542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49250" y="2788609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048327" y="2944828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47647" y="307504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4547238" y="2767346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528342" y="2931991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33926" y="3058572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2049250" y="3440478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059397" y="3584984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59397" y="3686699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4570202" y="3440478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570202" y="3594365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71225" y="371710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2059397" y="4076774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059397" y="4255433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69223" y="437789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4563534" y="4117210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571441" y="4264623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581404" y="4352693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4274033" y="741764"/>
            <a:ext cx="1336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Welcome, </a:t>
            </a:r>
            <a:r>
              <a:rPr kumimoji="1" lang="en-US" altLang="ja-JP" sz="1000" dirty="0" err="1" smtClean="0"/>
              <a:t>NguyenA</a:t>
            </a:r>
            <a:endParaRPr kumimoji="1" lang="ja-JP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3526337" y="2800869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72679" y="1774101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467662" y="3164001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51964" y="741763"/>
            <a:ext cx="810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Edit Profile</a:t>
            </a:r>
            <a:endParaRPr kumimoji="1" lang="ja-JP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5952244" y="718211"/>
            <a:ext cx="727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Log Out</a:t>
            </a:r>
            <a:endParaRPr kumimoji="1" lang="ja-JP" alt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4598392" y="1551008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User Search</a:t>
            </a:r>
            <a:endParaRPr kumimoji="1" lang="ja-JP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4736050" y="129071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690133" y="1754217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32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152400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17526" y="0"/>
            <a:ext cx="141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S-3-6 </a:t>
            </a:r>
            <a:r>
              <a:rPr kumimoji="1" lang="en-US" altLang="ja-JP" dirty="0" err="1" smtClean="0"/>
              <a:t>MyPost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616738" y="699605"/>
            <a:ext cx="4919133" cy="449524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7857" y="916491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9396" y="1532723"/>
            <a:ext cx="1783449" cy="2292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Search user and post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5590" y="1542508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57857" y="2198813"/>
            <a:ext cx="4358872" cy="4204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1675" y="1932468"/>
            <a:ext cx="22878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 smtClean="0">
                <a:solidFill>
                  <a:schemeClr val="bg2">
                    <a:lumMod val="75000"/>
                  </a:schemeClr>
                </a:solidFill>
              </a:rPr>
              <a:t>Home</a:t>
            </a:r>
            <a:r>
              <a:rPr kumimoji="1" lang="en-US" altLang="ja-JP" sz="1050" dirty="0" smtClean="0">
                <a:solidFill>
                  <a:schemeClr val="bg2">
                    <a:lumMod val="75000"/>
                  </a:schemeClr>
                </a:solidFill>
              </a:rPr>
              <a:t> | </a:t>
            </a:r>
            <a:r>
              <a:rPr kumimoji="1" lang="en-US" altLang="ja-JP" sz="1050" dirty="0" smtClean="0">
                <a:solidFill>
                  <a:schemeClr val="bg2">
                    <a:lumMod val="50000"/>
                  </a:schemeClr>
                </a:solidFill>
              </a:rPr>
              <a:t>My Post </a:t>
            </a:r>
            <a:r>
              <a:rPr kumimoji="1" lang="en-US" altLang="ja-JP" sz="1050" dirty="0" smtClean="0">
                <a:solidFill>
                  <a:schemeClr val="bg2">
                    <a:lumMod val="75000"/>
                  </a:schemeClr>
                </a:solidFill>
              </a:rPr>
              <a:t>| All </a:t>
            </a:r>
            <a:r>
              <a:rPr kumimoji="1" lang="en-US" altLang="ja-JP" sz="1050" dirty="0" smtClean="0">
                <a:solidFill>
                  <a:schemeClr val="bg2">
                    <a:lumMod val="75000"/>
                  </a:schemeClr>
                </a:solidFill>
              </a:rPr>
              <a:t>Post | New Post </a:t>
            </a:r>
            <a:endParaRPr kumimoji="1" lang="ja-JP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09044"/>
              </p:ext>
            </p:extLst>
          </p:nvPr>
        </p:nvGraphicFramePr>
        <p:xfrm>
          <a:off x="6764863" y="746700"/>
          <a:ext cx="3903137" cy="559781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Username</a:t>
                      </a:r>
                      <a:r>
                        <a:rPr kumimoji="1" lang="en-GB" altLang="ja-JP" sz="1000" baseline="0" dirty="0" smtClean="0"/>
                        <a:t> </a:t>
                      </a:r>
                      <a:r>
                        <a:rPr kumimoji="1" lang="en-GB" altLang="ja-JP" sz="100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</a:t>
                      </a:r>
                      <a:r>
                        <a:rPr kumimoji="1" lang="en-GB" altLang="ja-JP" sz="1000" baseline="0" dirty="0" smtClean="0"/>
                        <a:t>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 </a:t>
                      </a:r>
                      <a:r>
                        <a:rPr kumimoji="1" lang="en-US" altLang="ja-JP" sz="1000" baseline="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update information user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Search all user and 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 Search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 to user search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Home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Show 10</a:t>
                      </a:r>
                      <a:r>
                        <a:rPr kumimoji="1" lang="en-GB" altLang="ja-JP" sz="1000" baseline="0" dirty="0" smtClean="0"/>
                        <a:t> newest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show all posts</a:t>
                      </a:r>
                      <a:r>
                        <a:rPr kumimoji="1" lang="en-US" altLang="ja-JP" sz="1000" baseline="0" dirty="0" smtClean="0"/>
                        <a:t>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show all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New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show create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Click =&gt; </a:t>
                      </a:r>
                      <a:r>
                        <a:rPr kumimoji="1" lang="en-US" altLang="ja-JP" sz="1000" dirty="0" smtClean="0"/>
                        <a:t>go to detail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</a:t>
                      </a:r>
                      <a:r>
                        <a:rPr kumimoji="1" lang="en-GB" altLang="ja-JP" sz="1000" baseline="0" dirty="0" smtClean="0"/>
                        <a:t> go to edit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Delete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delete a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Description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6089296" y="50364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</a:t>
            </a:r>
            <a:r>
              <a:rPr kumimoji="1" lang="en-US" altLang="ja-JP" sz="1000" dirty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92941" y="50168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76681" y="4803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4592" y="129628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71235" y="178278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80400" y="1752130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91740" y="2648853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10629" y="2805542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49250" y="2788609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048327" y="2944828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47647" y="307504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4547238" y="2767346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528342" y="2931991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33926" y="3058572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2049250" y="3440478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059397" y="3584984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59397" y="3686699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4570202" y="3440478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570202" y="3594365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71225" y="371710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2059397" y="4076774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059397" y="4255433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69223" y="437789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4563534" y="4117210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571441" y="4264623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581404" y="4352693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4274033" y="741764"/>
            <a:ext cx="1336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Welcome, </a:t>
            </a:r>
            <a:r>
              <a:rPr kumimoji="1" lang="en-US" altLang="ja-JP" sz="1000" dirty="0" err="1" smtClean="0"/>
              <a:t>NguyenA</a:t>
            </a:r>
            <a:endParaRPr kumimoji="1" lang="ja-JP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3751949" y="2572755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72679" y="1774101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523281" y="2616112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51964" y="741763"/>
            <a:ext cx="810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Edit Profile</a:t>
            </a:r>
            <a:endParaRPr kumimoji="1" lang="ja-JP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5952244" y="718211"/>
            <a:ext cx="727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Log Out</a:t>
            </a:r>
            <a:endParaRPr kumimoji="1" lang="ja-JP" alt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4598392" y="1551008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User Search</a:t>
            </a:r>
            <a:endParaRPr kumimoji="1" lang="ja-JP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4736050" y="129071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 flipV="1">
            <a:off x="3884410" y="2840736"/>
            <a:ext cx="72000" cy="720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 flipV="1">
            <a:off x="3882067" y="3471442"/>
            <a:ext cx="72000" cy="720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 flipV="1">
            <a:off x="3867996" y="4174821"/>
            <a:ext cx="72000" cy="720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 flipV="1">
            <a:off x="6315781" y="2838388"/>
            <a:ext cx="72000" cy="7200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 flipV="1">
            <a:off x="6357981" y="3527714"/>
            <a:ext cx="72000" cy="720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 flipV="1">
            <a:off x="6357980" y="4188889"/>
            <a:ext cx="72000" cy="7200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3714204" y="1766556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795" y="3466444"/>
            <a:ext cx="72000" cy="720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141" y="4172170"/>
            <a:ext cx="72000" cy="720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922" y="2835741"/>
            <a:ext cx="72000" cy="720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141" y="2835741"/>
            <a:ext cx="72000" cy="720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13" y="3522714"/>
            <a:ext cx="72000" cy="720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849" y="4183896"/>
            <a:ext cx="72000" cy="7200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3478732" y="3148340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68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</TotalTime>
  <Words>2525</Words>
  <Application>Microsoft Office PowerPoint</Application>
  <PresentationFormat>Widescreen</PresentationFormat>
  <Paragraphs>852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メイリオ</vt:lpstr>
      <vt:lpstr>ＭＳ Ｐゴシック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MLDO3</dc:creator>
  <cp:lastModifiedBy>MLDO3</cp:lastModifiedBy>
  <cp:revision>73</cp:revision>
  <dcterms:created xsi:type="dcterms:W3CDTF">2015-01-12T01:39:05Z</dcterms:created>
  <dcterms:modified xsi:type="dcterms:W3CDTF">2015-01-15T10:04:52Z</dcterms:modified>
</cp:coreProperties>
</file>