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3" r:id="rId6"/>
    <p:sldId id="260" r:id="rId7"/>
    <p:sldId id="262" r:id="rId8"/>
    <p:sldId id="269" r:id="rId9"/>
    <p:sldId id="264" r:id="rId10"/>
    <p:sldId id="265" r:id="rId11"/>
    <p:sldId id="26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3"/>
            <p14:sldId id="260"/>
            <p14:sldId id="262"/>
            <p14:sldId id="269"/>
            <p14:sldId id="264"/>
            <p14:sldId id="265"/>
            <p14:sldId id="261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9753" autoAdjust="0"/>
  </p:normalViewPr>
  <p:slideViewPr>
    <p:cSldViewPr snapToGrid="0" snapToObjects="1">
      <p:cViewPr>
        <p:scale>
          <a:sx n="100" d="100"/>
          <a:sy n="10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2/2/2015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2015/2/2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</a:t>
            </a:r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Post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6677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014" y="94109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286251"/>
            <a:ext cx="1743158" cy="546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6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S-3-12 </a:t>
            </a:r>
            <a:r>
              <a:rPr kumimoji="1" lang="en-US" altLang="ja-JP" dirty="0" smtClean="0"/>
              <a:t>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67" y="978028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Information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08202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58921"/>
                <a:gridCol w="57044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48488" y="2825075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7830" y="3083275"/>
            <a:ext cx="1552926" cy="177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0332" y="3321959"/>
            <a:ext cx="154266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4820" y="30489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4819" y="33155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S-3-11 </a:t>
            </a:r>
            <a:r>
              <a:rPr kumimoji="1" lang="en-US" altLang="ja-JP" dirty="0" smtClean="0"/>
              <a:t>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2032"/>
              </p:ext>
            </p:extLst>
          </p:nvPr>
        </p:nvGraphicFramePr>
        <p:xfrm>
          <a:off x="5173132" y="1020012"/>
          <a:ext cx="3903137" cy="177372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249396"/>
                <a:gridCol w="57996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S-3-10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47" y="99046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24086" y="3513666"/>
            <a:ext cx="687567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26105" y="3514354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0304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85772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00333" y="3357241"/>
            <a:ext cx="1533658" cy="183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509302" y="3990322"/>
            <a:ext cx="833694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4419" y="30879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88954" y="33233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92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7442" y="3639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86615" y="3098560"/>
            <a:ext cx="1547376" cy="214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8661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9632" y="962884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739" y="1972719"/>
            <a:ext cx="4477381" cy="1635759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</a:t>
            </a:r>
            <a:r>
              <a:rPr kumimoji="1" lang="en-US" altLang="ja-JP" dirty="0" smtClean="0"/>
              <a:t>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84144"/>
              </p:ext>
            </p:extLst>
          </p:nvPr>
        </p:nvGraphicFramePr>
        <p:xfrm>
          <a:off x="5173132" y="1020012"/>
          <a:ext cx="3903137" cy="31289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</a:t>
                      </a:r>
                      <a:r>
                        <a:rPr kumimoji="1" lang="en-US" altLang="ja-JP" sz="1000" baseline="0" dirty="0" smtClean="0"/>
                        <a:t> user create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17904" y="1912760"/>
            <a:ext cx="1136919" cy="741945"/>
            <a:chOff x="1017904" y="1912760"/>
            <a:chExt cx="1136919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17904" y="2035871"/>
              <a:ext cx="1136919" cy="618834"/>
              <a:chOff x="1017904" y="2035871"/>
              <a:chExt cx="1136919" cy="61883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429001" y="218790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46728" y="2199016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Tester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err="1" smtClean="0"/>
                  <a:t>nguyen.viet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66522" y="94324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err="1" smtClean="0">
                <a:solidFill>
                  <a:schemeClr val="tx1"/>
                </a:solidFill>
              </a:rPr>
              <a:t>viet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35147" y="2045004"/>
            <a:ext cx="1146597" cy="618834"/>
            <a:chOff x="3353161" y="1702738"/>
            <a:chExt cx="114659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Tester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1092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</a:t>
              </a:r>
              <a:r>
                <a:rPr kumimoji="1" lang="en-US" altLang="ja-JP" sz="1000" dirty="0" smtClean="0"/>
                <a:t>Viet</a:t>
              </a:r>
              <a:endParaRPr kumimoji="1" lang="ja-JP" alt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6170" y="2756858"/>
            <a:ext cx="1146598" cy="618834"/>
            <a:chOff x="1034184" y="2414592"/>
            <a:chExt cx="1146598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Helloboo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4" y="2587395"/>
              <a:ext cx="11189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Quoc Viet</a:t>
              </a:r>
              <a:endParaRPr kumimoji="1" lang="ja-JP" altLang="en-US"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4" y="1668075"/>
            <a:ext cx="734793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 List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  <a:endParaRPr kumimoji="1" lang="en-US" altLang="ja-JP" sz="10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1764246" y="18304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22346" y="212700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  <a:endParaRPr kumimoji="1" lang="en-US" altLang="ja-JP" sz="1000" dirty="0" smtClean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2" idx="1"/>
          </p:cNvCxnSpPr>
          <p:nvPr/>
        </p:nvCxnSpPr>
        <p:spPr>
          <a:xfrm flipV="1">
            <a:off x="2372248" y="1972255"/>
            <a:ext cx="1423983" cy="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3796231" y="18271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/>
              <a:t>S-3-2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363" y="215211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List of posts</a:t>
            </a:r>
            <a:endParaRPr kumimoji="1" lang="ja-JP" altLang="en-US" sz="1000" dirty="0"/>
          </a:p>
          <a:p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93467" y="1982831"/>
            <a:ext cx="4242" cy="20285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993466" y="3248622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796231" y="31034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S-3-10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86228" y="339379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93699" y="197225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806136" y="309609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726899" y="3414729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96164" y="468208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28444" y="324412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86228" y="43765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2974575" y="4002781"/>
            <a:ext cx="8034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3777993" y="385763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S-3-13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7993" y="4156516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4394877" y="1972255"/>
            <a:ext cx="3522666" cy="1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7917543" y="18376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871101" y="2158607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</a:t>
            </a:r>
            <a:r>
              <a:rPr kumimoji="1" lang="en-US" altLang="ja-JP" sz="1000" dirty="0" smtClean="0"/>
              <a:t>post</a:t>
            </a:r>
            <a:endParaRPr kumimoji="1" lang="ja-JP" altLang="en-US" sz="1000" dirty="0"/>
          </a:p>
        </p:txBody>
      </p:sp>
      <p:cxnSp>
        <p:nvCxnSpPr>
          <p:cNvPr id="73" name="Straight Arrow Connector 72"/>
          <p:cNvCxnSpPr>
            <a:stCxn id="74" idx="3"/>
            <a:endCxn id="48" idx="1"/>
          </p:cNvCxnSpPr>
          <p:nvPr/>
        </p:nvCxnSpPr>
        <p:spPr>
          <a:xfrm flipV="1">
            <a:off x="6886424" y="2602251"/>
            <a:ext cx="1031119" cy="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6287778" y="24578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758409" y="2799674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68" idx="1"/>
          </p:cNvCxnSpPr>
          <p:nvPr/>
        </p:nvCxnSpPr>
        <p:spPr>
          <a:xfrm>
            <a:off x="7141769" y="2629053"/>
            <a:ext cx="774838" cy="593574"/>
          </a:xfrm>
          <a:prstGeom prst="bentConnector3">
            <a:avLst>
              <a:gd name="adj1" fmla="val 20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339885" y="30989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S-3-11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7457" y="3379276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 useBgFill="1">
        <p:nvSpPr>
          <p:cNvPr id="48" name="Rectangle 47"/>
          <p:cNvSpPr/>
          <p:nvPr/>
        </p:nvSpPr>
        <p:spPr>
          <a:xfrm>
            <a:off x="7917543" y="24571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S-3-7</a:t>
            </a:r>
            <a:endParaRPr kumimoji="1" lang="ja-JP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11838" y="2721731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Comments</a:t>
            </a:r>
            <a:endParaRPr kumimoji="1" lang="ja-JP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664025" y="336681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r>
              <a:rPr kumimoji="1" lang="en-US" altLang="ja-JP" sz="1000" dirty="0" smtClean="0"/>
              <a:t> </a:t>
            </a:r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sp useBgFill="1">
        <p:nvSpPr>
          <p:cNvPr id="68" name="Rectangle 67"/>
          <p:cNvSpPr/>
          <p:nvPr/>
        </p:nvSpPr>
        <p:spPr>
          <a:xfrm>
            <a:off x="7916607" y="307748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S-3-8</a:t>
            </a:r>
            <a:endParaRPr kumimoji="1" lang="ja-JP" altLang="en-US" sz="1000" dirty="0"/>
          </a:p>
        </p:txBody>
      </p: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6587101" y="1981911"/>
            <a:ext cx="0" cy="47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/>
          <p:cNvSpPr/>
          <p:nvPr/>
        </p:nvSpPr>
        <p:spPr>
          <a:xfrm>
            <a:off x="5339885" y="37210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S-3-12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76170" y="4033406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</a:t>
            </a:r>
            <a:r>
              <a:rPr kumimoji="1" lang="en-US" altLang="ja-JP" sz="1000" dirty="0" err="1" smtClean="0"/>
              <a:t>infor</a:t>
            </a:r>
            <a:endParaRPr kumimoji="1" lang="ja-JP" altLang="en-US" sz="1000" dirty="0"/>
          </a:p>
        </p:txBody>
      </p:sp>
      <p:cxnSp>
        <p:nvCxnSpPr>
          <p:cNvPr id="103" name="Straight Arrow Connector 102"/>
          <p:cNvCxnSpPr>
            <a:stCxn id="32" idx="3"/>
            <a:endCxn id="77" idx="1"/>
          </p:cNvCxnSpPr>
          <p:nvPr/>
        </p:nvCxnSpPr>
        <p:spPr>
          <a:xfrm flipV="1">
            <a:off x="4394877" y="3244122"/>
            <a:ext cx="945008" cy="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75"/>
          <p:cNvCxnSpPr>
            <a:endCxn id="101" idx="1"/>
          </p:cNvCxnSpPr>
          <p:nvPr/>
        </p:nvCxnSpPr>
        <p:spPr>
          <a:xfrm rot="16200000" flipH="1">
            <a:off x="4794766" y="3321112"/>
            <a:ext cx="643604" cy="4466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/>
          <p:nvPr/>
        </p:nvSpPr>
        <p:spPr>
          <a:xfrm>
            <a:off x="7911211" y="1180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S-3-4</a:t>
            </a:r>
            <a:endParaRPr kumimoji="1" lang="ja-JP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88458" y="1460605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120" name="Straight Arrow Connector 75"/>
          <p:cNvCxnSpPr>
            <a:endCxn id="118" idx="1"/>
          </p:cNvCxnSpPr>
          <p:nvPr/>
        </p:nvCxnSpPr>
        <p:spPr>
          <a:xfrm flipV="1">
            <a:off x="7116562" y="1325373"/>
            <a:ext cx="794649" cy="631379"/>
          </a:xfrm>
          <a:prstGeom prst="bentConnector3">
            <a:avLst>
              <a:gd name="adj1" fmla="val 85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/>
          <p:cNvSpPr/>
          <p:nvPr/>
        </p:nvSpPr>
        <p:spPr>
          <a:xfrm>
            <a:off x="5323235" y="184628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S-3-3</a:t>
            </a:r>
            <a:endParaRPr kumimoji="1" lang="ja-JP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294819" y="213711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210899" y="452999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40" idx="1"/>
          </p:cNvCxnSpPr>
          <p:nvPr/>
        </p:nvCxnSpPr>
        <p:spPr>
          <a:xfrm>
            <a:off x="2975228" y="2549833"/>
            <a:ext cx="80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3777993" y="240469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S-3-9</a:t>
            </a:r>
            <a:endParaRPr kumimoji="1" lang="ja-JP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726899" y="2721078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 Post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81936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57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9539"/>
              </p:ext>
            </p:extLst>
          </p:nvPr>
        </p:nvGraphicFramePr>
        <p:xfrm>
          <a:off x="5173132" y="1020012"/>
          <a:ext cx="3903137" cy="31512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post detail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4239" y="170892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665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1684" y="17708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8962" y="19729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2" y="1996476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6764" y="972919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74512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/>
                        <a:t>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522" y="948523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S-3-13 </a:t>
            </a:r>
            <a:r>
              <a:rPr kumimoji="1" lang="en-US" altLang="ja-JP" dirty="0" smtClean="0"/>
              <a:t>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</a:t>
            </a:r>
            <a:r>
              <a:rPr kumimoji="1" lang="en-US" altLang="ja-JP" sz="1000" dirty="0" smtClean="0"/>
              <a:t>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31098"/>
              </p:ext>
            </p:extLst>
          </p:nvPr>
        </p:nvGraphicFramePr>
        <p:xfrm>
          <a:off x="5173132" y="1011545"/>
          <a:ext cx="3903137" cy="10504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95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31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Profile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896" y="16257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22574" y="101344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73733" y="1598352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9632" y="985772"/>
            <a:ext cx="4843301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843301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90081"/>
              </p:ext>
            </p:extLst>
          </p:nvPr>
        </p:nvGraphicFramePr>
        <p:xfrm>
          <a:off x="5021467" y="1011545"/>
          <a:ext cx="3901930" cy="453119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4366"/>
                <a:gridCol w="888643"/>
                <a:gridCol w="2032119"/>
                <a:gridCol w="606802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9873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</a:t>
                      </a:r>
                      <a:r>
                        <a:rPr kumimoji="1" lang="en-US" altLang="ja-JP" sz="1000" dirty="0" smtClean="0"/>
                        <a:t>=&gt; Dropdown menu: Profile, 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10,</a:t>
                      </a:r>
                    </a:p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 S-3-13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3-9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</a:t>
                      </a:r>
                      <a:r>
                        <a:rPr kumimoji="1" lang="en-US" altLang="ja-JP" sz="1000" baseline="0" dirty="0" smtClean="0"/>
                        <a:t>post </a:t>
                      </a:r>
                      <a:r>
                        <a:rPr kumimoji="1" lang="en-US" altLang="ja-JP" sz="1000" dirty="0" smtClean="0"/>
                        <a:t>sort by create date time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</a:t>
                      </a:r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S-3-2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699" y="209159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8176" y="16220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7234" y="17723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5758" y="17791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0608" y="19378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1373" y="1823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26601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496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685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</a:t>
            </a:r>
            <a:r>
              <a:rPr kumimoji="1" lang="en-US" altLang="ja-JP" dirty="0" smtClean="0"/>
              <a:t>Post detail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4471"/>
              </p:ext>
            </p:extLst>
          </p:nvPr>
        </p:nvGraphicFramePr>
        <p:xfrm>
          <a:off x="5156198" y="1009450"/>
          <a:ext cx="3903137" cy="325904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0677"/>
                <a:gridCol w="1076324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S-3-7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err="1" smtClean="0"/>
                        <a:t>comemnt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S-3-8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02" y="970286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</a:t>
            </a:r>
            <a:r>
              <a:rPr lang="en-US" altLang="ja-JP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Blog</a:t>
            </a:r>
            <a:endParaRPr lang="en-US" altLang="ja-JP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629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78662" cy="37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75145" y="4381390"/>
            <a:ext cx="1783827" cy="37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54907" y="4839703"/>
            <a:ext cx="1816629" cy="51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0" y="4415385"/>
            <a:ext cx="110657" cy="110657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19" y="4392415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1667" y="42103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3435" y="42201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62820" y="483970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92270" y="407026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Viet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2876" y="4578418"/>
            <a:ext cx="1837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Nguyen.viet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S-3-9 </a:t>
            </a:r>
            <a:r>
              <a:rPr kumimoji="1" lang="en-US" altLang="ja-JP" dirty="0" smtClean="0"/>
              <a:t>New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 a new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2417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create a</a:t>
                      </a:r>
                      <a:r>
                        <a:rPr kumimoji="1" lang="en-US" altLang="ja-JP" sz="1000" dirty="0" smtClean="0"/>
                        <a:t> </a:t>
                      </a:r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632" y="979444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88368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7104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smtClean="0"/>
              <a:t>Viet Nguyen</a:t>
            </a:r>
            <a:r>
              <a:rPr kumimoji="1" lang="en-US" altLang="ja-JP" sz="1000" dirty="0" smtClean="0"/>
              <a:t>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9106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to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Post </a:t>
            </a:r>
            <a:r>
              <a:rPr kumimoji="1" lang="en-US" altLang="ja-JP" sz="800" i="1" dirty="0" smtClean="0">
                <a:solidFill>
                  <a:schemeClr val="tx1"/>
                </a:solidFill>
              </a:rPr>
              <a:t>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007306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7104" y="4275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198" y="954055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1647</Words>
  <Application>Microsoft Office PowerPoint</Application>
  <PresentationFormat>On-screen Show (4:3)</PresentationFormat>
  <Paragraphs>576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Nguyen Le Quoc Viet</cp:lastModifiedBy>
  <cp:revision>189</cp:revision>
  <dcterms:created xsi:type="dcterms:W3CDTF">2014-12-08T01:47:50Z</dcterms:created>
  <dcterms:modified xsi:type="dcterms:W3CDTF">2015-02-02T07:16:23Z</dcterms:modified>
  <cp:category/>
</cp:coreProperties>
</file>