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3" r:id="rId6"/>
    <p:sldId id="260" r:id="rId7"/>
    <p:sldId id="262" r:id="rId8"/>
    <p:sldId id="269" r:id="rId9"/>
    <p:sldId id="264" r:id="rId10"/>
    <p:sldId id="265" r:id="rId11"/>
    <p:sldId id="261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59"/>
            <p14:sldId id="263"/>
            <p14:sldId id="260"/>
            <p14:sldId id="262"/>
            <p14:sldId id="269"/>
            <p14:sldId id="264"/>
            <p14:sldId id="265"/>
            <p14:sldId id="261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9753" autoAdjust="0"/>
  </p:normalViewPr>
  <p:slideViewPr>
    <p:cSldViewPr snapToGrid="0" snapToObjects="1">
      <p:cViewPr>
        <p:scale>
          <a:sx n="75" d="100"/>
          <a:sy n="75" d="100"/>
        </p:scale>
        <p:origin x="14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2/2/2015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</a:t>
            </a:r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Post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118062" y="6516926"/>
            <a:ext cx="995462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Tri Le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9971" y="0"/>
            <a:ext cx="2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67" y="976677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2067"/>
              </p:ext>
            </p:extLst>
          </p:nvPr>
        </p:nvGraphicFramePr>
        <p:xfrm>
          <a:off x="5156198" y="1009450"/>
          <a:ext cx="3903137" cy="8757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Enter</a:t>
                      </a:r>
                      <a:r>
                        <a:rPr kumimoji="1" lang="en-US" altLang="ja-JP" sz="1000" baseline="0" dirty="0" smtClean="0"/>
                        <a:t> to send edit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014" y="941094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286251"/>
            <a:ext cx="1743158" cy="54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4755" y="37525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S-3-12 Edit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67" y="978028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Information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08202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258921"/>
                <a:gridCol w="57044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Birthday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Edit profile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95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48488" y="2825075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17098" y="3630753"/>
            <a:ext cx="1533658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/>
              <a:t>Change password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username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3784" y="41487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74260" y="3986687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0017" y="41397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97830" y="3083275"/>
            <a:ext cx="1552926" cy="177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Birthday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0332" y="3321959"/>
            <a:ext cx="154266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94820" y="30489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4819" y="33155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S-3-11 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62032"/>
              </p:ext>
            </p:extLst>
          </p:nvPr>
        </p:nvGraphicFramePr>
        <p:xfrm>
          <a:off x="5173132" y="1020012"/>
          <a:ext cx="3903137" cy="177372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249396"/>
                <a:gridCol w="57996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S-3-10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28919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5136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447" y="990469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1148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7354" y="2566857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289194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24086" y="3513666"/>
            <a:ext cx="687567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813" y="31731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2506" y="3191577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26105" y="3514354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0304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Input confirm password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522" y="985772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00333" y="3357241"/>
            <a:ext cx="1533658" cy="183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509302" y="3990322"/>
            <a:ext cx="833694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274419" y="30879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88954" y="33233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927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952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7442" y="3639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86615" y="3098560"/>
            <a:ext cx="1547376" cy="214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Birthday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8661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67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9632" y="962884"/>
            <a:ext cx="4919133" cy="43947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4739" y="1972719"/>
            <a:ext cx="4477381" cy="1635759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S-5-1 Search result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8964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result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84144"/>
              </p:ext>
            </p:extLst>
          </p:nvPr>
        </p:nvGraphicFramePr>
        <p:xfrm>
          <a:off x="5173132" y="1020012"/>
          <a:ext cx="3903137" cy="31289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+ 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Append first name and last</a:t>
                      </a:r>
                      <a:r>
                        <a:rPr kumimoji="1" lang="en-US" altLang="ja-JP" sz="1000" baseline="0" dirty="0" smtClean="0"/>
                        <a:t> name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Join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</a:t>
                      </a:r>
                      <a:r>
                        <a:rPr kumimoji="1" lang="en-US" altLang="ja-JP" sz="1000" baseline="0" dirty="0" smtClean="0"/>
                        <a:t> user create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username,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17904" y="1912760"/>
            <a:ext cx="1136919" cy="741945"/>
            <a:chOff x="1017904" y="1912760"/>
            <a:chExt cx="1136919" cy="741945"/>
          </a:xfrm>
        </p:grpSpPr>
        <p:sp>
          <p:nvSpPr>
            <p:cNvPr id="32" name="TextBox 31"/>
            <p:cNvSpPr txBox="1"/>
            <p:nvPr/>
          </p:nvSpPr>
          <p:spPr>
            <a:xfrm>
              <a:off x="1369114" y="1912760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17904" y="2035871"/>
              <a:ext cx="1136919" cy="618834"/>
              <a:chOff x="1017904" y="2035871"/>
              <a:chExt cx="1136919" cy="61883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429001" y="218790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46728" y="2199016"/>
                <a:ext cx="68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sz="1000" dirty="0" smtClean="0"/>
                  <a:t>Tester</a:t>
                </a:r>
                <a:endParaRPr kumimoji="1" lang="ja-JP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8659" y="2035871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err="1" smtClean="0"/>
                  <a:t>nguyen.viet</a:t>
                </a:r>
                <a:endParaRPr kumimoji="1" lang="ja-JP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7904" y="2439261"/>
                <a:ext cx="11369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Join date: </a:t>
                </a:r>
                <a:r>
                  <a:rPr kumimoji="1" lang="en-US" altLang="ja-JP" sz="800" i="1" dirty="0">
                    <a:solidFill>
                      <a:schemeClr val="bg1">
                        <a:lumMod val="65000"/>
                      </a:schemeClr>
                    </a:solidFill>
                  </a:rPr>
                  <a:t>08/12/</a:t>
                </a:r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2015</a:t>
                </a:r>
                <a:endParaRPr kumimoji="1" lang="ja-JP" altLang="en-US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66522" y="943243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err="1" smtClean="0">
                <a:solidFill>
                  <a:schemeClr val="tx1"/>
                </a:solidFill>
              </a:rPr>
              <a:t>viet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335147" y="2045004"/>
            <a:ext cx="1146597" cy="618834"/>
            <a:chOff x="3353161" y="1702738"/>
            <a:chExt cx="1146597" cy="618834"/>
          </a:xfrm>
        </p:grpSpPr>
        <p:sp>
          <p:nvSpPr>
            <p:cNvPr id="45" name="TextBox 44"/>
            <p:cNvSpPr txBox="1"/>
            <p:nvPr/>
          </p:nvSpPr>
          <p:spPr>
            <a:xfrm>
              <a:off x="3363594" y="1702738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Tester</a:t>
              </a:r>
              <a:endParaRPr kumimoji="1" lang="ja-JP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2839" y="2106128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08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/02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2014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3161" y="1875541"/>
              <a:ext cx="1092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Ngoc Viet</a:t>
              </a:r>
              <a:endParaRPr kumimoji="1" lang="ja-JP" alt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6170" y="2756858"/>
            <a:ext cx="1146598" cy="618834"/>
            <a:chOff x="1034184" y="2414592"/>
            <a:chExt cx="1146598" cy="618834"/>
          </a:xfrm>
        </p:grpSpPr>
        <p:sp>
          <p:nvSpPr>
            <p:cNvPr id="52" name="TextBox 51"/>
            <p:cNvSpPr txBox="1"/>
            <p:nvPr/>
          </p:nvSpPr>
          <p:spPr>
            <a:xfrm>
              <a:off x="1044618" y="2414592"/>
              <a:ext cx="6559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Helloboo</a:t>
              </a:r>
              <a:endParaRPr kumimoji="1" lang="ja-JP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3863" y="2817982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03/11/2013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34184" y="2587395"/>
              <a:ext cx="11189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Quoc Viet</a:t>
              </a:r>
              <a:endParaRPr kumimoji="1" lang="ja-JP" altLang="en-US" sz="1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57638" y="23942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414" y="1668075"/>
            <a:ext cx="734793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User List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7727" y="3191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S-1-1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1197106" y="664029"/>
            <a:ext cx="597285" cy="5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94391" y="5248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8055" y="796102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1781925" y="31518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40025" y="344844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 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05200" cy="557338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2" idx="1"/>
          </p:cNvCxnSpPr>
          <p:nvPr/>
        </p:nvCxnSpPr>
        <p:spPr>
          <a:xfrm flipV="1">
            <a:off x="2389927" y="3293698"/>
            <a:ext cx="1423983" cy="3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3813910" y="314855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smtClean="0"/>
              <a:t>S-3-2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41042" y="3473553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List of posts</a:t>
            </a:r>
            <a:endParaRPr kumimoji="1" lang="ja-JP" altLang="en-US" sz="1000" dirty="0"/>
          </a:p>
          <a:p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011146" y="3304274"/>
            <a:ext cx="4242" cy="20285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3011145" y="4570065"/>
            <a:ext cx="802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3813910" y="44249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S-3-10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4890" y="1621975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11378" y="329369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786228" y="131697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744578" y="473617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 </a:t>
            </a:r>
            <a:r>
              <a:rPr kumimoji="1" lang="en-US" altLang="ja-JP" sz="1000" dirty="0" err="1" smtClean="0"/>
              <a:t>infor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48065" y="248879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result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28444" y="146500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86228" y="21854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992254" y="5324224"/>
            <a:ext cx="8034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3757784" y="517908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S-3-13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77993" y="5493668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69" name="Straight Arrow Connector 68"/>
          <p:cNvCxnSpPr>
            <a:stCxn id="42" idx="3"/>
            <a:endCxn id="70" idx="1"/>
          </p:cNvCxnSpPr>
          <p:nvPr/>
        </p:nvCxnSpPr>
        <p:spPr>
          <a:xfrm>
            <a:off x="4412556" y="3293698"/>
            <a:ext cx="3522666" cy="10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7935222" y="31591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S-3-5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7888780" y="3480050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 post</a:t>
            </a:r>
            <a:endParaRPr kumimoji="1" lang="ja-JP" altLang="en-US" sz="1000" dirty="0"/>
          </a:p>
        </p:txBody>
      </p:sp>
      <p:cxnSp>
        <p:nvCxnSpPr>
          <p:cNvPr id="73" name="Straight Arrow Connector 72"/>
          <p:cNvCxnSpPr>
            <a:stCxn id="74" idx="3"/>
            <a:endCxn id="48" idx="1"/>
          </p:cNvCxnSpPr>
          <p:nvPr/>
        </p:nvCxnSpPr>
        <p:spPr>
          <a:xfrm flipV="1">
            <a:off x="6904103" y="3923694"/>
            <a:ext cx="1031119" cy="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/>
          <p:cNvSpPr/>
          <p:nvPr/>
        </p:nvSpPr>
        <p:spPr>
          <a:xfrm>
            <a:off x="6305457" y="37792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S-3-6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776088" y="4121117"/>
            <a:ext cx="916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>
            <a:endCxn id="68" idx="1"/>
          </p:cNvCxnSpPr>
          <p:nvPr/>
        </p:nvCxnSpPr>
        <p:spPr>
          <a:xfrm>
            <a:off x="7159448" y="3950496"/>
            <a:ext cx="774838" cy="593574"/>
          </a:xfrm>
          <a:prstGeom prst="bentConnector3">
            <a:avLst>
              <a:gd name="adj1" fmla="val 20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5357564" y="44204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S-3-11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115136" y="4700719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sp useBgFill="1">
        <p:nvSpPr>
          <p:cNvPr id="48" name="Rectangle 47"/>
          <p:cNvSpPr/>
          <p:nvPr/>
        </p:nvSpPr>
        <p:spPr>
          <a:xfrm>
            <a:off x="7935222" y="37785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S-3-7</a:t>
            </a:r>
            <a:endParaRPr kumimoji="1" lang="ja-JP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29517" y="4043174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Comments</a:t>
            </a:r>
            <a:endParaRPr kumimoji="1" lang="ja-JP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681704" y="4688257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 comment</a:t>
            </a:r>
            <a:endParaRPr kumimoji="1" lang="ja-JP" altLang="en-US" sz="1000" dirty="0"/>
          </a:p>
        </p:txBody>
      </p:sp>
      <p:sp useBgFill="1">
        <p:nvSpPr>
          <p:cNvPr id="68" name="Rectangle 67"/>
          <p:cNvSpPr/>
          <p:nvPr/>
        </p:nvSpPr>
        <p:spPr>
          <a:xfrm>
            <a:off x="7934286" y="439892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S-3-8</a:t>
            </a:r>
            <a:endParaRPr kumimoji="1" lang="ja-JP" altLang="en-US" sz="1000" dirty="0"/>
          </a:p>
        </p:txBody>
      </p: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6604780" y="3303354"/>
            <a:ext cx="0" cy="475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/>
          <p:cNvSpPr/>
          <p:nvPr/>
        </p:nvSpPr>
        <p:spPr>
          <a:xfrm>
            <a:off x="5357564" y="50425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S-3-12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93849" y="5354849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</a:t>
            </a:r>
            <a:r>
              <a:rPr kumimoji="1" lang="en-US" altLang="ja-JP" sz="1000" dirty="0" err="1" smtClean="0"/>
              <a:t>infor</a:t>
            </a:r>
            <a:endParaRPr kumimoji="1" lang="ja-JP" altLang="en-US" sz="1000" dirty="0"/>
          </a:p>
        </p:txBody>
      </p:sp>
      <p:cxnSp>
        <p:nvCxnSpPr>
          <p:cNvPr id="103" name="Straight Arrow Connector 102"/>
          <p:cNvCxnSpPr>
            <a:stCxn id="32" idx="3"/>
            <a:endCxn id="77" idx="1"/>
          </p:cNvCxnSpPr>
          <p:nvPr/>
        </p:nvCxnSpPr>
        <p:spPr>
          <a:xfrm flipV="1">
            <a:off x="4412556" y="4565565"/>
            <a:ext cx="945008" cy="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75"/>
          <p:cNvCxnSpPr>
            <a:endCxn id="101" idx="1"/>
          </p:cNvCxnSpPr>
          <p:nvPr/>
        </p:nvCxnSpPr>
        <p:spPr>
          <a:xfrm rot="16200000" flipH="1">
            <a:off x="4812445" y="4642555"/>
            <a:ext cx="643604" cy="4466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/>
          <p:nvPr/>
        </p:nvSpPr>
        <p:spPr>
          <a:xfrm>
            <a:off x="7935222" y="24887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S-3-4</a:t>
            </a:r>
            <a:endParaRPr kumimoji="1" lang="ja-JP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912469" y="2769170"/>
            <a:ext cx="64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cxnSp>
        <p:nvCxnSpPr>
          <p:cNvPr id="120" name="Straight Arrow Connector 75"/>
          <p:cNvCxnSpPr/>
          <p:nvPr/>
        </p:nvCxnSpPr>
        <p:spPr>
          <a:xfrm flipV="1">
            <a:off x="7168989" y="2660172"/>
            <a:ext cx="794649" cy="631379"/>
          </a:xfrm>
          <a:prstGeom prst="bentConnector3">
            <a:avLst>
              <a:gd name="adj1" fmla="val 85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/>
          <p:cNvSpPr/>
          <p:nvPr/>
        </p:nvSpPr>
        <p:spPr>
          <a:xfrm>
            <a:off x="5340914" y="316773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S-3-3</a:t>
            </a:r>
            <a:endParaRPr kumimoji="1" lang="ja-JP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312498" y="345855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1210899" y="23389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40" idx="1"/>
          </p:cNvCxnSpPr>
          <p:nvPr/>
        </p:nvCxnSpPr>
        <p:spPr>
          <a:xfrm>
            <a:off x="2992907" y="3871276"/>
            <a:ext cx="802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/>
          <p:cNvSpPr/>
          <p:nvPr/>
        </p:nvSpPr>
        <p:spPr>
          <a:xfrm>
            <a:off x="3795672" y="372613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S-3-9</a:t>
            </a:r>
            <a:endParaRPr kumimoji="1" lang="ja-JP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744578" y="4042521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 Post</a:t>
            </a:r>
            <a:endParaRPr kumimoji="1" lang="ja-JP" altLang="en-US" sz="1000" dirty="0"/>
          </a:p>
        </p:txBody>
      </p:sp>
      <p:cxnSp>
        <p:nvCxnSpPr>
          <p:cNvPr id="61" name="Straight Arrow Connector 60"/>
          <p:cNvCxnSpPr>
            <a:endCxn id="20" idx="0"/>
          </p:cNvCxnSpPr>
          <p:nvPr/>
        </p:nvCxnSpPr>
        <p:spPr>
          <a:xfrm flipH="1">
            <a:off x="2081248" y="2488795"/>
            <a:ext cx="12466" cy="663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8" idx="3"/>
            <a:endCxn id="126" idx="0"/>
          </p:cNvCxnSpPr>
          <p:nvPr/>
        </p:nvCxnSpPr>
        <p:spPr>
          <a:xfrm flipH="1">
            <a:off x="5640237" y="2633938"/>
            <a:ext cx="2893631" cy="533794"/>
          </a:xfrm>
          <a:prstGeom prst="bentConnector4">
            <a:avLst>
              <a:gd name="adj1" fmla="val -12289"/>
              <a:gd name="adj2" fmla="val -1862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0" idx="3"/>
          </p:cNvCxnSpPr>
          <p:nvPr/>
        </p:nvCxnSpPr>
        <p:spPr>
          <a:xfrm flipV="1">
            <a:off x="8533868" y="2646557"/>
            <a:ext cx="355317" cy="6577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8" idx="3"/>
            <a:endCxn id="74" idx="2"/>
          </p:cNvCxnSpPr>
          <p:nvPr/>
        </p:nvCxnSpPr>
        <p:spPr>
          <a:xfrm flipH="1" flipV="1">
            <a:off x="6604780" y="4069560"/>
            <a:ext cx="1928152" cy="474510"/>
          </a:xfrm>
          <a:prstGeom prst="bentConnector4">
            <a:avLst>
              <a:gd name="adj1" fmla="val -19760"/>
              <a:gd name="adj2" fmla="val -148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8559268" y="3923694"/>
            <a:ext cx="355317" cy="6508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7" idx="3"/>
            <a:endCxn id="32" idx="0"/>
          </p:cNvCxnSpPr>
          <p:nvPr/>
        </p:nvCxnSpPr>
        <p:spPr>
          <a:xfrm flipH="1" flipV="1">
            <a:off x="4113233" y="4424922"/>
            <a:ext cx="1842977" cy="140643"/>
          </a:xfrm>
          <a:prstGeom prst="bentConnector4">
            <a:avLst>
              <a:gd name="adj1" fmla="val -12404"/>
              <a:gd name="adj2" fmla="val 202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5968910" y="4574591"/>
            <a:ext cx="217679" cy="613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3"/>
          </p:cNvCxnSpPr>
          <p:nvPr/>
        </p:nvCxnSpPr>
        <p:spPr>
          <a:xfrm flipH="1">
            <a:off x="1188874" y="5324224"/>
            <a:ext cx="3167556" cy="914400"/>
          </a:xfrm>
          <a:prstGeom prst="bentConnector3">
            <a:avLst>
              <a:gd name="adj1" fmla="val -7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75"/>
          <p:cNvCxnSpPr>
            <a:stCxn id="140" idx="3"/>
            <a:endCxn id="126" idx="2"/>
          </p:cNvCxnSpPr>
          <p:nvPr/>
        </p:nvCxnSpPr>
        <p:spPr>
          <a:xfrm flipV="1">
            <a:off x="4394318" y="3458018"/>
            <a:ext cx="1245919" cy="4132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" idx="3"/>
            <a:endCxn id="20" idx="0"/>
          </p:cNvCxnSpPr>
          <p:nvPr/>
        </p:nvCxnSpPr>
        <p:spPr>
          <a:xfrm flipH="1">
            <a:off x="2081248" y="670017"/>
            <a:ext cx="311789" cy="2481857"/>
          </a:xfrm>
          <a:prstGeom prst="bentConnector4">
            <a:avLst>
              <a:gd name="adj1" fmla="val -260689"/>
              <a:gd name="adj2" fmla="val 8874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5" idx="0"/>
            <a:endCxn id="17" idx="2"/>
          </p:cNvCxnSpPr>
          <p:nvPr/>
        </p:nvCxnSpPr>
        <p:spPr>
          <a:xfrm flipV="1">
            <a:off x="2085551" y="815160"/>
            <a:ext cx="8163" cy="50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81936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57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chemeClr val="bg1"/>
                </a:solidFill>
              </a:rPr>
              <a:t>Login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29539"/>
              </p:ext>
            </p:extLst>
          </p:nvPr>
        </p:nvGraphicFramePr>
        <p:xfrm>
          <a:off x="5173132" y="1020012"/>
          <a:ext cx="3903137" cy="31512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</a:t>
                      </a:r>
                      <a:r>
                        <a:rPr kumimoji="1" lang="en-US" altLang="ja-JP" sz="1000" dirty="0" smtClean="0"/>
                        <a:t>post detail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6772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549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4239" y="170892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6654" y="17708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1684" y="17708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8962" y="19729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672" y="1996476"/>
            <a:ext cx="315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6764" y="972919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74512"/>
              </p:ext>
            </p:extLst>
          </p:nvPr>
        </p:nvGraphicFramePr>
        <p:xfrm>
          <a:off x="5173132" y="1020012"/>
          <a:ext cx="3903137" cy="13083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/>
                        <a:t>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3149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7712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522" y="948523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477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7354" y="2824513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314960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5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S-3-13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31098"/>
              </p:ext>
            </p:extLst>
          </p:nvPr>
        </p:nvGraphicFramePr>
        <p:xfrm>
          <a:off x="5173132" y="1011545"/>
          <a:ext cx="3903137" cy="10504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Dropdown menu: Profile,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95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3733" y="1284317"/>
            <a:ext cx="546459" cy="314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Profile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896" y="16257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22574" y="101344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73733" y="1598352"/>
            <a:ext cx="5464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9632" y="985772"/>
            <a:ext cx="4843301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843301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90081"/>
              </p:ext>
            </p:extLst>
          </p:nvPr>
        </p:nvGraphicFramePr>
        <p:xfrm>
          <a:off x="5021467" y="1011545"/>
          <a:ext cx="3901930" cy="453119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74366"/>
                <a:gridCol w="888643"/>
                <a:gridCol w="2032119"/>
                <a:gridCol w="606802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987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Dropdown menu: Profile,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10,</a:t>
                      </a:r>
                    </a:p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 S-3-13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3-9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 </a:t>
                      </a:r>
                      <a:r>
                        <a:rPr kumimoji="1" lang="en-US" altLang="ja-JP" sz="1000" dirty="0" smtClean="0"/>
                        <a:t>sort by create date time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2699" y="209159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8176" y="16220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7234" y="17723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5758" y="17791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0608" y="19378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1373" y="1823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26601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496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316" y="23076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376" y="256855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S-3-3 Post detail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4471"/>
              </p:ext>
            </p:extLst>
          </p:nvPr>
        </p:nvGraphicFramePr>
        <p:xfrm>
          <a:off x="5156198" y="1009450"/>
          <a:ext cx="3903137" cy="325904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677"/>
                <a:gridCol w="1076324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S-3-7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err="1" smtClean="0"/>
                        <a:t>comemnt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S-3-8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S-3-6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558397" y="2227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02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811" y="38629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78662" cy="37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75145" y="4381390"/>
            <a:ext cx="1783827" cy="37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54907" y="4839703"/>
            <a:ext cx="1816629" cy="51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20" y="4415385"/>
            <a:ext cx="110657" cy="110657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19" y="4392415"/>
            <a:ext cx="156633" cy="1566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31667" y="42103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23435" y="42201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62820" y="483970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92270" y="4070260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2876" y="4578418"/>
            <a:ext cx="1837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Nguyen.viet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S-3-9 New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Create a new 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2417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create a</a:t>
                      </a:r>
                      <a:r>
                        <a:rPr kumimoji="1" lang="en-US" altLang="ja-JP" sz="100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9632" y="979444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adipiscing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88368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7104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89106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to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Post 1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b="1" dirty="0" err="1">
                <a:solidFill>
                  <a:schemeClr val="tx1"/>
                </a:solidFill>
              </a:rPr>
              <a:t>Lorem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Curabitur</a:t>
            </a:r>
            <a:r>
              <a:rPr lang="en-US" sz="800" dirty="0">
                <a:solidFill>
                  <a:schemeClr val="tx1"/>
                </a:solidFill>
              </a:rPr>
              <a:t> vitae tempus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lacinia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eros</a:t>
            </a:r>
            <a:r>
              <a:rPr lang="en-US" sz="800" dirty="0">
                <a:solidFill>
                  <a:schemeClr val="tx1"/>
                </a:solidFill>
              </a:rPr>
              <a:t>, vitae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felis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libero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volutpat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egestas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bibendum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lacus quam, </a:t>
            </a:r>
            <a:r>
              <a:rPr lang="en-US" sz="800" dirty="0" err="1">
                <a:solidFill>
                  <a:schemeClr val="tx1"/>
                </a:solidFill>
              </a:rPr>
              <a:t>viverra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blandit</a:t>
            </a:r>
            <a:r>
              <a:rPr lang="en-US" sz="800" dirty="0">
                <a:solidFill>
                  <a:schemeClr val="tx1"/>
                </a:solidFill>
              </a:rPr>
              <a:t> et,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nibh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Phasellus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auctor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 Post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007306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7104" y="4275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198" y="954055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7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</TotalTime>
  <Words>1647</Words>
  <Application>Microsoft Office PowerPoint</Application>
  <PresentationFormat>On-screen Show (4:3)</PresentationFormat>
  <Paragraphs>576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Nguyen Le Quoc Viet</cp:lastModifiedBy>
  <cp:revision>192</cp:revision>
  <dcterms:created xsi:type="dcterms:W3CDTF">2014-12-08T01:47:50Z</dcterms:created>
  <dcterms:modified xsi:type="dcterms:W3CDTF">2015-02-02T10:38:09Z</dcterms:modified>
  <cp:category/>
</cp:coreProperties>
</file>