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7" r:id="rId2"/>
    <p:sldId id="256" r:id="rId3"/>
    <p:sldId id="258" r:id="rId4"/>
    <p:sldId id="271" r:id="rId5"/>
    <p:sldId id="270" r:id="rId6"/>
    <p:sldId id="273" r:id="rId7"/>
    <p:sldId id="272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48473D-B19C-4747-A3BB-08942AA2C81E}">
          <p14:sldIdLst>
            <p14:sldId id="257"/>
            <p14:sldId id="256"/>
            <p14:sldId id="258"/>
            <p14:sldId id="271"/>
            <p14:sldId id="270"/>
            <p14:sldId id="273"/>
            <p14:sldId id="272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LDO2" initials="M" lastIdx="1" clrIdx="0">
    <p:extLst>
      <p:ext uri="{19B8F6BF-5375-455C-9EA6-DF929625EA0E}">
        <p15:presenceInfo xmlns:p15="http://schemas.microsoft.com/office/powerpoint/2012/main" userId="MLDO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9753" autoAdjust="0"/>
  </p:normalViewPr>
  <p:slideViewPr>
    <p:cSldViewPr snapToGrid="0" snapToObjects="1">
      <p:cViewPr>
        <p:scale>
          <a:sx n="100" d="100"/>
          <a:sy n="100" d="100"/>
        </p:scale>
        <p:origin x="-196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3/3/2015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2015/3/3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Training: Mini </a:t>
            </a:r>
            <a:r>
              <a:rPr kumimoji="1" lang="en-US" altLang="ja-JP" sz="24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Blog </a:t>
            </a:r>
            <a:r>
              <a:rPr kumimoji="1"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2015/02/19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サブタイトル 1"/>
          <p:cNvSpPr txBox="1">
            <a:spLocks/>
          </p:cNvSpPr>
          <p:nvPr/>
        </p:nvSpPr>
        <p:spPr>
          <a:xfrm>
            <a:off x="0" y="6600423"/>
            <a:ext cx="1350130" cy="25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Author: </a:t>
            </a:r>
            <a:r>
              <a:rPr lang="en-US" altLang="ja-JP" sz="900" b="1" dirty="0" err="1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Duy</a:t>
            </a:r>
            <a:r>
              <a:rPr lang="en-US" altLang="ja-JP" sz="9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Tran</a:t>
            </a:r>
            <a:endParaRPr lang="ja-JP" altLang="en-US" sz="900" b="1" dirty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3600" y="-13779"/>
            <a:ext cx="189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Search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33578" y="1496982"/>
            <a:ext cx="4919133" cy="37976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143" y="912174"/>
            <a:ext cx="4909568" cy="509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6776" y="1659068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58292"/>
              </p:ext>
            </p:extLst>
          </p:nvPr>
        </p:nvGraphicFramePr>
        <p:xfrm>
          <a:off x="5173132" y="1020012"/>
          <a:ext cx="3903137" cy="10504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posts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post name</a:t>
                      </a:r>
                      <a:r>
                        <a:rPr kumimoji="1" lang="en-US" altLang="ja-JP" sz="1000" baseline="0" dirty="0" smtClean="0"/>
                        <a:t> or post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Result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Display</a:t>
                      </a:r>
                      <a:r>
                        <a:rPr kumimoji="1" lang="en-US" altLang="ja-JP" sz="1000" baseline="0" dirty="0" smtClean="0"/>
                        <a:t> list of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2761" y="1704397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Title 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7977" y="1883422"/>
            <a:ext cx="2650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 – Viewed:5 Comments: 1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5283" y="2035905"/>
            <a:ext cx="315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296776" y="994280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3593" y="1063387"/>
            <a:ext cx="1022684" cy="167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54" y="1903876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06569" y="2373937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05814" y="2552152"/>
            <a:ext cx="2916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Le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Viewed:300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6569" y="2676808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6569" y="305718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5814" y="3235404"/>
            <a:ext cx="3163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Pham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Viewed:50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6569" y="336006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505507" y="37599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04752" y="3938138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Nguyen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Viewed:5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5507" y="406279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06569" y="447958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05814" y="4657804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Duy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 Tran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Viewed:400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6569" y="478246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701087" y="1063741"/>
            <a:ext cx="806317" cy="170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24675" y="1069462"/>
            <a:ext cx="485664" cy="1565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Sign In</a:t>
            </a:r>
            <a:endParaRPr lang="en-GB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3611627" y="1240393"/>
            <a:ext cx="9852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u="sng" dirty="0" smtClean="0"/>
              <a:t>Forgot your password</a:t>
            </a:r>
            <a:endParaRPr kumimoji="1" lang="ja-JP" altLang="en-US" sz="7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521392" y="1233875"/>
            <a:ext cx="5365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smtClean="0"/>
              <a:t>Register</a:t>
            </a:r>
            <a:endParaRPr kumimoji="1" lang="ja-JP" altLang="en-US" sz="7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0556" y="1766042"/>
            <a:ext cx="0" cy="3369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45275" y="1901777"/>
            <a:ext cx="1136028" cy="167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posts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640537" y="2157960"/>
            <a:ext cx="1273205" cy="104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97610" y="250243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5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702348" y="2769747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3677645" y="328019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682383" y="3556847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3662662" y="4062794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667400" y="4339449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7425" y="186718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33943" y="218864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Sitemap un fix</a:t>
            </a:r>
            <a:endParaRPr kumimoji="1" lang="ja-JP" altLang="en-US" dirty="0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S-1-1</a:t>
            </a:r>
            <a:endParaRPr kumimoji="1" lang="ja-JP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901" y="867897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Welcome Page</a:t>
            </a: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1180419" y="671449"/>
            <a:ext cx="535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15801" y="5263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77211" y="2027007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 useBgFill="1">
        <p:nvSpPr>
          <p:cNvPr id="20" name="Rectangle 19"/>
          <p:cNvSpPr/>
          <p:nvPr/>
        </p:nvSpPr>
        <p:spPr>
          <a:xfrm>
            <a:off x="2884965" y="177550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8593" y="205063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 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18085" cy="61927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8" idx="1"/>
          </p:cNvCxnSpPr>
          <p:nvPr/>
        </p:nvCxnSpPr>
        <p:spPr>
          <a:xfrm>
            <a:off x="3771884" y="3775624"/>
            <a:ext cx="5753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06498" y="1404888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27181" y="190596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1709650" y="111666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89724" y="2841238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Profile</a:t>
            </a:r>
            <a:endParaRPr kumimoji="1" lang="ja-JP" altLang="en-US" sz="1000" dirty="0"/>
          </a:p>
        </p:txBody>
      </p:sp>
      <p:cxnSp>
        <p:nvCxnSpPr>
          <p:cNvPr id="50" name="Straight Arrow Connector 49"/>
          <p:cNvCxnSpPr>
            <a:endCxn id="35" idx="1"/>
          </p:cNvCxnSpPr>
          <p:nvPr/>
        </p:nvCxnSpPr>
        <p:spPr>
          <a:xfrm>
            <a:off x="1188874" y="1261811"/>
            <a:ext cx="5207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1703815" y="17608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59183" y="575219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sp useBgFill="1">
        <p:nvSpPr>
          <p:cNvPr id="70" name="Rectangle 69"/>
          <p:cNvSpPr/>
          <p:nvPr/>
        </p:nvSpPr>
        <p:spPr>
          <a:xfrm>
            <a:off x="4341337" y="1771787"/>
            <a:ext cx="576108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301939" y="2859874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user’s information</a:t>
            </a:r>
            <a:endParaRPr kumimoji="1" lang="ja-JP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748430" y="441857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post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4326463" y="5210277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 useBgFill="1">
        <p:nvSpPr>
          <p:cNvPr id="48" name="Rectangle 47"/>
          <p:cNvSpPr/>
          <p:nvPr/>
        </p:nvSpPr>
        <p:spPr>
          <a:xfrm>
            <a:off x="5710658" y="258404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326463" y="3907267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Posts</a:t>
            </a:r>
            <a:endParaRPr kumimoji="1" lang="ja-JP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676396" y="489866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 post</a:t>
            </a:r>
            <a:endParaRPr kumimoji="1" lang="ja-JP" altLang="en-US" sz="1000" dirty="0"/>
          </a:p>
        </p:txBody>
      </p:sp>
      <p:sp useBgFill="1">
        <p:nvSpPr>
          <p:cNvPr id="68" name="Rectangle 67"/>
          <p:cNvSpPr/>
          <p:nvPr/>
        </p:nvSpPr>
        <p:spPr>
          <a:xfrm>
            <a:off x="5715848" y="36297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S-4-11</a:t>
            </a:r>
            <a:endParaRPr kumimoji="1" lang="ja-JP" altLang="en-US" sz="1000" dirty="0"/>
          </a:p>
        </p:txBody>
      </p:sp>
      <p:cxnSp>
        <p:nvCxnSpPr>
          <p:cNvPr id="79" name="Straight Arrow Connector 78"/>
          <p:cNvCxnSpPr>
            <a:endCxn id="126" idx="1"/>
          </p:cNvCxnSpPr>
          <p:nvPr/>
        </p:nvCxnSpPr>
        <p:spPr>
          <a:xfrm>
            <a:off x="3771884" y="5638552"/>
            <a:ext cx="556652" cy="7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/>
          <p:cNvSpPr/>
          <p:nvPr/>
        </p:nvSpPr>
        <p:spPr>
          <a:xfrm>
            <a:off x="5756788" y="461272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S-4-13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518400" y="5762914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all user’s posts</a:t>
            </a:r>
            <a:endParaRPr kumimoji="1" lang="ja-JP" altLang="en-US" sz="1000" dirty="0"/>
          </a:p>
        </p:txBody>
      </p:sp>
      <p:cxnSp>
        <p:nvCxnSpPr>
          <p:cNvPr id="103" name="Straight Arrow Connector 102"/>
          <p:cNvCxnSpPr>
            <a:stCxn id="118" idx="3"/>
            <a:endCxn id="68" idx="1"/>
          </p:cNvCxnSpPr>
          <p:nvPr/>
        </p:nvCxnSpPr>
        <p:spPr>
          <a:xfrm flipV="1">
            <a:off x="4917043" y="3774849"/>
            <a:ext cx="798805" cy="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/>
          <p:cNvSpPr/>
          <p:nvPr/>
        </p:nvSpPr>
        <p:spPr>
          <a:xfrm>
            <a:off x="4347219" y="3630481"/>
            <a:ext cx="569824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S-4-10</a:t>
            </a:r>
            <a:endParaRPr kumimoji="1" lang="ja-JP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55802" y="2020455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Detail</a:t>
            </a:r>
            <a:endParaRPr kumimoji="1" lang="ja-JP" altLang="en-US" sz="1000" dirty="0"/>
          </a:p>
        </p:txBody>
      </p:sp>
      <p:sp useBgFill="1">
        <p:nvSpPr>
          <p:cNvPr id="126" name="Rectangle 125"/>
          <p:cNvSpPr/>
          <p:nvPr/>
        </p:nvSpPr>
        <p:spPr>
          <a:xfrm>
            <a:off x="4328536" y="550056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S-4-15</a:t>
            </a:r>
            <a:endParaRPr kumimoji="1" lang="ja-JP" altLang="en-US" sz="1000" dirty="0"/>
          </a:p>
        </p:txBody>
      </p:sp>
      <p:cxnSp>
        <p:nvCxnSpPr>
          <p:cNvPr id="129" name="Straight Arrow Connector 128"/>
          <p:cNvCxnSpPr>
            <a:endCxn id="51" idx="1"/>
          </p:cNvCxnSpPr>
          <p:nvPr/>
        </p:nvCxnSpPr>
        <p:spPr>
          <a:xfrm>
            <a:off x="1203080" y="1905963"/>
            <a:ext cx="50073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0" idx="3"/>
            <a:endCxn id="70" idx="1"/>
          </p:cNvCxnSpPr>
          <p:nvPr/>
        </p:nvCxnSpPr>
        <p:spPr>
          <a:xfrm flipV="1">
            <a:off x="3483611" y="1916930"/>
            <a:ext cx="857726" cy="3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/>
          <p:cNvSpPr/>
          <p:nvPr/>
        </p:nvSpPr>
        <p:spPr>
          <a:xfrm>
            <a:off x="4341337" y="2577516"/>
            <a:ext cx="576108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408262" y="792979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Forgot your password</a:t>
            </a:r>
            <a:endParaRPr kumimoji="1" lang="ja-JP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79122" y="636413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posts</a:t>
            </a:r>
            <a:endParaRPr kumimoji="1" lang="ja-JP" altLang="en-US" sz="1000" dirty="0"/>
          </a:p>
        </p:txBody>
      </p:sp>
      <p:sp useBgFill="1">
        <p:nvSpPr>
          <p:cNvPr id="87" name="Rectangle 86"/>
          <p:cNvSpPr/>
          <p:nvPr/>
        </p:nvSpPr>
        <p:spPr>
          <a:xfrm>
            <a:off x="4310277" y="608917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cxnSp>
        <p:nvCxnSpPr>
          <p:cNvPr id="88" name="Straight Arrow Connector 87"/>
          <p:cNvCxnSpPr>
            <a:endCxn id="87" idx="1"/>
          </p:cNvCxnSpPr>
          <p:nvPr/>
        </p:nvCxnSpPr>
        <p:spPr>
          <a:xfrm>
            <a:off x="1207017" y="6225255"/>
            <a:ext cx="3103260" cy="9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644235" y="6385908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posts</a:t>
            </a:r>
            <a:endParaRPr kumimoji="1" lang="ja-JP" altLang="en-US" sz="1000" dirty="0"/>
          </a:p>
        </p:txBody>
      </p:sp>
      <p:sp useBgFill="1">
        <p:nvSpPr>
          <p:cNvPr id="90" name="Rectangle 89"/>
          <p:cNvSpPr/>
          <p:nvPr/>
        </p:nvSpPr>
        <p:spPr>
          <a:xfrm>
            <a:off x="5727120" y="60801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cxnSp>
        <p:nvCxnSpPr>
          <p:cNvPr id="91" name="Straight Arrow Connector 90"/>
          <p:cNvCxnSpPr>
            <a:stCxn id="87" idx="3"/>
            <a:endCxn id="90" idx="1"/>
          </p:cNvCxnSpPr>
          <p:nvPr/>
        </p:nvCxnSpPr>
        <p:spPr>
          <a:xfrm flipV="1">
            <a:off x="4908923" y="6225255"/>
            <a:ext cx="818197" cy="9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40" idx="1"/>
          </p:cNvCxnSpPr>
          <p:nvPr/>
        </p:nvCxnSpPr>
        <p:spPr>
          <a:xfrm>
            <a:off x="3771884" y="2720504"/>
            <a:ext cx="569453" cy="2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/>
          <p:cNvSpPr/>
          <p:nvPr/>
        </p:nvSpPr>
        <p:spPr>
          <a:xfrm>
            <a:off x="5710658" y="17717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cxnSp>
        <p:nvCxnSpPr>
          <p:cNvPr id="96" name="Straight Arrow Connector 95"/>
          <p:cNvCxnSpPr>
            <a:stCxn id="70" idx="3"/>
            <a:endCxn id="95" idx="1"/>
          </p:cNvCxnSpPr>
          <p:nvPr/>
        </p:nvCxnSpPr>
        <p:spPr>
          <a:xfrm>
            <a:off x="4917445" y="1916930"/>
            <a:ext cx="7932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98510" y="204196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 Comment</a:t>
            </a:r>
            <a:endParaRPr kumimoji="1" lang="ja-JP" altLang="en-US" sz="10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6588972" y="1888029"/>
            <a:ext cx="0" cy="6767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863478" y="2557595"/>
            <a:ext cx="1072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 Comment</a:t>
            </a:r>
            <a:endParaRPr kumimoji="1" lang="ja-JP" altLang="en-US" sz="1000" dirty="0"/>
          </a:p>
        </p:txBody>
      </p:sp>
      <p:sp useBgFill="1">
        <p:nvSpPr>
          <p:cNvPr id="106" name="Rectangle 105"/>
          <p:cNvSpPr/>
          <p:nvPr/>
        </p:nvSpPr>
        <p:spPr>
          <a:xfrm>
            <a:off x="7063848" y="17503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97338" y="2022901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Comment</a:t>
            </a:r>
            <a:endParaRPr kumimoji="1" lang="ja-JP" altLang="en-US" sz="10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309304" y="1898517"/>
            <a:ext cx="754544" cy="74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9" name="Rectangle 108"/>
          <p:cNvSpPr/>
          <p:nvPr/>
        </p:nvSpPr>
        <p:spPr>
          <a:xfrm>
            <a:off x="7063848" y="22916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110" name="Straight Arrow Connector 109"/>
          <p:cNvCxnSpPr>
            <a:endCxn id="109" idx="1"/>
          </p:cNvCxnSpPr>
          <p:nvPr/>
        </p:nvCxnSpPr>
        <p:spPr>
          <a:xfrm>
            <a:off x="6588972" y="2431778"/>
            <a:ext cx="474876" cy="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40" idx="3"/>
            <a:endCxn id="48" idx="1"/>
          </p:cNvCxnSpPr>
          <p:nvPr/>
        </p:nvCxnSpPr>
        <p:spPr>
          <a:xfrm>
            <a:off x="4917445" y="2722659"/>
            <a:ext cx="793213" cy="6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179951" y="2729187"/>
            <a:ext cx="0" cy="6797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487388" y="340217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sp useBgFill="1">
        <p:nvSpPr>
          <p:cNvPr id="131" name="Rectangle 130"/>
          <p:cNvSpPr/>
          <p:nvPr/>
        </p:nvSpPr>
        <p:spPr>
          <a:xfrm>
            <a:off x="5715750" y="313716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cxnSp>
        <p:nvCxnSpPr>
          <p:cNvPr id="132" name="Straight Arrow Connector 131"/>
          <p:cNvCxnSpPr>
            <a:endCxn id="131" idx="1"/>
          </p:cNvCxnSpPr>
          <p:nvPr/>
        </p:nvCxnSpPr>
        <p:spPr>
          <a:xfrm flipV="1">
            <a:off x="5191059" y="3282305"/>
            <a:ext cx="524691" cy="1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179951" y="3775624"/>
            <a:ext cx="0" cy="120540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559376" y="3910688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 new post</a:t>
            </a:r>
            <a:endParaRPr kumimoji="1" lang="ja-JP" altLang="en-US" sz="1000" dirty="0"/>
          </a:p>
        </p:txBody>
      </p:sp>
      <p:sp useBgFill="1">
        <p:nvSpPr>
          <p:cNvPr id="151" name="Rectangle 150"/>
          <p:cNvSpPr/>
          <p:nvPr/>
        </p:nvSpPr>
        <p:spPr>
          <a:xfrm>
            <a:off x="5740610" y="414920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S-4-12</a:t>
            </a:r>
            <a:endParaRPr kumimoji="1" lang="ja-JP" altLang="en-US" sz="1000" dirty="0"/>
          </a:p>
        </p:txBody>
      </p:sp>
      <p:cxnSp>
        <p:nvCxnSpPr>
          <p:cNvPr id="152" name="Straight Arrow Connector 151"/>
          <p:cNvCxnSpPr>
            <a:endCxn id="151" idx="1"/>
          </p:cNvCxnSpPr>
          <p:nvPr/>
        </p:nvCxnSpPr>
        <p:spPr>
          <a:xfrm flipV="1">
            <a:off x="5179951" y="4294351"/>
            <a:ext cx="560659" cy="3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01" idx="1"/>
          </p:cNvCxnSpPr>
          <p:nvPr/>
        </p:nvCxnSpPr>
        <p:spPr>
          <a:xfrm flipV="1">
            <a:off x="5184910" y="4757871"/>
            <a:ext cx="571878" cy="6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3771884" y="5097325"/>
            <a:ext cx="5383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2" name="Rectangle 181"/>
          <p:cNvSpPr/>
          <p:nvPr/>
        </p:nvSpPr>
        <p:spPr>
          <a:xfrm>
            <a:off x="4318397" y="495218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S-4-14</a:t>
            </a:r>
            <a:endParaRPr kumimoji="1" lang="ja-JP" altLang="en-US" sz="1000" dirty="0"/>
          </a:p>
        </p:txBody>
      </p:sp>
      <p:cxnSp>
        <p:nvCxnSpPr>
          <p:cNvPr id="188" name="Straight Arrow Connector 187"/>
          <p:cNvCxnSpPr>
            <a:stCxn id="126" idx="3"/>
            <a:endCxn id="189" idx="1"/>
          </p:cNvCxnSpPr>
          <p:nvPr/>
        </p:nvCxnSpPr>
        <p:spPr>
          <a:xfrm>
            <a:off x="4927182" y="5645706"/>
            <a:ext cx="788666" cy="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9" name="Rectangle 188"/>
          <p:cNvSpPr/>
          <p:nvPr/>
        </p:nvSpPr>
        <p:spPr>
          <a:xfrm>
            <a:off x="5715848" y="550101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S-4-16</a:t>
            </a:r>
            <a:endParaRPr kumimoji="1" lang="ja-JP" altLang="en-US" sz="1000" dirty="0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3771884" y="1916930"/>
            <a:ext cx="0" cy="4317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3600" y="-13779"/>
            <a:ext cx="21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Welcome 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33578" y="1496982"/>
            <a:ext cx="4919133" cy="37976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143" y="912174"/>
            <a:ext cx="4909568" cy="509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6776" y="1659068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03770"/>
              </p:ext>
            </p:extLst>
          </p:nvPr>
        </p:nvGraphicFramePr>
        <p:xfrm>
          <a:off x="5173132" y="1020012"/>
          <a:ext cx="3903137" cy="43399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Sign In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Go to Home Page if login success.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Forgot your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Forgot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Go to Register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Latest Posts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Display</a:t>
                      </a:r>
                      <a:r>
                        <a:rPr kumimoji="1" lang="en-US" altLang="ja-JP" sz="1000" baseline="0" dirty="0" smtClean="0"/>
                        <a:t> latest posts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Go to Post Detail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S-4-3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Post</a:t>
                      </a:r>
                      <a:r>
                        <a:rPr kumimoji="1" lang="en-GB" altLang="ja-JP" sz="1000" baseline="0" dirty="0" smtClean="0"/>
                        <a:t> Author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date, author, viewed, comments.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Post Content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Go to detail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S-4-3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posts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Search posts by title or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Most Viewed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Display most viewed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posts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1317" y="191173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761" y="1704397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Title 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7977" y="1883422"/>
            <a:ext cx="2650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 – Viewed:5 Comments: 1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5283" y="2035905"/>
            <a:ext cx="315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296776" y="994280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3593" y="1063387"/>
            <a:ext cx="1022684" cy="167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54" y="1903876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06569" y="2373937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05814" y="2552152"/>
            <a:ext cx="2916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Le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Viewed:300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6569" y="2676808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6569" y="305718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5814" y="3235404"/>
            <a:ext cx="3163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Pham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Viewed:50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6569" y="336006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505507" y="37599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04752" y="3938138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Nguyen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Viewed:5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5507" y="406279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06569" y="447958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05814" y="4657804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Duy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 Tran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Viewed:400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6569" y="478246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3701087" y="1063741"/>
            <a:ext cx="806317" cy="170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24675" y="1069462"/>
            <a:ext cx="485664" cy="1565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Sign In</a:t>
            </a:r>
            <a:endParaRPr lang="en-GB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3611627" y="1240393"/>
            <a:ext cx="9852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u="sng" dirty="0" smtClean="0"/>
              <a:t>Forgot your password</a:t>
            </a:r>
            <a:endParaRPr kumimoji="1" lang="ja-JP" altLang="en-US" sz="7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521392" y="1233875"/>
            <a:ext cx="5365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smtClean="0"/>
              <a:t>Register</a:t>
            </a:r>
            <a:endParaRPr kumimoji="1" lang="ja-JP" altLang="en-US" sz="7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0556" y="1766042"/>
            <a:ext cx="0" cy="3369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45275" y="1901777"/>
            <a:ext cx="1136028" cy="167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posts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640537" y="2157960"/>
            <a:ext cx="1273205" cy="104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97610" y="250243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5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702348" y="2769747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3677645" y="328019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682383" y="3556847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3662662" y="4062794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667400" y="4339449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3392730" y="10167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28609" y="101765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187" y="10264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69528" y="131081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71787" y="130426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90791" y="169787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10715" y="187286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61248" y="204730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07404" y="186718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37420" y="221933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3600" y="-13779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Register 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33578" y="1496982"/>
            <a:ext cx="4919133" cy="37976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143" y="912174"/>
            <a:ext cx="4909568" cy="509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6776" y="1659068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88758"/>
              </p:ext>
            </p:extLst>
          </p:nvPr>
        </p:nvGraphicFramePr>
        <p:xfrm>
          <a:off x="5173132" y="1020012"/>
          <a:ext cx="3903137" cy="3165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Gender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Choice</a:t>
                      </a:r>
                      <a:r>
                        <a:rPr kumimoji="1" lang="en-GB" altLang="ja-JP" sz="1000" baseline="0" dirty="0" smtClean="0"/>
                        <a:t> Male or Female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Birth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birth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Input email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Go to Home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Page when register successful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S-4-2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6776" y="994280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3593" y="1063387"/>
            <a:ext cx="1022684" cy="167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01087" y="1063741"/>
            <a:ext cx="806317" cy="170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24675" y="1069462"/>
            <a:ext cx="485664" cy="1565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Sign In</a:t>
            </a:r>
            <a:endParaRPr lang="en-GB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3611627" y="1240393"/>
            <a:ext cx="9852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u="sng" dirty="0" smtClean="0"/>
              <a:t>Forgot your password</a:t>
            </a:r>
            <a:endParaRPr kumimoji="1" lang="ja-JP" altLang="en-US" sz="7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521392" y="1233875"/>
            <a:ext cx="5365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smtClean="0"/>
              <a:t>Register</a:t>
            </a:r>
            <a:endParaRPr kumimoji="1" lang="ja-JP" altLang="en-US" sz="700" dirty="0"/>
          </a:p>
        </p:txBody>
      </p:sp>
      <p:sp>
        <p:nvSpPr>
          <p:cNvPr id="52" name="Rounded Rectangle 51"/>
          <p:cNvSpPr/>
          <p:nvPr/>
        </p:nvSpPr>
        <p:spPr>
          <a:xfrm>
            <a:off x="832468" y="1920460"/>
            <a:ext cx="3582250" cy="3165890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915531" y="2607298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974012" y="4667577"/>
            <a:ext cx="1384300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Register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1915531" y="3170924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75000"/>
                  </a:schemeClr>
                </a:solidFill>
              </a:rPr>
              <a:t>Firstname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915531" y="3458866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0994" y="3901552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Birth Date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00994" y="4147064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915531" y="2882333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74012" y="3741653"/>
            <a:ext cx="83388" cy="855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1900994" y="2120457"/>
            <a:ext cx="1384300" cy="1929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ysClr val="windowText" lastClr="000000"/>
                </a:solidFill>
              </a:rPr>
              <a:t>Register Form</a:t>
            </a:r>
            <a:endParaRPr kumimoji="1" lang="ja-JP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565987" y="3749475"/>
            <a:ext cx="83388" cy="855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137282" y="3711363"/>
            <a:ext cx="298843" cy="137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/>
              <a:t>Male</a:t>
            </a:r>
            <a:endParaRPr lang="en-GB" sz="400" dirty="0"/>
          </a:p>
        </p:txBody>
      </p:sp>
      <p:sp>
        <p:nvSpPr>
          <p:cNvPr id="95" name="Rectangle 94"/>
          <p:cNvSpPr/>
          <p:nvPr/>
        </p:nvSpPr>
        <p:spPr>
          <a:xfrm>
            <a:off x="2727673" y="3707910"/>
            <a:ext cx="407342" cy="137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err="1" smtClean="0"/>
              <a:t>Femail</a:t>
            </a:r>
            <a:endParaRPr lang="en-GB" sz="400" dirty="0"/>
          </a:p>
        </p:txBody>
      </p:sp>
      <p:sp>
        <p:nvSpPr>
          <p:cNvPr id="96" name="TextBox 95"/>
          <p:cNvSpPr txBox="1"/>
          <p:nvPr/>
        </p:nvSpPr>
        <p:spPr>
          <a:xfrm>
            <a:off x="3299831" y="258067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91394" y="285618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99831" y="314962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99831" y="342859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66417" y="364005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62846" y="385601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62845" y="411235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756" y="472179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Home 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33578" y="1327853"/>
            <a:ext cx="4919133" cy="39668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578" y="729115"/>
            <a:ext cx="4909568" cy="509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GB" altLang="ja-JP" sz="1000" dirty="0" smtClean="0">
                <a:solidFill>
                  <a:schemeClr val="bg1"/>
                </a:solidFill>
              </a:rPr>
              <a:t>Hi </a:t>
            </a:r>
            <a:r>
              <a:rPr kumimoji="1" lang="en-GB" altLang="ja-JP" sz="1000" dirty="0" err="1" smtClean="0">
                <a:solidFill>
                  <a:schemeClr val="bg1"/>
                </a:solidFill>
              </a:rPr>
              <a:t>Duy</a:t>
            </a:r>
            <a:r>
              <a:rPr kumimoji="1" lang="en-GB" altLang="ja-JP" sz="1000" dirty="0" smtClean="0">
                <a:solidFill>
                  <a:schemeClr val="bg1"/>
                </a:solidFill>
              </a:rPr>
              <a:t> Tran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6776" y="1704397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05693"/>
              </p:ext>
            </p:extLst>
          </p:nvPr>
        </p:nvGraphicFramePr>
        <p:xfrm>
          <a:off x="5173132" y="1020012"/>
          <a:ext cx="3903137" cy="20644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r>
                        <a:rPr kumimoji="1" lang="en-US" altLang="ja-JP" sz="1000" baseline="0" dirty="0" smtClean="0"/>
                        <a:t> or first name or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Profile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S-4-7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Posts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Go to User’s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S-4-10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 Out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Log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baseline="0" dirty="0" smtClean="0"/>
                        <a:t>out. Go to Welcome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2761" y="1704397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Title 1</a:t>
            </a:r>
            <a:endParaRPr kumimoji="1" lang="ja-JP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7977" y="1883422"/>
            <a:ext cx="2650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 – Viewed:5 Comments: 1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5283" y="2035905"/>
            <a:ext cx="315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</a:t>
            </a:r>
            <a:r>
              <a:rPr kumimoji="1" lang="en-US" altLang="ja-JP" sz="1000" dirty="0" smtClean="0"/>
              <a:t>…</a:t>
            </a:r>
            <a:endParaRPr kumimoji="1" lang="ja-JP" alt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296776" y="835341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54" y="1903876"/>
            <a:ext cx="153246" cy="15273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06569" y="2373937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05814" y="2552152"/>
            <a:ext cx="2916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:30 by Dong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Le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Viewed:300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6569" y="2676808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6569" y="305718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3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5814" y="3235404"/>
            <a:ext cx="3163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:20 by Nguyen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Pham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Viewed:50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6569" y="336006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505507" y="37599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4</a:t>
            </a:r>
            <a:endParaRPr kumimoji="1" lang="ja-JP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04752" y="3938138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11: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Ha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Nguyen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Viewed:5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5507" y="406279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06569" y="447958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05814" y="4657804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Duy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 Tran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Viewed:400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6569" y="478246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271267" y="918392"/>
            <a:ext cx="2167488" cy="18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by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12220" y="1224632"/>
            <a:ext cx="633549" cy="232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My Profile</a:t>
            </a:r>
            <a:endParaRPr lang="en-GB" sz="7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0556" y="1766042"/>
            <a:ext cx="0" cy="3369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45275" y="1901777"/>
            <a:ext cx="1136028" cy="167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posts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640537" y="2157960"/>
            <a:ext cx="1273205" cy="104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97610" y="250243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5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702348" y="2769747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3677645" y="328019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682383" y="3556847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3662662" y="4062794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667400" y="4339449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pic>
        <p:nvPicPr>
          <p:cNvPr id="52" name="Picture 51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15" y="936570"/>
            <a:ext cx="153246" cy="152736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4413794" y="1456765"/>
            <a:ext cx="633549" cy="232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My Posts</a:t>
            </a:r>
            <a:endParaRPr lang="en-GB" sz="700" dirty="0"/>
          </a:p>
        </p:txBody>
      </p:sp>
      <p:sp>
        <p:nvSpPr>
          <p:cNvPr id="89" name="Rounded Rectangle 88"/>
          <p:cNvSpPr/>
          <p:nvPr/>
        </p:nvSpPr>
        <p:spPr>
          <a:xfrm>
            <a:off x="4415311" y="1699102"/>
            <a:ext cx="633549" cy="232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Log Out</a:t>
            </a:r>
            <a:endParaRPr lang="en-GB" sz="700" dirty="0"/>
          </a:p>
        </p:txBody>
      </p:sp>
      <p:sp>
        <p:nvSpPr>
          <p:cNvPr id="90" name="TextBox 89"/>
          <p:cNvSpPr txBox="1"/>
          <p:nvPr/>
        </p:nvSpPr>
        <p:spPr>
          <a:xfrm>
            <a:off x="2984394" y="87970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11886" y="122172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11790" y="146237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04824" y="168230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My 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33578" y="1317996"/>
            <a:ext cx="4919133" cy="39668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578" y="729115"/>
            <a:ext cx="4909568" cy="509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GB" altLang="ja-JP" sz="1000" dirty="0" smtClean="0">
                <a:solidFill>
                  <a:schemeClr val="bg1"/>
                </a:solidFill>
              </a:rPr>
              <a:t>Hi </a:t>
            </a:r>
            <a:r>
              <a:rPr kumimoji="1" lang="en-GB" altLang="ja-JP" sz="1000" dirty="0" err="1" smtClean="0">
                <a:solidFill>
                  <a:schemeClr val="bg1"/>
                </a:solidFill>
              </a:rPr>
              <a:t>Duy</a:t>
            </a:r>
            <a:r>
              <a:rPr kumimoji="1" lang="en-GB" altLang="ja-JP" sz="1000" dirty="0" smtClean="0">
                <a:solidFill>
                  <a:schemeClr val="bg1"/>
                </a:solidFill>
              </a:rPr>
              <a:t> Tran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6776" y="1704397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08754"/>
              </p:ext>
            </p:extLst>
          </p:nvPr>
        </p:nvGraphicFramePr>
        <p:xfrm>
          <a:off x="5173132" y="1020012"/>
          <a:ext cx="3903137" cy="35474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Avatar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avatar’s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Update User’s Information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to update user’s information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current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6776" y="835341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1267" y="918392"/>
            <a:ext cx="2167488" cy="18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by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4174" y="3190685"/>
            <a:ext cx="1753734" cy="232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Update User’s Information</a:t>
            </a:r>
            <a:endParaRPr lang="en-GB" sz="7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195144" y="1795737"/>
            <a:ext cx="0" cy="3369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15" y="936570"/>
            <a:ext cx="153246" cy="152736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3527785" y="3185338"/>
            <a:ext cx="1192286" cy="232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Change Password</a:t>
            </a:r>
            <a:endParaRPr lang="en-GB" sz="700" dirty="0"/>
          </a:p>
        </p:txBody>
      </p:sp>
      <p:sp>
        <p:nvSpPr>
          <p:cNvPr id="91" name="TextBox 90"/>
          <p:cNvSpPr txBox="1"/>
          <p:nvPr/>
        </p:nvSpPr>
        <p:spPr>
          <a:xfrm>
            <a:off x="2141674" y="196186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34049" y="1351059"/>
            <a:ext cx="3470600" cy="279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chemeClr val="bg1">
                    <a:lumMod val="75000"/>
                  </a:schemeClr>
                </a:solidFill>
              </a:rPr>
              <a:t>My Profile</a:t>
            </a:r>
            <a:endParaRPr kumimoji="1" lang="ja-JP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18016" y="1994311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75000"/>
                  </a:schemeClr>
                </a:solidFill>
              </a:rPr>
              <a:t>Firstname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8016" y="2272214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>
                    <a:lumMod val="75000"/>
                  </a:schemeClr>
                </a:solidFill>
              </a:rPr>
              <a:t>Lastname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8016" y="2562995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Avatar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8016" y="2852908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250616" y="2544399"/>
            <a:ext cx="621733" cy="211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File</a:t>
            </a:r>
            <a:endParaRPr lang="en-GB" sz="700" dirty="0"/>
          </a:p>
        </p:txBody>
      </p:sp>
      <p:sp>
        <p:nvSpPr>
          <p:cNvPr id="62" name="Rectangle 61"/>
          <p:cNvSpPr/>
          <p:nvPr/>
        </p:nvSpPr>
        <p:spPr>
          <a:xfrm>
            <a:off x="3401194" y="2012114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Current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01194" y="2300056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01194" y="2580798"/>
            <a:ext cx="1384300" cy="19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41674" y="224681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72218" y="252358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43087" y="282302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4695" y="319068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3912" y="20025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48269" y="227736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3912" y="251401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54920" y="317125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6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My Posts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33578" y="729115"/>
            <a:ext cx="4909568" cy="509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GB" altLang="ja-JP" sz="1000" dirty="0" smtClean="0">
                <a:solidFill>
                  <a:schemeClr val="bg1"/>
                </a:solidFill>
              </a:rPr>
              <a:t>Hi </a:t>
            </a:r>
            <a:r>
              <a:rPr kumimoji="1" lang="en-GB" altLang="ja-JP" sz="1000" dirty="0" err="1" smtClean="0">
                <a:solidFill>
                  <a:schemeClr val="bg1"/>
                </a:solidFill>
              </a:rPr>
              <a:t>Duy</a:t>
            </a:r>
            <a:r>
              <a:rPr kumimoji="1" lang="en-GB" altLang="ja-JP" sz="1000" dirty="0" smtClean="0">
                <a:solidFill>
                  <a:schemeClr val="bg1"/>
                </a:solidFill>
              </a:rPr>
              <a:t> Tran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6776" y="1704397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75861"/>
              </p:ext>
            </p:extLst>
          </p:nvPr>
        </p:nvGraphicFramePr>
        <p:xfrm>
          <a:off x="5173132" y="1020012"/>
          <a:ext cx="3903137" cy="25662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post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Text Editor plugin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Description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post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</a:t>
                      </a:r>
                      <a:r>
                        <a:rPr kumimoji="1" lang="en-GB" altLang="ja-JP" sz="1000" baseline="0" dirty="0" smtClean="0"/>
                        <a:t> to cancel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Create Post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to create new</a:t>
                      </a:r>
                      <a:r>
                        <a:rPr kumimoji="1" lang="en-GB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List of user’s posts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Display</a:t>
                      </a:r>
                      <a:r>
                        <a:rPr kumimoji="1" lang="en-GB" altLang="ja-JP" sz="1000" baseline="0" dirty="0" smtClean="0"/>
                        <a:t> user’s posts with pagination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6776" y="835341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1267" y="918392"/>
            <a:ext cx="2167488" cy="18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by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51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15" y="936570"/>
            <a:ext cx="153246" cy="15273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134049" y="1351059"/>
            <a:ext cx="3470600" cy="279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chemeClr val="bg1">
                    <a:lumMod val="75000"/>
                  </a:schemeClr>
                </a:solidFill>
              </a:rPr>
              <a:t>My Posts</a:t>
            </a:r>
            <a:endParaRPr kumimoji="1" lang="ja-JP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4739" y="1726457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new  post</a:t>
            </a:r>
            <a:endParaRPr kumimoji="1" lang="ja-JP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98603" y="1942955"/>
            <a:ext cx="4579518" cy="1999842"/>
          </a:xfrm>
          <a:prstGeom prst="roundRect">
            <a:avLst>
              <a:gd name="adj" fmla="val 4323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5844" y="2008829"/>
            <a:ext cx="1743158" cy="192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New title post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99454" y="2501235"/>
            <a:ext cx="4277262" cy="1125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sz="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kumimoji="1" lang="ja-JP" altLang="en-US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438755" y="3636210"/>
            <a:ext cx="10544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Create Post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499302" y="2223287"/>
            <a:ext cx="4277262" cy="229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21749" y="3636210"/>
            <a:ext cx="985545" cy="245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sp>
        <p:nvSpPr>
          <p:cNvPr id="100" name="Rectangle 99"/>
          <p:cNvSpPr/>
          <p:nvPr/>
        </p:nvSpPr>
        <p:spPr>
          <a:xfrm>
            <a:off x="712748" y="2232492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b="1" dirty="0" smtClean="0">
                <a:solidFill>
                  <a:schemeClr val="tx1"/>
                </a:solidFill>
              </a:rPr>
              <a:t>B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96445" y="2232492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tx1"/>
                </a:solidFill>
              </a:rPr>
              <a:t>I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3992" y="2237618"/>
            <a:ext cx="230798" cy="192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u="sng" dirty="0" smtClean="0">
                <a:solidFill>
                  <a:schemeClr val="tx1"/>
                </a:solidFill>
              </a:rPr>
              <a:t>U</a:t>
            </a:r>
            <a:endParaRPr kumimoji="1" lang="ja-JP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480773" y="219253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93200" y="251074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449382" y="363552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63324" y="364016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93525" y="4076122"/>
            <a:ext cx="484962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3578" y="4284921"/>
            <a:ext cx="4909568" cy="1255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86857"/>
              </p:ext>
            </p:extLst>
          </p:nvPr>
        </p:nvGraphicFramePr>
        <p:xfrm>
          <a:off x="310783" y="4337019"/>
          <a:ext cx="4551504" cy="83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876"/>
                <a:gridCol w="1137876"/>
                <a:gridCol w="1137876"/>
                <a:gridCol w="1137876"/>
              </a:tblGrid>
              <a:tr h="335091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smtClean="0"/>
                        <a:t>STT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smtClean="0"/>
                        <a:t>Title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smtClean="0"/>
                        <a:t>Edit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smtClean="0"/>
                        <a:t>Delete</a:t>
                      </a:r>
                      <a:endParaRPr lang="en-GB" sz="1050" dirty="0"/>
                    </a:p>
                  </a:txBody>
                  <a:tcPr/>
                </a:tc>
              </a:tr>
              <a:tr h="227780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1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Post 5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27780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2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Post 4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67131" y="4022308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Posts</a:t>
            </a:r>
            <a:endParaRPr kumimoji="1" lang="ja-JP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9" name="Picture 108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74" y="4729026"/>
            <a:ext cx="156633" cy="156633"/>
          </a:xfrm>
          <a:prstGeom prst="rect">
            <a:avLst/>
          </a:prstGeom>
        </p:spPr>
      </p:pic>
      <p:pic>
        <p:nvPicPr>
          <p:cNvPr id="110" name="Picture 109" descr="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65" y="4742193"/>
            <a:ext cx="125450" cy="125450"/>
          </a:xfrm>
          <a:prstGeom prst="rect">
            <a:avLst/>
          </a:prstGeom>
        </p:spPr>
      </p:pic>
      <p:pic>
        <p:nvPicPr>
          <p:cNvPr id="111" name="Picture 110" descr="ed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65" y="4988846"/>
            <a:ext cx="125450" cy="125450"/>
          </a:xfrm>
          <a:prstGeom prst="rect">
            <a:avLst/>
          </a:prstGeom>
        </p:spPr>
      </p:pic>
      <p:pic>
        <p:nvPicPr>
          <p:cNvPr id="112" name="Picture 111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41" y="4973254"/>
            <a:ext cx="156633" cy="156633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776716" y="432869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99121" y="5280811"/>
            <a:ext cx="340456" cy="154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Arrow 10"/>
          <p:cNvSpPr/>
          <p:nvPr/>
        </p:nvSpPr>
        <p:spPr>
          <a:xfrm>
            <a:off x="2090658" y="5280811"/>
            <a:ext cx="336689" cy="15459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1958597" y="197797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S-1-1 Post Detail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33578" y="729115"/>
            <a:ext cx="4909568" cy="509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GB" altLang="ja-JP" sz="1000" dirty="0" smtClean="0">
                <a:solidFill>
                  <a:schemeClr val="bg1"/>
                </a:solidFill>
              </a:rPr>
              <a:t>Hi </a:t>
            </a:r>
            <a:r>
              <a:rPr kumimoji="1" lang="en-GB" altLang="ja-JP" sz="1000" dirty="0" err="1" smtClean="0">
                <a:solidFill>
                  <a:schemeClr val="bg1"/>
                </a:solidFill>
              </a:rPr>
              <a:t>Duy</a:t>
            </a:r>
            <a:r>
              <a:rPr kumimoji="1" lang="en-GB" altLang="ja-JP" sz="1000" dirty="0" smtClean="0">
                <a:solidFill>
                  <a:schemeClr val="bg1"/>
                </a:solidFill>
              </a:rPr>
              <a:t> Tran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6776" y="1704397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3801"/>
              </p:ext>
            </p:extLst>
          </p:nvPr>
        </p:nvGraphicFramePr>
        <p:xfrm>
          <a:off x="5173132" y="1020012"/>
          <a:ext cx="3903137" cy="232236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title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</a:t>
                      </a:r>
                      <a:r>
                        <a:rPr kumimoji="1" lang="en-US" altLang="ja-JP" sz="1000" dirty="0" err="1" smtClean="0"/>
                        <a:t>contetnt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from other user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 not edit, delete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of user</a:t>
                      </a:r>
                      <a:r>
                        <a:rPr kumimoji="1" lang="en-US" altLang="ja-JP" sz="1000" baseline="0" dirty="0" smtClean="0"/>
                        <a:t> who </a:t>
                      </a:r>
                      <a:r>
                        <a:rPr kumimoji="1" lang="en-US" altLang="ja-JP" sz="1000" baseline="0" dirty="0" err="1" smtClean="0"/>
                        <a:t>loginned</a:t>
                      </a:r>
                      <a:r>
                        <a:rPr kumimoji="1" lang="en-US" altLang="ja-JP" sz="1000" baseline="0" dirty="0" smtClean="0"/>
                        <a:t>.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 edit, delete.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Add new comment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to add new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6776" y="835341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1267" y="918392"/>
            <a:ext cx="2167488" cy="18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by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51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15" y="936570"/>
            <a:ext cx="153246" cy="15273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134049" y="1351059"/>
            <a:ext cx="3470600" cy="279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chemeClr val="bg1">
                    <a:lumMod val="75000"/>
                  </a:schemeClr>
                </a:solidFill>
              </a:rPr>
              <a:t>My Posts</a:t>
            </a:r>
            <a:endParaRPr kumimoji="1" lang="ja-JP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799" y="180824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Title 1</a:t>
            </a:r>
            <a:endParaRPr kumimoji="1" lang="ja-JP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18799" y="2087951"/>
            <a:ext cx="439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Lorem</a:t>
            </a:r>
            <a:r>
              <a:rPr lang="en-US" sz="1000" dirty="0"/>
              <a:t> </a:t>
            </a:r>
            <a:r>
              <a:rPr lang="en-US" sz="1000" dirty="0" err="1"/>
              <a:t>ipsum</a:t>
            </a:r>
            <a:r>
              <a:rPr lang="en-US" sz="1000" dirty="0"/>
              <a:t>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. </a:t>
            </a:r>
            <a:r>
              <a:rPr lang="en-US" sz="1000" dirty="0" err="1"/>
              <a:t>Curabitur</a:t>
            </a:r>
            <a:r>
              <a:rPr lang="en-US" sz="1000" dirty="0"/>
              <a:t> vitae tempus </a:t>
            </a:r>
            <a:r>
              <a:rPr lang="en-US" sz="1000" dirty="0" err="1"/>
              <a:t>neque</a:t>
            </a:r>
            <a:r>
              <a:rPr lang="en-US" sz="1000" dirty="0"/>
              <a:t>.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lacinia</a:t>
            </a:r>
            <a:r>
              <a:rPr lang="en-US" sz="1000" dirty="0"/>
              <a:t> </a:t>
            </a:r>
            <a:r>
              <a:rPr lang="en-US" sz="1000" dirty="0" err="1"/>
              <a:t>eros</a:t>
            </a:r>
            <a:r>
              <a:rPr lang="en-US" sz="1000" dirty="0"/>
              <a:t>, vitae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felis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libero</a:t>
            </a:r>
            <a:r>
              <a:rPr lang="en-US" sz="1000" dirty="0"/>
              <a:t>,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suscipit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 </a:t>
            </a:r>
            <a:r>
              <a:rPr lang="en-US" sz="1000" dirty="0" err="1"/>
              <a:t>nec</a:t>
            </a:r>
            <a:r>
              <a:rPr lang="en-US" sz="1000" dirty="0"/>
              <a:t>, </a:t>
            </a:r>
            <a:r>
              <a:rPr lang="en-US" sz="1000" dirty="0" err="1"/>
              <a:t>pellentesque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augue</a:t>
            </a:r>
            <a:r>
              <a:rPr lang="en-US" sz="1000" dirty="0"/>
              <a:t>. </a:t>
            </a:r>
            <a:r>
              <a:rPr lang="en-US" sz="1000" dirty="0" err="1"/>
              <a:t>Donec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nisl</a:t>
            </a:r>
            <a:r>
              <a:rPr lang="en-US" sz="1000" dirty="0"/>
              <a:t> </a:t>
            </a:r>
            <a:r>
              <a:rPr lang="en-US" sz="1000" dirty="0" err="1"/>
              <a:t>lorem</a:t>
            </a:r>
            <a:r>
              <a:rPr lang="en-US" sz="1000" dirty="0"/>
              <a:t>.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egestas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rhoncus</a:t>
            </a:r>
            <a:r>
              <a:rPr lang="en-US" sz="1000" dirty="0"/>
              <a:t> </a:t>
            </a:r>
            <a:r>
              <a:rPr lang="en-US" sz="1000" dirty="0" err="1"/>
              <a:t>bibendum</a:t>
            </a:r>
            <a:r>
              <a:rPr lang="en-US" sz="1000" dirty="0"/>
              <a:t>. </a:t>
            </a:r>
            <a:r>
              <a:rPr lang="en-US" sz="1000" dirty="0" err="1"/>
              <a:t>Nulla</a:t>
            </a:r>
            <a:r>
              <a:rPr lang="en-US" sz="1000" dirty="0"/>
              <a:t> lacus quam,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blandit</a:t>
            </a:r>
            <a:r>
              <a:rPr lang="en-US" sz="1000" dirty="0"/>
              <a:t> et, </a:t>
            </a:r>
            <a:r>
              <a:rPr lang="en-US" sz="1000" dirty="0" err="1"/>
              <a:t>ultricies</a:t>
            </a:r>
            <a:r>
              <a:rPr lang="en-US" sz="1000" dirty="0"/>
              <a:t> non </a:t>
            </a:r>
            <a:r>
              <a:rPr lang="en-US" sz="1000" dirty="0" err="1"/>
              <a:t>nibh</a:t>
            </a:r>
            <a:r>
              <a:rPr lang="en-US" sz="1000" dirty="0"/>
              <a:t>. Class </a:t>
            </a:r>
            <a:r>
              <a:rPr lang="en-US" sz="1000" dirty="0" err="1"/>
              <a:t>aptent</a:t>
            </a:r>
            <a:r>
              <a:rPr lang="en-US" sz="1000" dirty="0"/>
              <a:t> </a:t>
            </a:r>
            <a:r>
              <a:rPr lang="en-US" sz="1000" dirty="0" err="1"/>
              <a:t>taciti</a:t>
            </a:r>
            <a:r>
              <a:rPr lang="en-US" sz="1000" dirty="0"/>
              <a:t> </a:t>
            </a:r>
            <a:r>
              <a:rPr lang="en-US" sz="1000" dirty="0" err="1"/>
              <a:t>sociosqu</a:t>
            </a:r>
            <a:r>
              <a:rPr lang="en-US" sz="1000" dirty="0"/>
              <a:t> ad </a:t>
            </a:r>
            <a:r>
              <a:rPr lang="en-US" sz="1000" dirty="0" err="1"/>
              <a:t>litora</a:t>
            </a:r>
            <a:r>
              <a:rPr lang="en-US" sz="1000" dirty="0"/>
              <a:t> </a:t>
            </a:r>
            <a:r>
              <a:rPr lang="en-US" sz="1000" dirty="0" err="1"/>
              <a:t>torquent</a:t>
            </a:r>
            <a:r>
              <a:rPr lang="en-US" sz="1000" dirty="0"/>
              <a:t> per </a:t>
            </a:r>
            <a:r>
              <a:rPr lang="en-US" sz="1000" dirty="0" err="1"/>
              <a:t>conubia</a:t>
            </a:r>
            <a:r>
              <a:rPr lang="en-US" sz="1000" dirty="0"/>
              <a:t> nostra, per </a:t>
            </a:r>
            <a:r>
              <a:rPr lang="en-US" sz="1000" dirty="0" err="1"/>
              <a:t>inceptos</a:t>
            </a:r>
            <a:r>
              <a:rPr lang="en-US" sz="1000" dirty="0"/>
              <a:t> </a:t>
            </a:r>
            <a:r>
              <a:rPr lang="en-US" sz="1000" dirty="0" err="1"/>
              <a:t>himenaeos</a:t>
            </a:r>
            <a:r>
              <a:rPr lang="en-US" sz="1000" dirty="0"/>
              <a:t>. </a:t>
            </a:r>
            <a:r>
              <a:rPr lang="en-US" sz="1000" dirty="0" err="1"/>
              <a:t>Phasellus</a:t>
            </a:r>
            <a:r>
              <a:rPr lang="en-US" sz="1000" dirty="0"/>
              <a:t> </a:t>
            </a:r>
            <a:r>
              <a:rPr lang="en-US" sz="1000" dirty="0" err="1"/>
              <a:t>condimentum</a:t>
            </a:r>
            <a:r>
              <a:rPr lang="en-US" sz="1000" dirty="0"/>
              <a:t> </a:t>
            </a:r>
            <a:r>
              <a:rPr lang="en-US" sz="1000" dirty="0" err="1"/>
              <a:t>pretium</a:t>
            </a:r>
            <a:r>
              <a:rPr lang="en-US" sz="1000" dirty="0"/>
              <a:t> </a:t>
            </a:r>
            <a:r>
              <a:rPr lang="en-US" sz="1000" dirty="0" err="1"/>
              <a:t>auctor</a:t>
            </a:r>
            <a:r>
              <a:rPr lang="en-US" sz="1000" dirty="0" smtClean="0"/>
              <a:t>.</a:t>
            </a:r>
            <a:endParaRPr kumimoji="1" lang="ja-JP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224915" y="1823636"/>
            <a:ext cx="1587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Tri Le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07799" y="3204369"/>
            <a:ext cx="1778662" cy="372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1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5217" y="3688908"/>
            <a:ext cx="1783827" cy="37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chemeClr val="tx1"/>
                </a:solidFill>
              </a:rPr>
              <a:t>Comment 2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05217" y="4191256"/>
            <a:ext cx="1816629" cy="51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85000"/>
                  </a:schemeClr>
                </a:solidFill>
              </a:rPr>
              <a:t>Add comment</a:t>
            </a:r>
            <a:endParaRPr kumimoji="1" lang="ja-JP" altLang="en-US" sz="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4" name="Picture 43" descr="ed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24" y="3728323"/>
            <a:ext cx="110657" cy="110657"/>
          </a:xfrm>
          <a:prstGeom prst="rect">
            <a:avLst/>
          </a:prstGeom>
        </p:spPr>
      </p:pic>
      <p:pic>
        <p:nvPicPr>
          <p:cNvPr id="45" name="Picture 44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19" y="3705998"/>
            <a:ext cx="156633" cy="156633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407787" y="3103614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07799" y="3411529"/>
            <a:ext cx="1779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Hieu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07799" y="3879018"/>
            <a:ext cx="1697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08/11/2015 15:40 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Duy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 Tran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254710" y="4700943"/>
            <a:ext cx="767136" cy="18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000" dirty="0" smtClean="0"/>
              <a:t>Comment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104912" y="180824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94114" y="215831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87453" y="318766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87453" y="36408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59633" y="450283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07787" y="4094462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527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smtClean="0"/>
              <a:t>Search results by username, </a:t>
            </a:r>
            <a:r>
              <a:rPr kumimoji="1" lang="en-US" altLang="ja-JP" dirty="0" err="1" smtClean="0"/>
              <a:t>firstname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lastname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48114" y="1276516"/>
            <a:ext cx="4919133" cy="39668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578" y="729115"/>
            <a:ext cx="4909568" cy="509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GB" altLang="ja-JP" sz="1000" dirty="0" smtClean="0">
                <a:solidFill>
                  <a:schemeClr val="bg1"/>
                </a:solidFill>
              </a:rPr>
              <a:t>Hi </a:t>
            </a:r>
            <a:r>
              <a:rPr kumimoji="1" lang="en-GB" altLang="ja-JP" sz="1000" dirty="0" err="1" smtClean="0">
                <a:solidFill>
                  <a:schemeClr val="bg1"/>
                </a:solidFill>
              </a:rPr>
              <a:t>Duy</a:t>
            </a:r>
            <a:r>
              <a:rPr kumimoji="1" lang="en-GB" altLang="ja-JP" sz="1000" dirty="0" smtClean="0">
                <a:solidFill>
                  <a:schemeClr val="bg1"/>
                </a:solidFill>
              </a:rPr>
              <a:t> Tran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6776" y="1704397"/>
            <a:ext cx="462181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08074"/>
              </p:ext>
            </p:extLst>
          </p:nvPr>
        </p:nvGraphicFramePr>
        <p:xfrm>
          <a:off x="5173132" y="1020012"/>
          <a:ext cx="3903137" cy="111956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username,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baseline="0" dirty="0" err="1" smtClean="0"/>
                        <a:t>firstname</a:t>
                      </a:r>
                      <a:r>
                        <a:rPr kumimoji="1" lang="en-US" altLang="ja-JP" sz="1000" baseline="0" dirty="0" smtClean="0"/>
                        <a:t> or </a:t>
                      </a:r>
                      <a:r>
                        <a:rPr kumimoji="1" lang="en-US" altLang="ja-JP" sz="1000" baseline="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results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Display all posts by user who is searched.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6776" y="835341"/>
            <a:ext cx="8947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  <a:endParaRPr lang="en-US" altLang="ja-JP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54" y="1903876"/>
            <a:ext cx="153246" cy="15273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03422" y="18899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5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02667" y="2068138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10: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40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Duy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 Tran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Viewed:400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422" y="2192794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271267" y="918392"/>
            <a:ext cx="2167488" cy="18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by name : </a:t>
            </a:r>
            <a:r>
              <a:rPr kumimoji="1" lang="en-US" altLang="ja-JP" sz="800" i="1" dirty="0" err="1" smtClean="0">
                <a:solidFill>
                  <a:schemeClr val="bg1">
                    <a:lumMod val="75000"/>
                  </a:schemeClr>
                </a:solidFill>
              </a:rPr>
              <a:t>Duy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 Tran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50556" y="1766042"/>
            <a:ext cx="0" cy="3369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45275" y="1901777"/>
            <a:ext cx="1136028" cy="167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posts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3640537" y="2157960"/>
            <a:ext cx="1273205" cy="104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97610" y="250243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5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702348" y="2769747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3677645" y="328019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682383" y="3556847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3662662" y="4062794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667400" y="4339449"/>
            <a:ext cx="127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700" dirty="0" err="1"/>
              <a:t>Lorem</a:t>
            </a:r>
            <a:r>
              <a:rPr kumimoji="1" lang="en-US" altLang="ja-JP" sz="700" dirty="0"/>
              <a:t> </a:t>
            </a:r>
            <a:r>
              <a:rPr kumimoji="1" lang="en-US" altLang="ja-JP" sz="700" dirty="0" err="1"/>
              <a:t>Ipsum</a:t>
            </a:r>
            <a:r>
              <a:rPr kumimoji="1" lang="en-US" altLang="ja-JP" sz="700" dirty="0"/>
              <a:t> is simply dummy text of the print … </a:t>
            </a:r>
            <a:endParaRPr kumimoji="1" lang="ja-JP" altLang="en-US" sz="700" dirty="0"/>
          </a:p>
        </p:txBody>
      </p:sp>
      <p:pic>
        <p:nvPicPr>
          <p:cNvPr id="52" name="Picture 51" descr="Search Is Png Png 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15" y="936570"/>
            <a:ext cx="153246" cy="152736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2984394" y="87970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2680" y="174550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8377" y="252755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6</a:t>
            </a:r>
            <a:endParaRPr kumimoji="1" lang="ja-JP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7622" y="2705773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09/12/2015 11:00 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Duy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 Tran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Viewed:40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8377" y="2804300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03422" y="3157081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Post </a:t>
            </a:r>
            <a:r>
              <a:rPr kumimoji="1" lang="en-US" altLang="ja-JP" sz="1000" dirty="0"/>
              <a:t>Title </a:t>
            </a:r>
            <a:r>
              <a:rPr kumimoji="1" lang="en-US" altLang="ja-JP" sz="1000" dirty="0" smtClean="0"/>
              <a:t>7</a:t>
            </a:r>
            <a:endParaRPr kumimoji="1" lang="ja-JP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02667" y="3335296"/>
            <a:ext cx="2800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10/12/2015 21:10 by </a:t>
            </a:r>
            <a:r>
              <a:rPr kumimoji="1" lang="en-US" altLang="ja-JP" sz="800" i="1" dirty="0" err="1" smtClean="0">
                <a:solidFill>
                  <a:schemeClr val="bg1">
                    <a:lumMod val="65000"/>
                  </a:schemeClr>
                </a:solidFill>
              </a:rPr>
              <a:t>Duy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 Tran –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Viewed:10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Comments: 2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422" y="3459952"/>
            <a:ext cx="321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941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3485</TotalTime>
  <Words>1509</Words>
  <Application>Microsoft Office PowerPoint</Application>
  <PresentationFormat>On-screen Show (4:3)</PresentationFormat>
  <Paragraphs>455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MLDO2</cp:lastModifiedBy>
  <cp:revision>235</cp:revision>
  <dcterms:created xsi:type="dcterms:W3CDTF">2014-12-08T01:47:50Z</dcterms:created>
  <dcterms:modified xsi:type="dcterms:W3CDTF">2015-03-03T09:50:39Z</dcterms:modified>
  <cp:category/>
</cp:coreProperties>
</file>