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7" r:id="rId2"/>
    <p:sldId id="256" r:id="rId3"/>
    <p:sldId id="258" r:id="rId4"/>
    <p:sldId id="262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>
        <p:scale>
          <a:sx n="94" d="100"/>
          <a:sy n="94" d="100"/>
        </p:scale>
        <p:origin x="-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1/22/15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1/22/15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21543" y="3140969"/>
            <a:ext cx="683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2015/1/20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48" y="50519"/>
            <a:ext cx="184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S-3-10 Post </a:t>
            </a:r>
            <a:r>
              <a:rPr lang="en-US" dirty="0"/>
              <a:t>Detail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876" y="768576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985" y="694333"/>
            <a:ext cx="68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6748" y="680356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7551" y="1487165"/>
            <a:ext cx="96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Post Detail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22005" y="1497321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3490" y="1897664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4371" y="183054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9714" y="203729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447393"/>
            <a:ext cx="3876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…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…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…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…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…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…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10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1000" dirty="0" smtClean="0">
                <a:solidFill>
                  <a:srgbClr val="000000"/>
                </a:solidFill>
              </a:rPr>
              <a:t>…</a:t>
            </a:r>
            <a:endParaRPr kumimoji="1" lang="ja-JP" altLang="en-US" sz="1000" dirty="0">
              <a:solidFill>
                <a:srgbClr val="000000"/>
              </a:solidFill>
            </a:endParaRPr>
          </a:p>
          <a:p>
            <a:endParaRPr kumimoji="1" lang="ja-JP" altLang="en-US" sz="1000" dirty="0">
              <a:solidFill>
                <a:srgbClr val="000000"/>
              </a:solidFill>
            </a:endParaRPr>
          </a:p>
          <a:p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03381" y="2200260"/>
            <a:ext cx="2730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pic>
        <p:nvPicPr>
          <p:cNvPr id="25" name="Picture 2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26" y="1891257"/>
            <a:ext cx="156633" cy="156633"/>
          </a:xfrm>
          <a:prstGeom prst="rect">
            <a:avLst/>
          </a:prstGeom>
        </p:spPr>
      </p:pic>
      <p:pic>
        <p:nvPicPr>
          <p:cNvPr id="26" name="Picture 25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7" y="1914570"/>
            <a:ext cx="125450" cy="12545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86355" y="3406145"/>
            <a:ext cx="517026" cy="4215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3682" y="3939800"/>
            <a:ext cx="517026" cy="4215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9787" y="3504577"/>
            <a:ext cx="2046605" cy="246221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00"/>
                </a:solidFill>
              </a:rPr>
              <a:t>Comment1</a:t>
            </a:r>
            <a:endParaRPr kumimoji="1" lang="ja-JP" altLang="en-US" sz="1000" dirty="0">
              <a:solidFill>
                <a:srgbClr val="000000"/>
              </a:solidFill>
            </a:endParaRPr>
          </a:p>
        </p:txBody>
      </p:sp>
      <p:pic>
        <p:nvPicPr>
          <p:cNvPr id="33" name="Picture 32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9033" y="3563614"/>
            <a:ext cx="156633" cy="156633"/>
          </a:xfrm>
          <a:prstGeom prst="rect">
            <a:avLst/>
          </a:prstGeom>
        </p:spPr>
      </p:pic>
      <p:pic>
        <p:nvPicPr>
          <p:cNvPr id="34" name="Picture 33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7337" y="3586927"/>
            <a:ext cx="125450" cy="1254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75257" y="3992849"/>
            <a:ext cx="2046605" cy="246221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Comment…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761" y="1269170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</a:t>
            </a:r>
            <a:r>
              <a:rPr kumimoji="1" lang="en-US" altLang="ja-JP" sz="1050" dirty="0">
                <a:solidFill>
                  <a:srgbClr val="B7DEE8"/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New Post | User’s Posts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139" y="883727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58338" y="90093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61728" y="69670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7348" y="67949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6145"/>
              </p:ext>
            </p:extLst>
          </p:nvPr>
        </p:nvGraphicFramePr>
        <p:xfrm>
          <a:off x="4478866" y="813097"/>
          <a:ext cx="4461935" cy="449424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 got to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to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</a:t>
                      </a:r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Posted 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User’s Posts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to edit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to delete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</a:t>
                      </a:r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Comment</a:t>
                      </a:r>
                      <a:r>
                        <a:rPr kumimoji="1" lang="en-US" altLang="ja-JP" sz="1000" baseline="0" dirty="0" smtClean="0"/>
                        <a:t> area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71436" y="17043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38426" y="168569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02142" y="189766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3317" y="19451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2807" y="212962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2908" y="236003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5059" y="399284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1321" y="333854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01949" y="333854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1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30" y="70995"/>
            <a:ext cx="199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S-3-7 Edit User Info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76" y="768576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5565" y="1430746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9546" y="1472508"/>
            <a:ext cx="118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Edit User Info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2020" y="2106541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u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sername…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7554" y="2132366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Username: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554" y="2404066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First name: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2020" y="2378587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irst name…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7554" y="2672184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Last name: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2020" y="2662800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ast name…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8824" y="3272515"/>
            <a:ext cx="612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Avatar: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2020" y="3265568"/>
            <a:ext cx="11505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err="1" smtClean="0">
                <a:solidFill>
                  <a:schemeClr val="bg1">
                    <a:lumMod val="85000"/>
                  </a:schemeClr>
                </a:solidFill>
              </a:rPr>
              <a:t>url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12-Point Star 18"/>
          <p:cNvSpPr/>
          <p:nvPr/>
        </p:nvSpPr>
        <p:spPr>
          <a:xfrm>
            <a:off x="3104527" y="3251524"/>
            <a:ext cx="226690" cy="239273"/>
          </a:xfrm>
          <a:prstGeom prst="star1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91029" y="3621354"/>
            <a:ext cx="714637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Save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060" y="179703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84238" y="3617444"/>
            <a:ext cx="714637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Cancel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2925" y="2982024"/>
            <a:ext cx="63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Email: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6995" y="2951648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Email…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761" y="1174706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</a:t>
            </a:r>
            <a:r>
              <a:rPr kumimoji="1" lang="en-US" altLang="ja-JP" sz="1050" dirty="0">
                <a:solidFill>
                  <a:srgbClr val="B7DEE8"/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New Post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| User’s Posts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33470" y="690837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78233" y="689986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31139" y="925711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58338" y="9429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1728" y="69670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37348" y="67949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44557"/>
              </p:ext>
            </p:extLst>
          </p:nvPr>
        </p:nvGraphicFramePr>
        <p:xfrm>
          <a:off x="4478866" y="876073"/>
          <a:ext cx="4461935" cy="402884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</a:t>
                      </a:r>
                      <a:r>
                        <a:rPr lang="en-US" sz="1000" baseline="0" dirty="0" smtClean="0"/>
                        <a:t> first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aseline="0" dirty="0" smtClean="0"/>
                        <a:t>Input last name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Choose the avatar</a:t>
                      </a:r>
                      <a:r>
                        <a:rPr kumimoji="1" lang="en-US" altLang="ja-JP" sz="1000" baseline="0" dirty="0" smtClean="0"/>
                        <a:t> path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Save edited</a:t>
                      </a:r>
                      <a:r>
                        <a:rPr kumimoji="1" lang="en-US" altLang="ja-JP" sz="1000" baseline="0" dirty="0" smtClean="0"/>
                        <a:t> Information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 editing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777094" y="18108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98875" y="238375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86704" y="210016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86704" y="26721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03236" y="31717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98875" y="29273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4587" y="363319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03236" y="36107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0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5</a:t>
            </a:r>
            <a:r>
              <a:rPr kumimoji="1" lang="en-US" altLang="ja-JP" dirty="0" smtClean="0"/>
              <a:t> User’s Posts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87048" y="73585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7876" y="154407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1316" y="1290162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B7DEE8"/>
                </a:solidFill>
              </a:rPr>
              <a:t>Home</a:t>
            </a:r>
            <a:r>
              <a:rPr kumimoji="1" lang="en-US" altLang="ja-JP" sz="1050" dirty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New Post | </a:t>
            </a:r>
            <a:r>
              <a:rPr kumimoji="1" lang="en-US" altLang="ja-JP" sz="1050" dirty="0" smtClean="0">
                <a:solidFill>
                  <a:schemeClr val="accent5">
                    <a:lumMod val="50000"/>
                  </a:schemeClr>
                </a:solidFill>
              </a:rPr>
              <a:t>User’s Posts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1335"/>
              </p:ext>
            </p:extLst>
          </p:nvPr>
        </p:nvGraphicFramePr>
        <p:xfrm>
          <a:off x="4478866" y="876073"/>
          <a:ext cx="4461935" cy="44700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to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Input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either username</a:t>
                      </a:r>
                      <a:r>
                        <a:rPr kumimoji="1" lang="en-US" altLang="ja-JP" sz="1000" baseline="0" dirty="0" smtClean="0"/>
                        <a:t> or </a:t>
                      </a:r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smtClean="0"/>
                        <a:t>or </a:t>
                      </a:r>
                      <a:r>
                        <a:rPr kumimoji="1" lang="en-US" altLang="ja-JP" sz="1000" baseline="0" dirty="0" smtClean="0"/>
                        <a:t>last name </a:t>
                      </a:r>
                      <a:r>
                        <a:rPr kumimoji="1" lang="en-US" altLang="ja-JP" sz="1000" baseline="0" dirty="0" smtClean="0"/>
                        <a:t>or post description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user,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--&gt; go to create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User’s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</a:t>
                      </a:r>
                      <a:r>
                        <a:rPr kumimoji="1" lang="en-US" altLang="ja-JP" sz="1000" baseline="0" dirty="0" smtClean="0"/>
                        <a:t>all current user posts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all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r>
                        <a:rPr kumimoji="1" lang="en-US" altLang="ja-JP" sz="1000" dirty="0" smtClean="0"/>
                        <a:t>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Post Detail Page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Thumbnail Image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 Post Detail 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7876" y="774148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876" y="1903270"/>
            <a:ext cx="1871134" cy="258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Search User, Post Descriptio</a:t>
            </a:r>
            <a:r>
              <a:rPr kumimoji="1" lang="en-US" altLang="ja-JP" sz="800" dirty="0">
                <a:solidFill>
                  <a:schemeClr val="bg1">
                    <a:lumMod val="85000"/>
                  </a:schemeClr>
                </a:solidFill>
              </a:rPr>
              <a:t>n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3000" y="1903270"/>
            <a:ext cx="558800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rgbClr val="FFFFFF"/>
                </a:solidFill>
              </a:rPr>
              <a:t>Search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1985" y="764309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6748" y="752962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654" y="999183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876" y="2387330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876" y="3692543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876" y="3044885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510" y="229972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510" y="297237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5094" y="36064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5094" y="2445572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0510" y="312098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544" y="375349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5093" y="2545950"/>
            <a:ext cx="2730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8544" y="3228702"/>
            <a:ext cx="273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544" y="3852635"/>
            <a:ext cx="273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40328" y="16570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9128" y="1137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3471" y="19151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6853" y="10163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26853" y="7529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0243" y="7701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0540" y="11143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6328" y="11042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9128" y="21924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013" y="21411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17566" y="1500825"/>
            <a:ext cx="118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User’s Posts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50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6</a:t>
            </a:r>
            <a:r>
              <a:rPr kumimoji="1" lang="en-US" altLang="ja-JP" dirty="0" smtClean="0"/>
              <a:t> All Posts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7876" y="154407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1316" y="1290162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B7DEE8"/>
                </a:solidFill>
              </a:rPr>
              <a:t>Home</a:t>
            </a:r>
            <a:r>
              <a:rPr kumimoji="1" lang="en-US" altLang="ja-JP" sz="1050" dirty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New Post | User’s Posts | </a:t>
            </a:r>
            <a:r>
              <a:rPr kumimoji="1" lang="en-US" altLang="ja-JP" sz="1050" dirty="0" smtClean="0">
                <a:solidFill>
                  <a:schemeClr val="accent5">
                    <a:lumMod val="50000"/>
                  </a:schemeClr>
                </a:solidFill>
              </a:rPr>
              <a:t>All Posts</a:t>
            </a:r>
            <a:endParaRPr kumimoji="1" lang="ja-JP" altLang="en-US" sz="105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34082"/>
              </p:ext>
            </p:extLst>
          </p:nvPr>
        </p:nvGraphicFramePr>
        <p:xfrm>
          <a:off x="4478866" y="876073"/>
          <a:ext cx="4461935" cy="45392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to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Input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either username</a:t>
                      </a:r>
                      <a:r>
                        <a:rPr kumimoji="1" lang="en-US" altLang="ja-JP" sz="1000" baseline="0" dirty="0" smtClean="0"/>
                        <a:t> or </a:t>
                      </a:r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or last name or post description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user,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--&gt; go to create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User’s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U</a:t>
                      </a:r>
                      <a:r>
                        <a:rPr kumimoji="1" lang="en-US" altLang="ja-JP" sz="1000" baseline="0" dirty="0" smtClean="0"/>
                        <a:t>ser Posts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Post Detail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Thumbnail Image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 Post Detail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User’s Posts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7876" y="774148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876" y="1916780"/>
            <a:ext cx="1871134" cy="258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Search User, Post Descriptio</a:t>
            </a:r>
            <a:r>
              <a:rPr kumimoji="1" lang="en-US" altLang="ja-JP" sz="800" dirty="0">
                <a:solidFill>
                  <a:schemeClr val="bg1">
                    <a:lumMod val="85000"/>
                  </a:schemeClr>
                </a:solidFill>
              </a:rPr>
              <a:t>n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3000" y="1903270"/>
            <a:ext cx="558800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rgbClr val="FFFFFF"/>
                </a:solidFill>
              </a:rPr>
              <a:t>Search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1985" y="764309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6748" y="752962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654" y="999183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7876" y="2387330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876" y="3692543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876" y="3044885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0510" y="229972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510" y="297237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094" y="36064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5094" y="2445572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0510" y="312098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544" y="375349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093" y="2545950"/>
            <a:ext cx="2730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8544" y="3228702"/>
            <a:ext cx="273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8544" y="3852635"/>
            <a:ext cx="273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840328" y="16570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9128" y="1137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3471" y="19151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853" y="10163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6853" y="7529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0243" y="7701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6328" y="11042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128" y="21924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013" y="21411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7566" y="1500825"/>
            <a:ext cx="118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All Posts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9283" y="226421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90286" y="886301"/>
            <a:ext cx="680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Login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8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Post</a:t>
            </a:r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712146" y="1326901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2628" y="1968537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4136780" y="17878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-4-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62877" y="2078134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10899" y="35348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73520" y="338975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-4-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768683" y="373395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</a:t>
            </a:r>
            <a:endParaRPr kumimoji="1" lang="ja-JP" altLang="en-US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732628" y="195206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80432" y="3346911"/>
            <a:ext cx="20482" cy="7706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53110" y="2675552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53110" y="2664729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68931" y="2726639"/>
            <a:ext cx="1147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User’s Posts</a:t>
            </a:r>
            <a:endParaRPr kumimoji="1" lang="ja-JP" altLang="en-US" sz="1000" dirty="0"/>
          </a:p>
        </p:txBody>
      </p:sp>
      <p:sp useBgFill="1">
        <p:nvSpPr>
          <p:cNvPr id="59" name="Rectangle 58"/>
          <p:cNvSpPr/>
          <p:nvPr/>
        </p:nvSpPr>
        <p:spPr>
          <a:xfrm>
            <a:off x="4148785" y="2478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758725" y="3314083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4169230" y="316188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-6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98404" y="3478309"/>
            <a:ext cx="64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All Posts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747835" y="3314083"/>
            <a:ext cx="778424" cy="1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5526259" y="31880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-10</a:t>
            </a:r>
            <a:endParaRPr kumimoji="1" lang="ja-JP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389493" y="352163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 </a:t>
            </a:r>
            <a:r>
              <a:rPr lang="en-US" sz="1000" dirty="0"/>
              <a:t>Detail 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087184" y="3326246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6491336" y="317517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-11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354570" y="3508788"/>
            <a:ext cx="643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Edit Post</a:t>
            </a:r>
            <a:endParaRPr lang="en-US" sz="1000" dirty="0"/>
          </a:p>
        </p:txBody>
      </p:sp>
      <p:cxnSp>
        <p:nvCxnSpPr>
          <p:cNvPr id="86" name="Elbow Connector 85"/>
          <p:cNvCxnSpPr/>
          <p:nvPr/>
        </p:nvCxnSpPr>
        <p:spPr>
          <a:xfrm flipH="1">
            <a:off x="5782981" y="2605110"/>
            <a:ext cx="12700" cy="62697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9" idx="3"/>
          </p:cNvCxnSpPr>
          <p:nvPr/>
        </p:nvCxnSpPr>
        <p:spPr>
          <a:xfrm flipV="1">
            <a:off x="4747431" y="2605110"/>
            <a:ext cx="1035549" cy="1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73592" y="410631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/>
          <p:cNvSpPr/>
          <p:nvPr/>
        </p:nvSpPr>
        <p:spPr>
          <a:xfrm>
            <a:off x="4169230" y="395115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-7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2019" y="4246762"/>
            <a:ext cx="77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User Info</a:t>
            </a:r>
            <a:endParaRPr kumimoji="1" lang="ja-JP" altLang="en-US" sz="1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709874" y="1951087"/>
            <a:ext cx="832046" cy="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85"/>
          <p:cNvCxnSpPr/>
          <p:nvPr/>
        </p:nvCxnSpPr>
        <p:spPr>
          <a:xfrm>
            <a:off x="5541920" y="1978137"/>
            <a:ext cx="0" cy="118374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800914" y="4117535"/>
            <a:ext cx="20482" cy="7706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794074" y="487693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4189712" y="47217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-8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62501" y="5017386"/>
            <a:ext cx="77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32" name="Straight Arrow Connector 31"/>
          <p:cNvCxnSpPr>
            <a:stCxn id="17" idx="3"/>
            <a:endCxn id="42" idx="0"/>
          </p:cNvCxnSpPr>
          <p:nvPr/>
        </p:nvCxnSpPr>
        <p:spPr>
          <a:xfrm>
            <a:off x="2353536" y="684591"/>
            <a:ext cx="866463" cy="4668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82" y="718214"/>
            <a:ext cx="4919133" cy="4258733"/>
          </a:xfrm>
          <a:prstGeom prst="rect">
            <a:avLst/>
          </a:prstGeom>
          <a:solidFill>
            <a:schemeClr val="bg1">
              <a:lumMod val="65000"/>
              <a:alpha val="12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229" y="812607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495" y="1556496"/>
            <a:ext cx="1701031" cy="250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00" i="1" dirty="0" smtClean="0">
                <a:solidFill>
                  <a:schemeClr val="bg1">
                    <a:lumMod val="85000"/>
                  </a:schemeClr>
                </a:solidFill>
              </a:rPr>
              <a:t>Search user, post description</a:t>
            </a:r>
            <a:endParaRPr kumimoji="1" lang="ja-JP" alt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640" y="1556497"/>
            <a:ext cx="558800" cy="246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rgbClr val="FFFFFF"/>
                </a:solidFill>
              </a:rPr>
              <a:t>Search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2084462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95222"/>
              </p:ext>
            </p:extLst>
          </p:nvPr>
        </p:nvGraphicFramePr>
        <p:xfrm>
          <a:off x="5173132" y="835543"/>
          <a:ext cx="3903137" cy="51242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0460"/>
                <a:gridCol w="747807"/>
                <a:gridCol w="1292450"/>
                <a:gridCol w="536915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Perform</a:t>
                      </a:r>
                      <a:r>
                        <a:rPr kumimoji="1" lang="en-US" altLang="ja-JP" sz="1000" baseline="0" dirty="0" smtClean="0"/>
                        <a:t> l</a:t>
                      </a:r>
                      <a:r>
                        <a:rPr kumimoji="1" lang="en-US" altLang="ja-JP" sz="1000" dirty="0" smtClean="0"/>
                        <a:t>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--&gt; 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user,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-4-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Input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either username</a:t>
                      </a:r>
                      <a:r>
                        <a:rPr kumimoji="1" lang="en-US" altLang="ja-JP" sz="1000" baseline="0" dirty="0" smtClean="0"/>
                        <a:t> or </a:t>
                      </a:r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or last name or post 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 Latest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Thumbnail Image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--&gt; go to detail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-3-10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--&gt; go to detail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Click --&gt;</a:t>
                      </a:r>
                      <a:r>
                        <a:rPr kumimoji="1" lang="en-GB" altLang="ja-JP" sz="1000" baseline="0" dirty="0" smtClean="0"/>
                        <a:t> go to  User’s Post page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 go to Detail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435051" y="15605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084462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31859C"/>
                </a:solidFill>
              </a:rPr>
              <a:t>10 </a:t>
            </a:r>
            <a:r>
              <a:rPr kumimoji="1" lang="en-US" altLang="ja-JP" sz="1200" dirty="0" smtClean="0">
                <a:solidFill>
                  <a:srgbClr val="31859C"/>
                </a:solidFill>
              </a:rPr>
              <a:t>Latest Posts</a:t>
            </a:r>
            <a:endParaRPr kumimoji="1" lang="ja-JP" altLang="en-US" sz="1200" dirty="0">
              <a:solidFill>
                <a:srgbClr val="31859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1016" y="20844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581" y="255940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6087" y="22862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3244" y="242480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8094" y="240630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8735" y="26825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76846" y="24393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72189" y="2625072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2189" y="2795080"/>
            <a:ext cx="292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568869" y="2529419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6571" y="315528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06571" y="3324447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09727" y="3479079"/>
            <a:ext cx="2931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568869" y="3194132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31338" y="384830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accent5">
                    <a:lumMod val="50000"/>
                  </a:schemeClr>
                </a:solidFill>
              </a:rPr>
              <a:t>Blog 1</a:t>
            </a:r>
            <a:endParaRPr kumimoji="1" lang="ja-JP" alt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31338" y="398680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3014" y="4161706"/>
            <a:ext cx="3041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568869" y="3876759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80524" y="8126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215968"/>
                </a:solidFill>
              </a:rPr>
              <a:t>Username: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12142" y="1022926"/>
            <a:ext cx="72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215968"/>
                </a:solidFill>
              </a:rPr>
              <a:t>Password: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56516" y="829951"/>
            <a:ext cx="1384301" cy="192975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56516" y="1022926"/>
            <a:ext cx="1384301" cy="192975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56516" y="1269147"/>
            <a:ext cx="575526" cy="246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87081" y="1542647"/>
            <a:ext cx="653736" cy="246220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Register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58111" y="1537626"/>
            <a:ext cx="1328970" cy="250319"/>
          </a:xfrm>
          <a:prstGeom prst="rect">
            <a:avLst/>
          </a:prstGeom>
          <a:solidFill>
            <a:srgbClr val="D9D9D9">
              <a:alpha val="2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ja-JP" sz="1000" i="1" dirty="0" smtClean="0">
                <a:solidFill>
                  <a:srgbClr val="215968"/>
                </a:solidFill>
              </a:rPr>
              <a:t>Register an account:</a:t>
            </a:r>
            <a:endParaRPr kumimoji="1" lang="ja-JP" altLang="en-US" sz="1000" i="1" dirty="0">
              <a:solidFill>
                <a:srgbClr val="215968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09186" y="7767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45469" y="9823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84950" y="12691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61080" y="168370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0045" y="13102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8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2</a:t>
            </a:r>
            <a:r>
              <a:rPr kumimoji="1" lang="en-US" altLang="ja-JP" dirty="0" smtClean="0"/>
              <a:t> Home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316" y="1668018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215968"/>
                </a:solidFill>
              </a:rPr>
              <a:t>Home 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New Post | User’s Posts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84612"/>
              </p:ext>
            </p:extLst>
          </p:nvPr>
        </p:nvGraphicFramePr>
        <p:xfrm>
          <a:off x="4478866" y="876073"/>
          <a:ext cx="4461935" cy="493544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to logout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Input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either username</a:t>
                      </a:r>
                      <a:r>
                        <a:rPr kumimoji="1" lang="en-US" altLang="ja-JP" sz="1000" baseline="0" dirty="0" smtClean="0"/>
                        <a:t> or </a:t>
                      </a:r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smtClean="0"/>
                        <a:t>or </a:t>
                      </a:r>
                      <a:r>
                        <a:rPr kumimoji="1" lang="en-US" altLang="ja-JP" sz="1000" baseline="0" dirty="0" smtClean="0"/>
                        <a:t>last name </a:t>
                      </a:r>
                      <a:r>
                        <a:rPr kumimoji="1" lang="en-US" altLang="ja-JP" sz="1000" baseline="0" dirty="0" smtClean="0"/>
                        <a:t>or post description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 go to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--&gt; go to create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User’s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curre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nt User’s Posts Page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</a:t>
                      </a:r>
                      <a:r>
                        <a:rPr kumimoji="1" lang="en-US" altLang="ja-JP" sz="1000" dirty="0" smtClean="0"/>
                        <a:t> All Posts page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Thumbnail Image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77876" y="784644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7876" y="1409958"/>
            <a:ext cx="1871134" cy="258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Search User, Post Descriptio</a:t>
            </a:r>
            <a:r>
              <a:rPr kumimoji="1" lang="en-US" altLang="ja-JP" sz="800" dirty="0">
                <a:solidFill>
                  <a:schemeClr val="bg1">
                    <a:lumMod val="85000"/>
                  </a:schemeClr>
                </a:solidFill>
              </a:rPr>
              <a:t>n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13000" y="1409958"/>
            <a:ext cx="558800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rgbClr val="FFFFFF"/>
                </a:solidFill>
              </a:rPr>
              <a:t>Search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1985" y="707198"/>
            <a:ext cx="663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6748" y="689986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9654" y="936207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7048" y="192193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31859C"/>
                </a:solidFill>
              </a:rPr>
              <a:t>10 </a:t>
            </a:r>
            <a:r>
              <a:rPr kumimoji="1" lang="en-US" altLang="ja-JP" sz="1200" dirty="0" smtClean="0">
                <a:solidFill>
                  <a:srgbClr val="31859C"/>
                </a:solidFill>
              </a:rPr>
              <a:t>Latest Posts</a:t>
            </a:r>
            <a:endParaRPr kumimoji="1" lang="ja-JP" altLang="en-US" sz="1200" dirty="0">
              <a:solidFill>
                <a:srgbClr val="31859C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7876" y="2387330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76" y="3692543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7876" y="3044885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40510" y="229972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0510" y="297237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5094" y="36064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35094" y="2445572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510" y="312098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8544" y="375349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35093" y="2545950"/>
            <a:ext cx="2730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28544" y="3228702"/>
            <a:ext cx="273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28544" y="3852635"/>
            <a:ext cx="273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840328" y="11637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49128" y="17988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73471" y="14099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6853" y="95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26853" y="6899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30243" y="7071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0540" y="182811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328" y="18180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9128" y="21924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8013" y="21411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543" y="226928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46" y="0"/>
            <a:ext cx="23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S-3-</a:t>
            </a:r>
            <a:r>
              <a:rPr lang="en-US" dirty="0"/>
              <a:t>8</a:t>
            </a:r>
            <a:r>
              <a:rPr lang="en-US" dirty="0" smtClean="0"/>
              <a:t> Change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876" y="779072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563" y="1469278"/>
            <a:ext cx="155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1985" y="711845"/>
            <a:ext cx="660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6748" y="721474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4607" y="2143697"/>
            <a:ext cx="9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Old Password: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1458" y="2143697"/>
            <a:ext cx="11505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ld password…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422" y="2497778"/>
            <a:ext cx="104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New Password: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450" y="2850157"/>
            <a:ext cx="120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Confirm Password: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1458" y="2481024"/>
            <a:ext cx="11505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D9D9D9"/>
                </a:solidFill>
              </a:rPr>
              <a:t>n</a:t>
            </a:r>
            <a:r>
              <a:rPr lang="en-US" sz="1000" i="1" dirty="0" smtClean="0">
                <a:solidFill>
                  <a:srgbClr val="D9D9D9"/>
                </a:solidFill>
              </a:rPr>
              <a:t>ew password…</a:t>
            </a:r>
            <a:endParaRPr lang="en-US" sz="1000" i="1" dirty="0">
              <a:solidFill>
                <a:srgbClr val="D9D9D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1458" y="2805262"/>
            <a:ext cx="13050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D9D9D9"/>
                </a:solidFill>
              </a:rPr>
              <a:t>c</a:t>
            </a:r>
            <a:r>
              <a:rPr lang="en-US" sz="1000" i="1" dirty="0" smtClean="0">
                <a:solidFill>
                  <a:srgbClr val="D9D9D9"/>
                </a:solidFill>
              </a:rPr>
              <a:t>onfirm password…</a:t>
            </a:r>
            <a:endParaRPr lang="en-US" sz="1000" i="1" dirty="0">
              <a:solidFill>
                <a:srgbClr val="D9D9D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1458" y="179891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458" y="3121510"/>
            <a:ext cx="558800" cy="246220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OK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75473"/>
              </p:ext>
            </p:extLst>
          </p:nvPr>
        </p:nvGraphicFramePr>
        <p:xfrm>
          <a:off x="4478866" y="738575"/>
          <a:ext cx="4461935" cy="36857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Edit User Info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to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old password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confirm password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aseline="0" dirty="0" smtClean="0"/>
                        <a:t>Click to change password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</a:t>
                      </a:r>
                      <a:r>
                        <a:rPr kumimoji="1" lang="en-US" altLang="ja-JP" sz="1000" baseline="0" dirty="0" smtClean="0"/>
                        <a:t> Mini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home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changing password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56499" y="8594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2540" y="858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9066" y="17955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0236" y="21330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0236" y="24810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0236" y="28052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39885" y="3367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2452" y="887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55565" y="146503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44444" y="3121510"/>
            <a:ext cx="612055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Cancel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4444" y="335480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>
                <a:solidFill>
                  <a:srgbClr val="FF0000"/>
                </a:solidFill>
              </a:rPr>
              <a:t>9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9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876" y="779072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1985" y="690853"/>
            <a:ext cx="671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748" y="680356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6168" y="1576053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5565" y="2226561"/>
            <a:ext cx="2439808" cy="258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Search User,  Post Description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4516" y="2231130"/>
            <a:ext cx="688985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rgbClr val="FFFFFF"/>
                </a:solidFill>
              </a:rPr>
              <a:t>Search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565" y="3380309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783" y="33358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2783" y="347437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2783" y="3665256"/>
            <a:ext cx="2730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55565" y="2585156"/>
            <a:ext cx="557218" cy="53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2783" y="2567244"/>
            <a:ext cx="731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371" y="58322"/>
            <a:ext cx="13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S-4-1 Search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610" y="194020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2783" y="2743018"/>
            <a:ext cx="1289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Joined Date: mm/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dd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yyyy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78" y="1612183"/>
            <a:ext cx="155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Search Page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761" y="1300658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</a:t>
            </a:r>
            <a:r>
              <a:rPr kumimoji="1" lang="en-US" altLang="ja-JP" sz="1050" dirty="0">
                <a:solidFill>
                  <a:srgbClr val="B7DEE8"/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New Post | User’s Posts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139" y="883727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8338" y="90093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728" y="69670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7348" y="67949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7275"/>
              </p:ext>
            </p:extLst>
          </p:nvPr>
        </p:nvGraphicFramePr>
        <p:xfrm>
          <a:off x="4478866" y="802601"/>
          <a:ext cx="4461935" cy="36166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Edit User Info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to</a:t>
                      </a:r>
                      <a:r>
                        <a:rPr kumimoji="1" lang="en-US" altLang="ja-JP" sz="1000" baseline="0" dirty="0" smtClean="0"/>
                        <a:t> find user 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Click </a:t>
                      </a:r>
                      <a:r>
                        <a:rPr lang="en-US" sz="1000" dirty="0" smtClean="0">
                          <a:sym typeface="Wingdings"/>
                        </a:rPr>
                        <a:t>to search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S-4-1</a:t>
                      </a:r>
                      <a:endParaRPr 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Return</a:t>
                      </a:r>
                      <a:r>
                        <a:rPr kumimoji="1" lang="en-US" altLang="ja-JP" sz="1000" baseline="0" dirty="0" smtClean="0"/>
                        <a:t> searched user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Return</a:t>
                      </a:r>
                      <a:r>
                        <a:rPr kumimoji="1" lang="en-US" altLang="ja-JP" sz="1000" baseline="0" dirty="0" smtClean="0"/>
                        <a:t> searched post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 User’s Posts Page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54896" y="19402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65115" y="223113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5044" y="22220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>
                <a:solidFill>
                  <a:srgbClr val="FF0000"/>
                </a:solidFill>
              </a:rPr>
              <a:t>6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7029" y="33358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2329" y="2585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2548" y="32571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0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30" y="70995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S-2-1 Register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048" y="68181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76" y="831552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5565" y="1535706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22516" y="1227929"/>
            <a:ext cx="93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Register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20" y="1903946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u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sername…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554" y="1929771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Username: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7554" y="2201471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First name: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2020" y="2175992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irst name…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7554" y="2469589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Last name: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077" y="3361703"/>
            <a:ext cx="1181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Confirm password: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2020" y="2460205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ast name…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4265" y="3066773"/>
            <a:ext cx="879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Password: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2020" y="3347221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confirm password…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1525" y="3045781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assword…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8824" y="3661166"/>
            <a:ext cx="612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Avatar: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2020" y="3654219"/>
            <a:ext cx="11505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err="1" smtClean="0">
                <a:solidFill>
                  <a:schemeClr val="bg1">
                    <a:lumMod val="85000"/>
                  </a:schemeClr>
                </a:solidFill>
              </a:rPr>
              <a:t>url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12-Point Star 10"/>
          <p:cNvSpPr/>
          <p:nvPr/>
        </p:nvSpPr>
        <p:spPr>
          <a:xfrm>
            <a:off x="3104527" y="3650671"/>
            <a:ext cx="226690" cy="239273"/>
          </a:xfrm>
          <a:prstGeom prst="star1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91029" y="4010005"/>
            <a:ext cx="714637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Register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12020" y="15419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84238" y="4006095"/>
            <a:ext cx="714637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Cancel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3520" y="2779429"/>
            <a:ext cx="728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Email: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6995" y="2749053"/>
            <a:ext cx="144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Email…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04434"/>
              </p:ext>
            </p:extLst>
          </p:nvPr>
        </p:nvGraphicFramePr>
        <p:xfrm>
          <a:off x="4478866" y="802601"/>
          <a:ext cx="4461935" cy="41711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 password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confirm password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Choose</a:t>
                      </a:r>
                      <a:r>
                        <a:rPr kumimoji="1" lang="en-US" altLang="ja-JP" sz="1000" baseline="0" dirty="0" smtClean="0"/>
                        <a:t> avatar path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to register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 register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S-2-1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Welcome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Welcome 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Page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53619" y="15456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8624" y="18920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2340" y="217599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340" y="24943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38624" y="27524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340" y="304314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7315" y="336335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1217" y="366500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74092" y="40041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8875" y="40141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6761" y="1279666"/>
            <a:ext cx="832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Welcome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8726" y="128736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6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448" y="5051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S-3-3 New Post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76" y="768576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1985" y="694333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748" y="680356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3490" y="1539305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7551" y="1518653"/>
            <a:ext cx="101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New Post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554" y="2241721"/>
            <a:ext cx="1773699" cy="246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title…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901" y="2265433"/>
            <a:ext cx="488888" cy="2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Title: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049" y="2568265"/>
            <a:ext cx="914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Description: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4789" y="2560342"/>
            <a:ext cx="17841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escription…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490" y="2777690"/>
            <a:ext cx="75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Content: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7554" y="286832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ontent…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4788" y="4114305"/>
            <a:ext cx="788321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Post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13664" y="4114305"/>
            <a:ext cx="788321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Cancel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842" y="1914011"/>
            <a:ext cx="631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Image: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4788" y="1914011"/>
            <a:ext cx="1773699" cy="246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err="1" smtClean="0">
                <a:solidFill>
                  <a:schemeClr val="bg1">
                    <a:lumMod val="85000"/>
                  </a:schemeClr>
                </a:solidFill>
              </a:rPr>
              <a:t>url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n-US" sz="1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761" y="1269170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</a:t>
            </a:r>
            <a:r>
              <a:rPr kumimoji="1" lang="en-US" altLang="ja-JP" sz="1050" dirty="0">
                <a:solidFill>
                  <a:srgbClr val="B7DEE8"/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New Post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 | User’s Posts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139" y="883727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8338" y="90093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1728" y="69670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7348" y="67949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9202"/>
              </p:ext>
            </p:extLst>
          </p:nvPr>
        </p:nvGraphicFramePr>
        <p:xfrm>
          <a:off x="4478866" y="802601"/>
          <a:ext cx="4461935" cy="34478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to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</a:t>
                      </a:r>
                      <a:r>
                        <a:rPr kumimoji="1" lang="en-US" altLang="ja-JP" sz="1000" baseline="0" dirty="0" smtClean="0">
                          <a:sym typeface="Wingdings"/>
                        </a:rPr>
                        <a:t>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Image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Choose image path</a:t>
                      </a:r>
                      <a:endParaRPr kumimoji="1" lang="ja-JP" altLang="en-US" sz="10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post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 post 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post content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to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50787" y="19140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68897" y="22145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1985" y="412614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7104" y="2552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9763" y="41143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98447" y="2622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12-Point Star 39"/>
          <p:cNvSpPr/>
          <p:nvPr/>
        </p:nvSpPr>
        <p:spPr>
          <a:xfrm>
            <a:off x="2988640" y="1920959"/>
            <a:ext cx="226690" cy="239273"/>
          </a:xfrm>
          <a:prstGeom prst="star1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8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048" y="722340"/>
            <a:ext cx="3967238" cy="37168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48" y="50519"/>
            <a:ext cx="1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S-3-11 Edit Post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876" y="768576"/>
            <a:ext cx="1196687" cy="400110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Mini Blog</a:t>
            </a:r>
            <a:endParaRPr lang="en-US" altLang="ja-JP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985" y="694333"/>
            <a:ext cx="68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Hi </a:t>
            </a:r>
            <a:r>
              <a:rPr kumimoji="1" lang="en-US" altLang="ja-JP" sz="1000" u="sng" dirty="0" smtClean="0">
                <a:solidFill>
                  <a:srgbClr val="215968"/>
                </a:solidFill>
              </a:rPr>
              <a:t>Name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6748" y="680356"/>
            <a:ext cx="60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Logout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7551" y="1508157"/>
            <a:ext cx="87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215968"/>
                </a:solidFill>
              </a:rPr>
              <a:t>Edit Post</a:t>
            </a:r>
            <a:endParaRPr kumimoji="1" lang="ja-JP" altLang="en-US" sz="1400" i="1" dirty="0">
              <a:solidFill>
                <a:srgbClr val="215968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3490" y="150781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8544" y="2220729"/>
            <a:ext cx="177369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215968"/>
                </a:solidFill>
              </a:rPr>
              <a:t>Blog </a:t>
            </a:r>
            <a:r>
              <a:rPr kumimoji="1" lang="en-US" altLang="ja-JP" sz="1000" dirty="0" smtClean="0">
                <a:solidFill>
                  <a:srgbClr val="215968"/>
                </a:solidFill>
              </a:rPr>
              <a:t>1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881" y="2254937"/>
            <a:ext cx="488888" cy="2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Title: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534" y="2703735"/>
            <a:ext cx="914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Description: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4788" y="2539350"/>
            <a:ext cx="246195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 smtClean="0"/>
              <a:t>Ipsum</a:t>
            </a:r>
            <a:r>
              <a:rPr kumimoji="1" lang="en-US" altLang="ja-JP" sz="1000" dirty="0" smtClean="0"/>
              <a:t> </a:t>
            </a:r>
            <a:r>
              <a:rPr kumimoji="1" lang="en-US" altLang="ja-JP" sz="1000" dirty="0"/>
              <a:t>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343" y="3302028"/>
            <a:ext cx="75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Content: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77554" y="3006541"/>
            <a:ext cx="3004132" cy="919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8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…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… </a:t>
            </a:r>
            <a:r>
              <a:rPr kumimoji="1" lang="en-US" altLang="ja-JP" sz="800" dirty="0" err="1" smtClean="0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… </a:t>
            </a:r>
            <a:r>
              <a:rPr kumimoji="1" lang="en-US" altLang="ja-JP" sz="800" dirty="0" err="1" smtClean="0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print …</a:t>
            </a:r>
            <a:r>
              <a:rPr kumimoji="1" lang="en-US" altLang="ja-JP" sz="800" dirty="0" err="1" smtClean="0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… </a:t>
            </a:r>
            <a:r>
              <a:rPr kumimoji="1" lang="en-US" altLang="ja-JP" sz="800" dirty="0" err="1" smtClean="0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… </a:t>
            </a:r>
            <a:r>
              <a:rPr kumimoji="1" lang="en-US" altLang="ja-JP" sz="800" dirty="0" err="1" smtClean="0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… </a:t>
            </a:r>
            <a:r>
              <a:rPr kumimoji="1" lang="en-US" altLang="ja-JP" sz="800" dirty="0" err="1" smtClean="0">
                <a:solidFill>
                  <a:srgbClr val="000000"/>
                </a:solidFill>
              </a:rPr>
              <a:t>Lorem</a:t>
            </a:r>
            <a:r>
              <a:rPr kumimoji="1" lang="en-US" altLang="ja-JP" sz="8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800" dirty="0" err="1">
                <a:solidFill>
                  <a:srgbClr val="000000"/>
                </a:solidFill>
              </a:rPr>
              <a:t>Ipsum</a:t>
            </a:r>
            <a:r>
              <a:rPr kumimoji="1" lang="en-US" altLang="ja-JP" sz="800" dirty="0">
                <a:solidFill>
                  <a:srgbClr val="000000"/>
                </a:solidFill>
              </a:rPr>
              <a:t> is simply dummy text of the print …</a:t>
            </a:r>
            <a:endParaRPr kumimoji="1" lang="ja-JP" altLang="en-US" sz="800" dirty="0">
              <a:solidFill>
                <a:srgbClr val="000000"/>
              </a:solidFill>
            </a:endParaRPr>
          </a:p>
          <a:p>
            <a:endParaRPr kumimoji="1" lang="ja-JP" altLang="en-US" sz="800" dirty="0">
              <a:solidFill>
                <a:srgbClr val="000000"/>
              </a:solidFill>
            </a:endParaRPr>
          </a:p>
          <a:p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4788" y="4051329"/>
            <a:ext cx="788321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Edit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3664" y="4051329"/>
            <a:ext cx="788321" cy="2580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rgbClr val="FFFFFF"/>
                </a:solidFill>
              </a:rPr>
              <a:t>Cancel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22" y="1940785"/>
            <a:ext cx="65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Image: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5778" y="1911119"/>
            <a:ext cx="177369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solidFill>
                  <a:srgbClr val="215968"/>
                </a:solidFill>
              </a:rPr>
              <a:t>url</a:t>
            </a:r>
            <a:r>
              <a:rPr kumimoji="1" lang="en-US" altLang="ja-JP" sz="1000" dirty="0" smtClean="0">
                <a:solidFill>
                  <a:srgbClr val="215968"/>
                </a:solidFill>
              </a:rPr>
              <a:t>…</a:t>
            </a:r>
            <a:endParaRPr kumimoji="1" lang="ja-JP" altLang="en-US" sz="1000" dirty="0">
              <a:solidFill>
                <a:srgbClr val="21596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761" y="1269170"/>
            <a:ext cx="3364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</a:t>
            </a:r>
            <a:r>
              <a:rPr kumimoji="1" lang="en-US" altLang="ja-JP" sz="1050" dirty="0">
                <a:solidFill>
                  <a:srgbClr val="B7DEE8"/>
                </a:solidFill>
              </a:rPr>
              <a:t>|</a:t>
            </a:r>
            <a:r>
              <a:rPr kumimoji="1" lang="en-US" altLang="ja-JP" sz="1050" dirty="0" smtClean="0">
                <a:solidFill>
                  <a:srgbClr val="215968"/>
                </a:solidFill>
              </a:rPr>
              <a:t> </a:t>
            </a:r>
            <a:r>
              <a:rPr kumimoji="1" lang="en-US" altLang="ja-JP" sz="1050" dirty="0" smtClean="0">
                <a:solidFill>
                  <a:srgbClr val="B7DEE8"/>
                </a:solidFill>
              </a:rPr>
              <a:t>New Post | User’s Posts | All Posts</a:t>
            </a:r>
            <a:endParaRPr kumimoji="1" lang="ja-JP" altLang="en-US" sz="1050" dirty="0">
              <a:solidFill>
                <a:srgbClr val="B7DEE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139" y="883727"/>
            <a:ext cx="11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215968"/>
                </a:solidFill>
              </a:rPr>
              <a:t>Change password</a:t>
            </a:r>
            <a:endParaRPr kumimoji="1" lang="ja-JP" altLang="en-US" sz="1000" u="sng" dirty="0">
              <a:solidFill>
                <a:srgbClr val="215968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8338" y="90093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1728" y="69670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7348" y="67949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6898"/>
              </p:ext>
            </p:extLst>
          </p:nvPr>
        </p:nvGraphicFramePr>
        <p:xfrm>
          <a:off x="4478866" y="802601"/>
          <a:ext cx="4461935" cy="337468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018614"/>
                <a:gridCol w="146212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Edit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to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>
                          <a:sym typeface="Wingdings"/>
                        </a:rPr>
                        <a:t> go to change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310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Image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Choose Image path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 title</a:t>
                      </a:r>
                      <a:r>
                        <a:rPr kumimoji="1" lang="en-US" altLang="ja-JP" sz="1000" baseline="0" dirty="0" smtClean="0"/>
                        <a:t>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</a:t>
                      </a:r>
                      <a:r>
                        <a:rPr kumimoji="1" lang="en-US" altLang="ja-JP" sz="1000" baseline="0" dirty="0" smtClean="0"/>
                        <a:t>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Edit post 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Edit</a:t>
                      </a:r>
                      <a:r>
                        <a:rPr kumimoji="1" lang="en-US" altLang="ja-JP" sz="1000" baseline="0" dirty="0" smtClean="0"/>
                        <a:t> post content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to save edited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editing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316775" y="19407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3016" y="222072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0228" y="29394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56619" y="25806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1985" y="405132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1111" y="40757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12-Point Star 35"/>
          <p:cNvSpPr/>
          <p:nvPr/>
        </p:nvSpPr>
        <p:spPr>
          <a:xfrm>
            <a:off x="3017794" y="1940785"/>
            <a:ext cx="226690" cy="239273"/>
          </a:xfrm>
          <a:prstGeom prst="star1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00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2628</Words>
  <Application>Microsoft Macintosh PowerPoint</Application>
  <PresentationFormat>On-screen Show (4:3)</PresentationFormat>
  <Paragraphs>809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Quang Vo</cp:lastModifiedBy>
  <cp:revision>530</cp:revision>
  <dcterms:created xsi:type="dcterms:W3CDTF">2014-12-08T01:47:50Z</dcterms:created>
  <dcterms:modified xsi:type="dcterms:W3CDTF">2015-01-22T01:50:01Z</dcterms:modified>
  <cp:category/>
</cp:coreProperties>
</file>