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1/7/2015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2015/1/7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profile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43065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936"/>
              </p:ext>
            </p:extLst>
          </p:nvPr>
        </p:nvGraphicFramePr>
        <p:xfrm>
          <a:off x="5280338" y="876073"/>
          <a:ext cx="3795931" cy="3580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1.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r>
              <a:rPr kumimoji="1" lang="en-US" altLang="ja-JP" sz="1000" dirty="0" smtClean="0"/>
              <a:t>Date time modified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Box 55"/>
          <p:cNvSpPr txBox="1"/>
          <p:nvPr/>
        </p:nvSpPr>
        <p:spPr>
          <a:xfrm>
            <a:off x="2780662" y="1419482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2.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84" name="TextBox 55"/>
          <p:cNvSpPr txBox="1"/>
          <p:nvPr/>
        </p:nvSpPr>
        <p:spPr>
          <a:xfrm>
            <a:off x="2780663" y="1754127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55"/>
          <p:cNvSpPr txBox="1"/>
          <p:nvPr/>
        </p:nvSpPr>
        <p:spPr>
          <a:xfrm>
            <a:off x="67311" y="2428324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3.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88" name="TextBox 55"/>
          <p:cNvSpPr txBox="1"/>
          <p:nvPr/>
        </p:nvSpPr>
        <p:spPr>
          <a:xfrm>
            <a:off x="67312" y="276296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67310" y="345776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5.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91" name="TextBox 55"/>
          <p:cNvSpPr txBox="1"/>
          <p:nvPr/>
        </p:nvSpPr>
        <p:spPr>
          <a:xfrm>
            <a:off x="67311" y="379241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55"/>
          <p:cNvSpPr txBox="1"/>
          <p:nvPr/>
        </p:nvSpPr>
        <p:spPr>
          <a:xfrm>
            <a:off x="67309" y="4487214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7.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94" name="TextBox 55"/>
          <p:cNvSpPr txBox="1"/>
          <p:nvPr/>
        </p:nvSpPr>
        <p:spPr>
          <a:xfrm>
            <a:off x="67310" y="482185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55"/>
          <p:cNvSpPr txBox="1"/>
          <p:nvPr/>
        </p:nvSpPr>
        <p:spPr>
          <a:xfrm>
            <a:off x="67308" y="551665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9.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97" name="TextBox 55"/>
          <p:cNvSpPr txBox="1"/>
          <p:nvPr/>
        </p:nvSpPr>
        <p:spPr>
          <a:xfrm>
            <a:off x="67309" y="585130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55"/>
          <p:cNvSpPr txBox="1"/>
          <p:nvPr/>
        </p:nvSpPr>
        <p:spPr>
          <a:xfrm>
            <a:off x="2780662" y="243317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4.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100" name="TextBox 55"/>
          <p:cNvSpPr txBox="1"/>
          <p:nvPr/>
        </p:nvSpPr>
        <p:spPr>
          <a:xfrm>
            <a:off x="2780663" y="276781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2792526" y="3459306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6.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104" name="TextBox 55"/>
          <p:cNvSpPr txBox="1"/>
          <p:nvPr/>
        </p:nvSpPr>
        <p:spPr>
          <a:xfrm>
            <a:off x="2792527" y="3793951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TextBox 55"/>
          <p:cNvSpPr txBox="1"/>
          <p:nvPr/>
        </p:nvSpPr>
        <p:spPr>
          <a:xfrm>
            <a:off x="2780661" y="4487214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8.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110" name="TextBox 55"/>
          <p:cNvSpPr txBox="1"/>
          <p:nvPr/>
        </p:nvSpPr>
        <p:spPr>
          <a:xfrm>
            <a:off x="2780662" y="482185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55"/>
          <p:cNvSpPr txBox="1"/>
          <p:nvPr/>
        </p:nvSpPr>
        <p:spPr>
          <a:xfrm>
            <a:off x="2768796" y="5515122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10. Lorem </a:t>
            </a:r>
            <a:r>
              <a:rPr kumimoji="1" lang="en-US" altLang="ja-JP" sz="1000" b="1" dirty="0"/>
              <a:t>Ipsum is simply dummy text of the print … </a:t>
            </a:r>
            <a:endParaRPr kumimoji="1" lang="ja-JP" altLang="en-US" sz="1000" b="1" dirty="0"/>
          </a:p>
        </p:txBody>
      </p:sp>
      <p:sp>
        <p:nvSpPr>
          <p:cNvPr id="113" name="TextBox 55"/>
          <p:cNvSpPr txBox="1"/>
          <p:nvPr/>
        </p:nvSpPr>
        <p:spPr>
          <a:xfrm>
            <a:off x="2768797" y="5849767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4125" y="130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smtClean="0"/>
              <a:t>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07724" y="14484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59254"/>
              </p:ext>
            </p:extLst>
          </p:nvPr>
        </p:nvGraphicFramePr>
        <p:xfrm>
          <a:off x="4651196" y="876073"/>
          <a:ext cx="4289605" cy="34512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</a:t>
                      </a:r>
                      <a:r>
                        <a:rPr kumimoji="1" lang="en-US" altLang="ja-JP" sz="1000" baseline="0" dirty="0" smtClean="0"/>
                        <a:t>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edit user’s information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95334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711</Words>
  <Application>Microsoft Office PowerPoint</Application>
  <PresentationFormat>On-screen Show (4:3)</PresentationFormat>
  <Paragraphs>302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131</cp:revision>
  <dcterms:created xsi:type="dcterms:W3CDTF">2014-12-08T01:47:50Z</dcterms:created>
  <dcterms:modified xsi:type="dcterms:W3CDTF">2015-01-07T09:52:08Z</dcterms:modified>
  <cp:category/>
</cp:coreProperties>
</file>