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1/14/2015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S-7-1 Index blog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1229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r>
                        <a:rPr kumimoji="1" lang="en-US" altLang="ja-JP" sz="1000" baseline="0" dirty="0" smtClean="0"/>
                        <a:t> of user created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shoe profile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7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Blog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669047" y="105824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Vy5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Vy4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: Lam Vy3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: Lam Vy2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User’s list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02638"/>
              </p:ext>
            </p:extLst>
          </p:nvPr>
        </p:nvGraphicFramePr>
        <p:xfrm>
          <a:off x="5280338" y="876073"/>
          <a:ext cx="3795931" cy="533988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page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S-6-2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Number of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100" y="1397785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264611" y="107358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55"/>
          <p:cNvSpPr txBox="1"/>
          <p:nvPr/>
        </p:nvSpPr>
        <p:spPr>
          <a:xfrm>
            <a:off x="160272" y="1406908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876" y="1745351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705" y="2392614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55"/>
          <p:cNvSpPr txBox="1"/>
          <p:nvPr/>
        </p:nvSpPr>
        <p:spPr>
          <a:xfrm>
            <a:off x="153877" y="2401737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310" y="3387443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147482" y="3396566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915" y="4382272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55"/>
          <p:cNvSpPr txBox="1"/>
          <p:nvPr/>
        </p:nvSpPr>
        <p:spPr>
          <a:xfrm>
            <a:off x="141087" y="4391395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5520" y="5377101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134692" y="5386224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272" y="2687715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3877" y="371999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: 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7482" y="4735804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7482" y="572913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2014-01-09c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308" y="1199487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number of post 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665541" y="119948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Manage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44542"/>
              </p:ext>
            </p:extLst>
          </p:nvPr>
        </p:nvGraphicFramePr>
        <p:xfrm>
          <a:off x="4606128" y="479637"/>
          <a:ext cx="4289605" cy="67257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blog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Status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Publish or un publish</a:t>
                      </a:r>
                      <a:r>
                        <a:rPr kumimoji="1" lang="en-US" altLang="ja-JP" sz="1000" baseline="0" dirty="0" smtClean="0"/>
                        <a:t>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S-4-8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Private</a:t>
                      </a:r>
                      <a:r>
                        <a:rPr kumimoji="1" lang="en-US" altLang="ja-JP" sz="1000" baseline="0" dirty="0" smtClean="0"/>
                        <a:t>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inactive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51856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3504441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3520105"/>
            <a:ext cx="142875" cy="152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3228" y="3762909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8744" y="349791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3694" y="359630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69194" y="3571060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1818" y="3570972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21023" y="3678098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5988" y="1998742"/>
            <a:ext cx="4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135506"/>
            <a:ext cx="1524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151170"/>
            <a:ext cx="142875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741439"/>
            <a:ext cx="1524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782235"/>
            <a:ext cx="142875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14" y="5442799"/>
            <a:ext cx="1524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2" y="5458463"/>
            <a:ext cx="142875" cy="1524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Create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create_post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20145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inserted,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reset data in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Input title…….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Content in here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Add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</a:t>
            </a:r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59746" y="5440796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1759" y="5649396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Edit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455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edit_post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31533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updated,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return data before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Update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0270" y="5398929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 12:00:00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</a:t>
            </a:r>
            <a:r>
              <a:rPr kumimoji="1" lang="en-US" altLang="ja-JP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2014-08-12 12:00:00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07021" y="565143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S-4-6 Delete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06026"/>
              </p:ext>
            </p:extLst>
          </p:nvPr>
        </p:nvGraphicFramePr>
        <p:xfrm>
          <a:off x="4606128" y="479637"/>
          <a:ext cx="4289605" cy="55370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Ok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confirm</a:t>
                      </a:r>
                      <a:r>
                        <a:rPr kumimoji="1" lang="en-US" altLang="ja-JP" sz="1000" baseline="0" dirty="0" smtClean="0"/>
                        <a:t>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cancel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$-4-4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</a:t>
                      </a:r>
                      <a:r>
                        <a:rPr kumimoji="1" lang="en-US" altLang="ja-JP" sz="1000" baseline="0" dirty="0" smtClean="0"/>
                        <a:t> show delete post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89173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88740" y="3422322"/>
            <a:ext cx="1888434" cy="1846990"/>
            <a:chOff x="1592022" y="2770676"/>
            <a:chExt cx="1888434" cy="1846990"/>
          </a:xfrm>
        </p:grpSpPr>
        <p:sp>
          <p:nvSpPr>
            <p:cNvPr id="49" name="Rectangle 48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Cancel</a:t>
              </a:r>
              <a:endParaRPr kumimoji="1" lang="ja-JP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47360" y="2993864"/>
              <a:ext cx="18165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post?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15450" y="4355781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8384" y="437144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67" y="4831580"/>
            <a:ext cx="1524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5" y="4847244"/>
            <a:ext cx="142875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92" y="5449275"/>
            <a:ext cx="152400" cy="152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0" y="5464939"/>
            <a:ext cx="1428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Post detail + S-5-3 Add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9093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93102" y="2500996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175" y="3712219"/>
            <a:ext cx="4160935" cy="3534292"/>
            <a:chOff x="379175" y="3712219"/>
            <a:chExt cx="4160935" cy="3534292"/>
          </a:xfrm>
        </p:grpSpPr>
        <p:sp>
          <p:nvSpPr>
            <p:cNvPr id="34" name="Rectangle 3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956" y="448471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9129" y="400175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9175" y="4615021"/>
              <a:ext cx="4088012" cy="2631490"/>
              <a:chOff x="390854" y="3685683"/>
              <a:chExt cx="4088012" cy="263149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90854" y="3685683"/>
                <a:ext cx="4088012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i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kumimoji="1" lang="en-US" altLang="ja-JP" sz="1100" b="1" i="1" dirty="0" err="1">
                    <a:solidFill>
                      <a:schemeClr val="accent3">
                        <a:lumMod val="75000"/>
                      </a:schemeClr>
                    </a:solidFill>
                  </a:rPr>
                  <a:t>Lam</a:t>
                </a:r>
                <a:r>
                  <a:rPr kumimoji="1" lang="en-US" altLang="ja-JP" sz="1100" b="1" i="1" dirty="0">
                    <a:solidFill>
                      <a:schemeClr val="accent3">
                        <a:lumMod val="75000"/>
                      </a:schemeClr>
                    </a:solidFill>
                  </a:rPr>
                  <a:t> vy </a:t>
                </a:r>
                <a:r>
                  <a:rPr kumimoji="1" lang="en-US" altLang="ja-JP" sz="11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77874" y="922701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4349" y="5504862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4349" y="594059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22230" y="3349239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1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S-5-4-a  Delete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70640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3" name="Rectangle 52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9175" y="4615021"/>
              <a:ext cx="4088012" cy="2123658"/>
              <a:chOff x="390854" y="3685683"/>
              <a:chExt cx="4088012" cy="212365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81347" y="3483487"/>
            <a:ext cx="2737872" cy="1113355"/>
            <a:chOff x="1592022" y="2770676"/>
            <a:chExt cx="2169143" cy="1113355"/>
          </a:xfrm>
        </p:grpSpPr>
        <p:sp>
          <p:nvSpPr>
            <p:cNvPr id="45" name="Rectangle 44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Cancel</a:t>
              </a:r>
              <a:endParaRPr kumimoji="1" lang="ja-JP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57704" y="2993864"/>
              <a:ext cx="21034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</a:t>
              </a:r>
              <a:r>
                <a:rPr kumimoji="1" lang="en-US" altLang="ja-JP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comment?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48428" y="551670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S-5-4-b  Delete comment – Not success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79171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4" name="Rectangle 5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9175" y="4332054"/>
              <a:ext cx="4088012" cy="2406625"/>
              <a:chOff x="390854" y="3402716"/>
              <a:chExt cx="4088012" cy="240662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2591" y="3329313"/>
            <a:ext cx="2232259" cy="1113355"/>
            <a:chOff x="-2681269" y="1158761"/>
            <a:chExt cx="2232259" cy="1113355"/>
          </a:xfrm>
        </p:grpSpPr>
        <p:grpSp>
          <p:nvGrpSpPr>
            <p:cNvPr id="43" name="Group 42"/>
            <p:cNvGrpSpPr/>
            <p:nvPr/>
          </p:nvGrpSpPr>
          <p:grpSpPr>
            <a:xfrm>
              <a:off x="-2681269" y="1158761"/>
              <a:ext cx="2232259" cy="1113355"/>
              <a:chOff x="1631464" y="2770676"/>
              <a:chExt cx="1768559" cy="11133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464" y="2770676"/>
                <a:ext cx="1768559" cy="1113355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26996" y="3159999"/>
                <a:ext cx="16500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kumimoji="1" lang="en-US" altLang="ja-JP" sz="10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Error message or access is denied</a:t>
                </a:r>
                <a:endParaRPr kumimoji="1" lang="ja-JP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-1919729" y="1838209"/>
              <a:ext cx="545015" cy="2666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477876" y="552434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S-5-5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35073" y="775801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56364"/>
              </p:ext>
            </p:extLst>
          </p:nvPr>
        </p:nvGraphicFramePr>
        <p:xfrm>
          <a:off x="4651196" y="876073"/>
          <a:ext cx="4289605" cy="6091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input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update</a:t>
                      </a:r>
                      <a:r>
                        <a:rPr kumimoji="1" lang="en-US" altLang="ja-JP" sz="1000" baseline="0" dirty="0" smtClean="0"/>
                        <a:t>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</a:t>
                      </a:r>
                      <a:r>
                        <a:rPr kumimoji="1" lang="en-US" altLang="ja-JP" sz="1000" baseline="0" dirty="0" smtClean="0"/>
                        <a:t> comment action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edit</a:t>
                      </a:r>
                      <a:r>
                        <a:rPr kumimoji="1" lang="en-US" altLang="ja-JP" sz="1000" baseline="0" dirty="0" smtClean="0"/>
                        <a:t>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Showed</a:t>
                      </a:r>
                      <a:r>
                        <a:rPr kumimoji="1" lang="en-US" altLang="ja-JP" sz="1000" baseline="0" dirty="0" smtClean="0"/>
                        <a:t> when click edit link in each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3638" y="1288114"/>
            <a:ext cx="2133902" cy="2856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340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5960" y="3950895"/>
            <a:ext cx="4088012" cy="2631084"/>
            <a:chOff x="379175" y="3938318"/>
            <a:chExt cx="4088012" cy="2631084"/>
          </a:xfrm>
        </p:grpSpPr>
        <p:sp>
          <p:nvSpPr>
            <p:cNvPr id="50" name="Rectangle 49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9175" y="4332054"/>
              <a:ext cx="4088012" cy="2237348"/>
              <a:chOff x="390854" y="3402716"/>
              <a:chExt cx="4088012" cy="223734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90854" y="3685683"/>
                <a:ext cx="4088012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09375" y="3938239"/>
            <a:ext cx="3977363" cy="1121901"/>
            <a:chOff x="-2676642" y="2106778"/>
            <a:chExt cx="3977363" cy="1121901"/>
          </a:xfrm>
        </p:grpSpPr>
        <p:sp>
          <p:nvSpPr>
            <p:cNvPr id="64" name="Rectangle 63"/>
            <p:cNvSpPr/>
            <p:nvPr/>
          </p:nvSpPr>
          <p:spPr>
            <a:xfrm>
              <a:off x="-2676642" y="2115324"/>
              <a:ext cx="3977363" cy="11133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2591380" y="2354137"/>
              <a:ext cx="3810209" cy="42975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i="1" dirty="0" err="1">
                  <a:solidFill>
                    <a:schemeClr val="tx1"/>
                  </a:solidFill>
                </a:rPr>
                <a:t>Verry</a:t>
              </a:r>
              <a:r>
                <a:rPr kumimoji="1" lang="en-US" altLang="ja-JP" sz="1000" i="1" dirty="0">
                  <a:solidFill>
                    <a:schemeClr val="tx1"/>
                  </a:solidFill>
                </a:rPr>
                <a:t> helpful for me. Thanks a </a:t>
              </a:r>
              <a:r>
                <a:rPr kumimoji="1" lang="en-US" altLang="ja-JP" sz="1000" i="1" dirty="0" smtClean="0">
                  <a:solidFill>
                    <a:schemeClr val="tx1"/>
                  </a:solidFill>
                </a:rPr>
                <a:t>lot. …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1374925" y="2913811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Update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692221" y="2909820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Cancel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2676641" y="2106778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Edit comment</a:t>
              </a:r>
              <a:endParaRPr kumimoji="1" lang="ja-JP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12730" y="2496842"/>
              <a:ext cx="41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853960" y="2899596"/>
              <a:ext cx="537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89819" y="2952444"/>
              <a:ext cx="4424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1831110" y="2122116"/>
              <a:ext cx="460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Blogpage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09491" y="390582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info</a:t>
            </a:r>
            <a:endParaRPr kumimoji="1" lang="ja-JP" altLang="en-US" sz="10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183654" y="509798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/>
          <p:cNvSpPr/>
          <p:nvPr/>
        </p:nvSpPr>
        <p:spPr>
          <a:xfrm>
            <a:off x="1759185" y="499148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S-7-1</a:t>
            </a:r>
            <a:endParaRPr kumimoji="1" lang="ja-JP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7947" y="524293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Index blog</a:t>
            </a:r>
            <a:endParaRPr kumimoji="1" lang="ja-JP" altLang="en-US" sz="1000" dirty="0"/>
          </a:p>
        </p:txBody>
      </p:sp>
      <p:cxnSp>
        <p:nvCxnSpPr>
          <p:cNvPr id="104" name="Straight Arrow Connector 103"/>
          <p:cNvCxnSpPr>
            <a:stCxn id="102" idx="0"/>
            <a:endCxn id="64" idx="2"/>
          </p:cNvCxnSpPr>
          <p:nvPr/>
        </p:nvCxnSpPr>
        <p:spPr>
          <a:xfrm flipV="1">
            <a:off x="2058508" y="4451934"/>
            <a:ext cx="5061" cy="539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View user’s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smtClean="0"/>
              <a:t>profile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409126" y="762000"/>
          <a:ext cx="3734873" cy="62624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r>
                        <a:rPr kumimoji="1" lang="en-US" altLang="ja-JP" sz="1000" dirty="0" smtClean="0"/>
                        <a:t> +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show user‘s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 post</a:t>
                      </a:r>
                      <a:r>
                        <a:rPr kumimoji="1" lang="en-US" altLang="ja-JP" sz="1000" baseline="0" dirty="0" smtClean="0"/>
                        <a:t> of users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join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user</a:t>
                      </a:r>
                      <a:r>
                        <a:rPr kumimoji="1" lang="en-US" altLang="ja-JP" sz="1000" baseline="0" dirty="0" smtClean="0"/>
                        <a:t> join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2590" y="1911959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(message error or success here)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9029" y="775800"/>
            <a:ext cx="4898975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029" y="783904"/>
            <a:ext cx="114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93106" y="1956440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1879" y="3197703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5875" y="2188418"/>
            <a:ext cx="4709693" cy="2039508"/>
            <a:chOff x="129878" y="1331212"/>
            <a:chExt cx="2418310" cy="108765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1087654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148730" y="1529293"/>
              <a:ext cx="2380606" cy="791376"/>
            </a:xfrm>
            <a:prstGeom prst="rect">
              <a:avLst/>
            </a:prstGeom>
            <a:grp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endParaRPr kumimoji="1" lang="en-US" altLang="ja-JP" sz="1000" b="1" dirty="0" smtClean="0"/>
            </a:p>
            <a:p>
              <a:pPr algn="just"/>
              <a:r>
                <a:rPr kumimoji="1" lang="en-US" altLang="ja-JP" sz="1000" b="1" dirty="0" smtClean="0">
                  <a:solidFill>
                    <a:schemeClr val="bg2">
                      <a:lumMod val="10000"/>
                    </a:schemeClr>
                  </a:solidFill>
                </a:rPr>
                <a:t>Email : lam.vy@mulodo.com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</a:p>
            <a:p>
              <a:pPr algn="just"/>
              <a:endParaRPr kumimoji="1" lang="en-US" altLang="ja-JP" sz="1000" b="1" dirty="0"/>
            </a:p>
            <a:p>
              <a:pPr algn="just"/>
              <a:endParaRPr kumimoji="1" lang="en-US" altLang="ja-JP" sz="1000" b="1" dirty="0" smtClean="0"/>
            </a:p>
            <a:p>
              <a:pPr algn="just"/>
              <a:r>
                <a:rPr kumimoji="1" lang="en-US" altLang="ja-JP" sz="1000" dirty="0" err="1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42590" y="22412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10000"/>
                  </a:schemeClr>
                </a:solidFill>
              </a:rPr>
              <a:t>User profile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27852" y="3337434"/>
            <a:ext cx="4465738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65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S-6-4 User’s list comments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43958"/>
              </p:ext>
            </p:extLst>
          </p:nvPr>
        </p:nvGraphicFramePr>
        <p:xfrm>
          <a:off x="5280338" y="876073"/>
          <a:ext cx="3795931" cy="55063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Content comment 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blog</a:t>
                      </a:r>
                      <a:r>
                        <a:rPr kumimoji="1" lang="en-US" altLang="ja-JP" sz="1000" baseline="0" dirty="0" smtClean="0"/>
                        <a:t>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Date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modified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S-6-4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S-6-4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S-6-4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number</a:t>
                      </a:r>
                      <a:r>
                        <a:rPr kumimoji="1" lang="en-US" altLang="ja-JP" sz="1000" baseline="0" dirty="0" smtClean="0"/>
                        <a:t> of user’s comments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100" y="1397785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users/20/comments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475781" y="10593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55"/>
          <p:cNvSpPr txBox="1"/>
          <p:nvPr/>
        </p:nvSpPr>
        <p:spPr>
          <a:xfrm>
            <a:off x="160272" y="1406908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bg2">
                    <a:lumMod val="10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876" y="1745351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In post: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Blog 1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705" y="2392614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55"/>
          <p:cNvSpPr txBox="1"/>
          <p:nvPr/>
        </p:nvSpPr>
        <p:spPr>
          <a:xfrm>
            <a:off x="153877" y="2401737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bg2">
                    <a:lumMod val="10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310" y="3387443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147482" y="3396566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bg2">
                    <a:lumMod val="10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915" y="4382272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55"/>
          <p:cNvSpPr txBox="1"/>
          <p:nvPr/>
        </p:nvSpPr>
        <p:spPr>
          <a:xfrm>
            <a:off x="141087" y="4391395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bg2">
                    <a:lumMod val="10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5520" y="5377101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134692" y="5386224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bg2">
                    <a:lumMod val="10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272" y="2687715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In post: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Blog 2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3877" y="371999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In post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Blog 2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7482" y="4735804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In post: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Blog 2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7482" y="572913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In post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Blog 1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2014-01-09c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308" y="1199487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number of comment 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665541" y="119948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Blogpage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17551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Lastname+firstname</a:t>
                      </a:r>
                      <a:r>
                        <a:rPr kumimoji="1" lang="en-US" altLang="ja-JP" sz="100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show</a:t>
                      </a:r>
                      <a:r>
                        <a:rPr kumimoji="1" lang="en-US" altLang="ja-JP" sz="1000" baseline="0" dirty="0" smtClean="0"/>
                        <a:t> user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smtClean="0"/>
              <a:t>Post by : </a:t>
            </a:r>
            <a:r>
              <a:rPr kumimoji="1" lang="en-US" altLang="ja-JP" sz="100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452471" y="185383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416" y="1896195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show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54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46987"/>
              </p:ext>
            </p:extLst>
          </p:nvPr>
        </p:nvGraphicFramePr>
        <p:xfrm>
          <a:off x="5409126" y="762000"/>
          <a:ext cx="3734873" cy="62624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r>
                        <a:rPr kumimoji="1" lang="en-US" altLang="ja-JP" sz="1000" dirty="0" smtClean="0"/>
                        <a:t> +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show user‘s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 post</a:t>
                      </a:r>
                      <a:r>
                        <a:rPr kumimoji="1" lang="en-US" altLang="ja-JP" sz="1000" baseline="0" dirty="0" smtClean="0"/>
                        <a:t> of users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join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user</a:t>
                      </a:r>
                      <a:r>
                        <a:rPr kumimoji="1" lang="en-US" altLang="ja-JP" sz="1000" baseline="0" dirty="0" smtClean="0"/>
                        <a:t> join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2403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(show success message : number of result)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5770" y="194227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918954"/>
            <a:chOff x="67655" y="1331212"/>
            <a:chExt cx="2480533" cy="918954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73658" y="218330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42156" y="2644850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40492" y="2849843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746048" y="6156415"/>
            <a:ext cx="2364289" cy="280948"/>
            <a:chOff x="1699251" y="6375119"/>
            <a:chExt cx="2364289" cy="280948"/>
          </a:xfrm>
        </p:grpSpPr>
        <p:sp>
          <p:nvSpPr>
            <p:cNvPr id="56" name="Rectangle 5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00369" y="6191142"/>
            <a:ext cx="49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85569" y="6163311"/>
            <a:ext cx="4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0335" y="6368240"/>
            <a:ext cx="4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8433" y="2359947"/>
            <a:ext cx="4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3028" y="3154722"/>
            <a:ext cx="2507081" cy="918954"/>
            <a:chOff x="67655" y="1331212"/>
            <a:chExt cx="2480533" cy="918954"/>
          </a:xfrm>
        </p:grpSpPr>
        <p:sp>
          <p:nvSpPr>
            <p:cNvPr id="103" name="Rectangle 102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83028" y="4122201"/>
            <a:ext cx="2507081" cy="918954"/>
            <a:chOff x="67655" y="1331212"/>
            <a:chExt cx="2480533" cy="918954"/>
          </a:xfrm>
        </p:grpSpPr>
        <p:sp>
          <p:nvSpPr>
            <p:cNvPr id="111" name="Rectangle 11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3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95589" y="5100522"/>
            <a:ext cx="2507081" cy="918954"/>
            <a:chOff x="67655" y="1331212"/>
            <a:chExt cx="2480533" cy="918954"/>
          </a:xfrm>
        </p:grpSpPr>
        <p:sp>
          <p:nvSpPr>
            <p:cNvPr id="115" name="Rectangle 11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7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66710" y="2188418"/>
            <a:ext cx="2470246" cy="918954"/>
            <a:chOff x="67655" y="1331212"/>
            <a:chExt cx="2480533" cy="918954"/>
          </a:xfrm>
        </p:grpSpPr>
        <p:sp>
          <p:nvSpPr>
            <p:cNvPr id="120" name="Rectangle 119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2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866710" y="3154722"/>
            <a:ext cx="2470246" cy="918954"/>
            <a:chOff x="67655" y="1331212"/>
            <a:chExt cx="2480533" cy="918954"/>
          </a:xfrm>
        </p:grpSpPr>
        <p:sp>
          <p:nvSpPr>
            <p:cNvPr id="133" name="Rectangle 132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5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863865" y="4117205"/>
            <a:ext cx="2470246" cy="918954"/>
            <a:chOff x="67655" y="1331212"/>
            <a:chExt cx="2480533" cy="918954"/>
          </a:xfrm>
        </p:grpSpPr>
        <p:sp>
          <p:nvSpPr>
            <p:cNvPr id="137" name="Rectangle 13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9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875214" y="5092247"/>
            <a:ext cx="2470246" cy="918954"/>
            <a:chOff x="67655" y="1331212"/>
            <a:chExt cx="2480533" cy="918954"/>
          </a:xfrm>
        </p:grpSpPr>
        <p:sp>
          <p:nvSpPr>
            <p:cNvPr id="142" name="Rectangle 141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4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730833" y="2512347"/>
            <a:ext cx="635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674696" y="19304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730" y="192070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606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5022</Words>
  <Application>Microsoft Office PowerPoint</Application>
  <PresentationFormat>On-screen Show (4:3)</PresentationFormat>
  <Paragraphs>1833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319</cp:revision>
  <dcterms:created xsi:type="dcterms:W3CDTF">2014-12-08T01:47:50Z</dcterms:created>
  <dcterms:modified xsi:type="dcterms:W3CDTF">2015-01-14T02:11:56Z</dcterms:modified>
  <cp:category/>
</cp:coreProperties>
</file>