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8"/>
  </p:notesMasterIdLst>
  <p:sldIdLst>
    <p:sldId id="257" r:id="rId2"/>
    <p:sldId id="256" r:id="rId3"/>
    <p:sldId id="258" r:id="rId4"/>
    <p:sldId id="262" r:id="rId5"/>
    <p:sldId id="264" r:id="rId6"/>
    <p:sldId id="265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9753" autoAdjust="0"/>
  </p:normalViewPr>
  <p:slideViewPr>
    <p:cSldViewPr snapToGrid="0" snapToObjects="1">
      <p:cViewPr varScale="1">
        <p:scale>
          <a:sx n="74" d="100"/>
          <a:sy n="74" d="100"/>
        </p:scale>
        <p:origin x="126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4D75D-3A88-044C-B530-B9A2A8B351DB}" type="datetimeFigureOut">
              <a:t>1/8/2015</a:t>
            </a:fld>
            <a:endParaRPr kumimoji="1" lang="ja-JP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A75BE2-4F29-9F42-8592-F7ACB96438D2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2492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2015/1/8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790406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2015/1/8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443754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2015/1/8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1967079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3CA1E-F1DB-4802-8799-DA6281920C9D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2015/1/8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085DE-6785-42F2-A93A-9AC8FA33F321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7" name="Line 9"/>
          <p:cNvSpPr>
            <a:spLocks noChangeShapeType="1"/>
          </p:cNvSpPr>
          <p:nvPr userDrawn="1"/>
        </p:nvSpPr>
        <p:spPr bwMode="gray">
          <a:xfrm>
            <a:off x="0" y="457200"/>
            <a:ext cx="9145465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gray">
          <a:xfrm flipH="1">
            <a:off x="0" y="6553200"/>
            <a:ext cx="9145465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9" name="AutoShape 8"/>
          <p:cNvSpPr>
            <a:spLocks noChangeArrowheads="1"/>
          </p:cNvSpPr>
          <p:nvPr userDrawn="1"/>
        </p:nvSpPr>
        <p:spPr bwMode="gray">
          <a:xfrm>
            <a:off x="70352" y="82550"/>
            <a:ext cx="35175" cy="306388"/>
          </a:xfrm>
          <a:prstGeom prst="roundRect">
            <a:avLst>
              <a:gd name="adj" fmla="val 50000"/>
            </a:avLst>
          </a:prstGeom>
          <a:solidFill>
            <a:srgbClr val="808080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10" name="Rectangle 12"/>
          <p:cNvSpPr>
            <a:spLocks noChangeArrowheads="1"/>
          </p:cNvSpPr>
          <p:nvPr userDrawn="1"/>
        </p:nvSpPr>
        <p:spPr bwMode="gray">
          <a:xfrm>
            <a:off x="8301271" y="266700"/>
            <a:ext cx="765053" cy="1524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ja-JP" sz="900" dirty="0">
                <a:solidFill>
                  <a:srgbClr val="5F5F5F"/>
                </a:solidFill>
                <a:latin typeface="Calibri"/>
                <a:ea typeface="ＭＳ Ｐゴシック"/>
              </a:rPr>
              <a:t>confidential</a:t>
            </a:r>
          </a:p>
        </p:txBody>
      </p:sp>
      <p:sp>
        <p:nvSpPr>
          <p:cNvPr id="11" name="Rectangle 17"/>
          <p:cNvSpPr txBox="1">
            <a:spLocks noChangeArrowheads="1"/>
          </p:cNvSpPr>
          <p:nvPr userDrawn="1"/>
        </p:nvSpPr>
        <p:spPr bwMode="gray">
          <a:xfrm>
            <a:off x="8735097" y="6611943"/>
            <a:ext cx="38985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000" b="1" kern="1200">
                <a:solidFill>
                  <a:srgbClr val="5F5F5F"/>
                </a:solidFill>
                <a:latin typeface="Trebuchet MS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593C659-F3DE-4F49-AD44-90BEB4B065B5}" type="slidenum">
              <a:rPr lang="ja-JP" altLang="en-US" smtClean="0">
                <a:ea typeface="ＭＳ Ｐゴシック"/>
              </a:rPr>
              <a:pPr/>
              <a:t>‹#›</a:t>
            </a:fld>
            <a:endParaRPr lang="ja-JP" altLang="en-US">
              <a:ea typeface="ＭＳ Ｐゴシック"/>
            </a:endParaRPr>
          </a:p>
        </p:txBody>
      </p:sp>
      <p:pic>
        <p:nvPicPr>
          <p:cNvPr id="12" name="Picture 18" descr="画像ファイル &quot;http://www.mulodo.co.jp/images/logo.gif&quot; は壊れているため、表示できませんでした。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2476" y="57150"/>
            <a:ext cx="773847" cy="1666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Box 7"/>
          <p:cNvSpPr txBox="1">
            <a:spLocks noChangeArrowheads="1"/>
          </p:cNvSpPr>
          <p:nvPr userDrawn="1"/>
        </p:nvSpPr>
        <p:spPr bwMode="gray">
          <a:xfrm>
            <a:off x="3692766" y="6629401"/>
            <a:ext cx="254428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ja-JP" sz="800" dirty="0" err="1">
                <a:solidFill>
                  <a:srgbClr val="B2B2B2"/>
                </a:solidFill>
                <a:latin typeface="Calibri"/>
                <a:ea typeface="ＭＳ Ｐゴシック"/>
              </a:rPr>
              <a:t>Mulodo</a:t>
            </a:r>
            <a:r>
              <a:rPr kumimoji="1" lang="en-US" altLang="ja-JP" sz="800" dirty="0">
                <a:solidFill>
                  <a:srgbClr val="B2B2B2"/>
                </a:solidFill>
                <a:latin typeface="Calibri"/>
                <a:ea typeface="ＭＳ Ｐゴシック"/>
              </a:rPr>
              <a:t> Inc. Private and Confidential.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41926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3CA1E-F1DB-4802-8799-DA6281920C9D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2015/1/8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085DE-6785-42F2-A93A-9AC8FA33F321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7" name="Line 9"/>
          <p:cNvSpPr>
            <a:spLocks noChangeShapeType="1"/>
          </p:cNvSpPr>
          <p:nvPr userDrawn="1"/>
        </p:nvSpPr>
        <p:spPr bwMode="gray">
          <a:xfrm>
            <a:off x="0" y="457200"/>
            <a:ext cx="9145465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gray">
          <a:xfrm flipH="1">
            <a:off x="0" y="6553200"/>
            <a:ext cx="9145465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9" name="AutoShape 8"/>
          <p:cNvSpPr>
            <a:spLocks noChangeArrowheads="1"/>
          </p:cNvSpPr>
          <p:nvPr userDrawn="1"/>
        </p:nvSpPr>
        <p:spPr bwMode="gray">
          <a:xfrm>
            <a:off x="70351" y="82550"/>
            <a:ext cx="35175" cy="306388"/>
          </a:xfrm>
          <a:prstGeom prst="roundRect">
            <a:avLst>
              <a:gd name="adj" fmla="val 50000"/>
            </a:avLst>
          </a:prstGeom>
          <a:solidFill>
            <a:srgbClr val="808080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10" name="Rectangle 12"/>
          <p:cNvSpPr>
            <a:spLocks noChangeArrowheads="1"/>
          </p:cNvSpPr>
          <p:nvPr userDrawn="1"/>
        </p:nvSpPr>
        <p:spPr bwMode="gray">
          <a:xfrm>
            <a:off x="8301270" y="266700"/>
            <a:ext cx="765053" cy="1524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ja-JP" sz="900" dirty="0">
                <a:solidFill>
                  <a:srgbClr val="5F5F5F"/>
                </a:solidFill>
                <a:latin typeface="Calibri"/>
                <a:ea typeface="ＭＳ Ｐゴシック"/>
              </a:rPr>
              <a:t>confidential</a:t>
            </a:r>
          </a:p>
        </p:txBody>
      </p:sp>
      <p:sp>
        <p:nvSpPr>
          <p:cNvPr id="11" name="Rectangle 17"/>
          <p:cNvSpPr txBox="1">
            <a:spLocks noChangeArrowheads="1"/>
          </p:cNvSpPr>
          <p:nvPr userDrawn="1"/>
        </p:nvSpPr>
        <p:spPr bwMode="gray">
          <a:xfrm>
            <a:off x="8735097" y="6611942"/>
            <a:ext cx="38985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000" b="1" kern="1200">
                <a:solidFill>
                  <a:srgbClr val="5F5F5F"/>
                </a:solidFill>
                <a:latin typeface="Trebuchet MS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593C659-F3DE-4F49-AD44-90BEB4B065B5}" type="slidenum">
              <a:rPr lang="ja-JP" altLang="en-US" smtClean="0">
                <a:ea typeface="ＭＳ Ｐゴシック"/>
              </a:rPr>
              <a:pPr/>
              <a:t>‹#›</a:t>
            </a:fld>
            <a:endParaRPr lang="ja-JP" altLang="en-US">
              <a:ea typeface="ＭＳ Ｐゴシック"/>
            </a:endParaRPr>
          </a:p>
        </p:txBody>
      </p:sp>
      <p:pic>
        <p:nvPicPr>
          <p:cNvPr id="12" name="Picture 18" descr="画像ファイル &quot;http://www.mulodo.co.jp/images/logo.gif&quot; は壊れているため、表示できませんでした。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2475" y="57150"/>
            <a:ext cx="773847" cy="1666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Box 7"/>
          <p:cNvSpPr txBox="1">
            <a:spLocks noChangeArrowheads="1"/>
          </p:cNvSpPr>
          <p:nvPr userDrawn="1"/>
        </p:nvSpPr>
        <p:spPr bwMode="gray">
          <a:xfrm>
            <a:off x="3692766" y="6629401"/>
            <a:ext cx="254428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ja-JP" sz="800" dirty="0" err="1">
                <a:solidFill>
                  <a:srgbClr val="B2B2B2"/>
                </a:solidFill>
                <a:latin typeface="Calibri"/>
                <a:ea typeface="ＭＳ Ｐゴシック"/>
              </a:rPr>
              <a:t>Mulodo</a:t>
            </a:r>
            <a:r>
              <a:rPr kumimoji="1" lang="en-US" altLang="ja-JP" sz="800" dirty="0">
                <a:solidFill>
                  <a:srgbClr val="B2B2B2"/>
                </a:solidFill>
                <a:latin typeface="Calibri"/>
                <a:ea typeface="ＭＳ Ｐゴシック"/>
              </a:rPr>
              <a:t> Inc. Private and Confidential.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182164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3CA1E-F1DB-4802-8799-DA6281920C9D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2015/1/8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085DE-6785-42F2-A93A-9AC8FA33F321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7" name="Line 9"/>
          <p:cNvSpPr>
            <a:spLocks noChangeShapeType="1"/>
          </p:cNvSpPr>
          <p:nvPr userDrawn="1"/>
        </p:nvSpPr>
        <p:spPr bwMode="gray">
          <a:xfrm>
            <a:off x="0" y="457200"/>
            <a:ext cx="9145465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gray">
          <a:xfrm flipH="1">
            <a:off x="0" y="6553200"/>
            <a:ext cx="9145465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9" name="AutoShape 8"/>
          <p:cNvSpPr>
            <a:spLocks noChangeArrowheads="1"/>
          </p:cNvSpPr>
          <p:nvPr userDrawn="1"/>
        </p:nvSpPr>
        <p:spPr bwMode="gray">
          <a:xfrm>
            <a:off x="70351" y="82550"/>
            <a:ext cx="35175" cy="306388"/>
          </a:xfrm>
          <a:prstGeom prst="roundRect">
            <a:avLst>
              <a:gd name="adj" fmla="val 50000"/>
            </a:avLst>
          </a:prstGeom>
          <a:solidFill>
            <a:srgbClr val="808080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10" name="Rectangle 12"/>
          <p:cNvSpPr>
            <a:spLocks noChangeArrowheads="1"/>
          </p:cNvSpPr>
          <p:nvPr userDrawn="1"/>
        </p:nvSpPr>
        <p:spPr bwMode="gray">
          <a:xfrm>
            <a:off x="8301270" y="266700"/>
            <a:ext cx="765053" cy="1524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ja-JP" sz="900" dirty="0">
                <a:solidFill>
                  <a:srgbClr val="5F5F5F"/>
                </a:solidFill>
                <a:latin typeface="Calibri"/>
                <a:ea typeface="ＭＳ Ｐゴシック"/>
              </a:rPr>
              <a:t>confidential</a:t>
            </a:r>
          </a:p>
        </p:txBody>
      </p:sp>
      <p:sp>
        <p:nvSpPr>
          <p:cNvPr id="11" name="Rectangle 17"/>
          <p:cNvSpPr txBox="1">
            <a:spLocks noChangeArrowheads="1"/>
          </p:cNvSpPr>
          <p:nvPr userDrawn="1"/>
        </p:nvSpPr>
        <p:spPr bwMode="gray">
          <a:xfrm>
            <a:off x="8735097" y="6611942"/>
            <a:ext cx="38985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000" b="1" kern="1200">
                <a:solidFill>
                  <a:srgbClr val="5F5F5F"/>
                </a:solidFill>
                <a:latin typeface="Trebuchet MS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593C659-F3DE-4F49-AD44-90BEB4B065B5}" type="slidenum">
              <a:rPr lang="ja-JP" altLang="en-US" smtClean="0">
                <a:ea typeface="ＭＳ Ｐゴシック"/>
              </a:rPr>
              <a:pPr/>
              <a:t>‹#›</a:t>
            </a:fld>
            <a:endParaRPr lang="ja-JP" altLang="en-US">
              <a:ea typeface="ＭＳ Ｐゴシック"/>
            </a:endParaRPr>
          </a:p>
        </p:txBody>
      </p:sp>
      <p:pic>
        <p:nvPicPr>
          <p:cNvPr id="12" name="Picture 18" descr="画像ファイル &quot;http://www.mulodo.co.jp/images/logo.gif&quot; は壊れているため、表示できませんでした。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2475" y="57150"/>
            <a:ext cx="773847" cy="1666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Box 7"/>
          <p:cNvSpPr txBox="1">
            <a:spLocks noChangeArrowheads="1"/>
          </p:cNvSpPr>
          <p:nvPr userDrawn="1"/>
        </p:nvSpPr>
        <p:spPr bwMode="gray">
          <a:xfrm>
            <a:off x="3692766" y="6629401"/>
            <a:ext cx="254428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ja-JP" sz="800" dirty="0" err="1">
                <a:solidFill>
                  <a:srgbClr val="B2B2B2"/>
                </a:solidFill>
                <a:latin typeface="Calibri"/>
                <a:ea typeface="ＭＳ Ｐゴシック"/>
              </a:rPr>
              <a:t>Mulodo</a:t>
            </a:r>
            <a:r>
              <a:rPr kumimoji="1" lang="en-US" altLang="ja-JP" sz="800" dirty="0">
                <a:solidFill>
                  <a:srgbClr val="B2B2B2"/>
                </a:solidFill>
                <a:latin typeface="Calibri"/>
                <a:ea typeface="ＭＳ Ｐゴシック"/>
              </a:rPr>
              <a:t> Inc. Private and Confidential.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33719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2015/1/8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14" name="AutoShape 9"/>
          <p:cNvSpPr>
            <a:spLocks noChangeArrowheads="1"/>
          </p:cNvSpPr>
          <p:nvPr userDrawn="1"/>
        </p:nvSpPr>
        <p:spPr bwMode="gray">
          <a:xfrm>
            <a:off x="2181193" y="3009900"/>
            <a:ext cx="33715" cy="838200"/>
          </a:xfrm>
          <a:prstGeom prst="roundRect">
            <a:avLst>
              <a:gd name="adj" fmla="val 50000"/>
            </a:avLst>
          </a:prstGeom>
          <a:solidFill>
            <a:srgbClr val="80808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15" name="Rectangle 11"/>
          <p:cNvSpPr>
            <a:spLocks noChangeArrowheads="1"/>
          </p:cNvSpPr>
          <p:nvPr userDrawn="1"/>
        </p:nvSpPr>
        <p:spPr bwMode="gray">
          <a:xfrm>
            <a:off x="8302601" y="38100"/>
            <a:ext cx="765176" cy="1524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ja-JP" sz="900" dirty="0">
                <a:solidFill>
                  <a:srgbClr val="5F5F5F"/>
                </a:solidFill>
                <a:latin typeface="Calibri"/>
                <a:ea typeface="ＭＳ Ｐゴシック"/>
              </a:rPr>
              <a:t>confidential</a:t>
            </a:r>
          </a:p>
        </p:txBody>
      </p:sp>
      <p:sp>
        <p:nvSpPr>
          <p:cNvPr id="16" name="Text Box 12"/>
          <p:cNvSpPr txBox="1">
            <a:spLocks noChangeArrowheads="1"/>
          </p:cNvSpPr>
          <p:nvPr userDrawn="1"/>
        </p:nvSpPr>
        <p:spPr bwMode="gray">
          <a:xfrm>
            <a:off x="6276151" y="6629401"/>
            <a:ext cx="252694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ja-JP" sz="800" dirty="0" err="1">
                <a:solidFill>
                  <a:srgbClr val="B2B2B2"/>
                </a:solidFill>
                <a:latin typeface="Calibri"/>
                <a:ea typeface="ＭＳ Ｐゴシック"/>
              </a:rPr>
              <a:t>Mulodo</a:t>
            </a:r>
            <a:r>
              <a:rPr kumimoji="1" lang="en-US" altLang="ja-JP" sz="800" dirty="0">
                <a:solidFill>
                  <a:srgbClr val="B2B2B2"/>
                </a:solidFill>
                <a:latin typeface="Calibri"/>
                <a:ea typeface="ＭＳ Ｐゴシック"/>
              </a:rPr>
              <a:t> Inc. Private and Confidential. All rights reserved.</a:t>
            </a:r>
          </a:p>
        </p:txBody>
      </p:sp>
      <p:pic>
        <p:nvPicPr>
          <p:cNvPr id="17" name="Picture 15" descr="画像ファイル &quot;http://www.mulodo.co.jp/images/logo.gif&quot; は壊れているため、表示できませんでした。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159" y="3248025"/>
            <a:ext cx="1688664" cy="365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7337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2015/1/8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363948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2015/1/8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8" name="Line 9"/>
          <p:cNvSpPr>
            <a:spLocks noChangeShapeType="1"/>
          </p:cNvSpPr>
          <p:nvPr userDrawn="1"/>
        </p:nvSpPr>
        <p:spPr bwMode="gray">
          <a:xfrm>
            <a:off x="0" y="457200"/>
            <a:ext cx="9146932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9" name="Line 10"/>
          <p:cNvSpPr>
            <a:spLocks noChangeShapeType="1"/>
          </p:cNvSpPr>
          <p:nvPr userDrawn="1"/>
        </p:nvSpPr>
        <p:spPr bwMode="gray">
          <a:xfrm flipH="1">
            <a:off x="0" y="6553200"/>
            <a:ext cx="9146932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10" name="AutoShape 8"/>
          <p:cNvSpPr>
            <a:spLocks noChangeArrowheads="1"/>
          </p:cNvSpPr>
          <p:nvPr userDrawn="1"/>
        </p:nvSpPr>
        <p:spPr bwMode="gray">
          <a:xfrm>
            <a:off x="70362" y="82550"/>
            <a:ext cx="35181" cy="306388"/>
          </a:xfrm>
          <a:prstGeom prst="roundRect">
            <a:avLst>
              <a:gd name="adj" fmla="val 50000"/>
            </a:avLst>
          </a:prstGeom>
          <a:solidFill>
            <a:srgbClr val="808080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ja-JP" altLang="en-US" dirty="0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11" name="Rectangle 12"/>
          <p:cNvSpPr>
            <a:spLocks noChangeArrowheads="1"/>
          </p:cNvSpPr>
          <p:nvPr userDrawn="1"/>
        </p:nvSpPr>
        <p:spPr bwMode="gray">
          <a:xfrm>
            <a:off x="8302601" y="266700"/>
            <a:ext cx="765176" cy="1524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ja-JP" sz="900" dirty="0">
                <a:solidFill>
                  <a:srgbClr val="5F5F5F"/>
                </a:solidFill>
                <a:latin typeface="Calibri"/>
                <a:ea typeface="ＭＳ Ｐゴシック"/>
              </a:rPr>
              <a:t>confidential</a:t>
            </a:r>
          </a:p>
        </p:txBody>
      </p:sp>
      <p:pic>
        <p:nvPicPr>
          <p:cNvPr id="12" name="Picture 18" descr="画像ファイル &quot;http://www.mulodo.co.jp/images/logo.gif&quot; は壊れているため、表示できませんでした。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3804" y="57150"/>
            <a:ext cx="773971" cy="1666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Box 7"/>
          <p:cNvSpPr txBox="1">
            <a:spLocks noChangeArrowheads="1"/>
          </p:cNvSpPr>
          <p:nvPr userDrawn="1"/>
        </p:nvSpPr>
        <p:spPr bwMode="gray">
          <a:xfrm>
            <a:off x="3693563" y="6629401"/>
            <a:ext cx="254428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ja-JP" sz="800" dirty="0" err="1">
                <a:solidFill>
                  <a:srgbClr val="B2B2B2"/>
                </a:solidFill>
                <a:latin typeface="Calibri"/>
                <a:ea typeface="ＭＳ Ｐゴシック"/>
              </a:rPr>
              <a:t>Mulodo</a:t>
            </a:r>
            <a:r>
              <a:rPr kumimoji="1" lang="en-US" altLang="ja-JP" sz="800" dirty="0">
                <a:solidFill>
                  <a:srgbClr val="B2B2B2"/>
                </a:solidFill>
                <a:latin typeface="Calibri"/>
                <a:ea typeface="ＭＳ Ｐゴシック"/>
              </a:rPr>
              <a:t> Inc. Private and Confidential.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33108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2015/1/8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547613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2015/1/8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457983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2015/1/8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275464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2015/1/8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893335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2015/1/8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4262611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781E7-9C08-2149-9165-A35BDE62CAE7}" type="datetimeFigureOut">
              <a:rPr kumimoji="1"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2015/1/8</a:t>
            </a:fld>
            <a:endParaRPr kumimoji="1"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1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C5D53-84CB-B546-A48D-B4493DCA9917}" type="slidenum">
              <a:rPr kumimoji="1"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kumimoji="1"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423004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245948" y="3140969"/>
            <a:ext cx="66924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PHP Training: Mini Blog Wireframe</a:t>
            </a:r>
          </a:p>
        </p:txBody>
      </p:sp>
      <p:sp>
        <p:nvSpPr>
          <p:cNvPr id="5" name="サブタイトル 1"/>
          <p:cNvSpPr txBox="1">
            <a:spLocks/>
          </p:cNvSpPr>
          <p:nvPr/>
        </p:nvSpPr>
        <p:spPr>
          <a:xfrm>
            <a:off x="2321543" y="3657600"/>
            <a:ext cx="6823924" cy="38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altLang="ja-JP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2014/12/08 Mulodo Inc</a:t>
            </a:r>
            <a:endParaRPr lang="ja-JP" altLang="en-US" sz="900" dirty="0">
              <a:solidFill>
                <a:prstClr val="black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421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93525" y="0"/>
            <a:ext cx="95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Sitemap</a:t>
            </a:r>
            <a:endParaRPr kumimoji="1" lang="ja-JP" altLang="en-US"/>
          </a:p>
        </p:txBody>
      </p:sp>
      <p:sp useBgFill="1">
        <p:nvSpPr>
          <p:cNvPr id="11" name="Rectangle 10"/>
          <p:cNvSpPr/>
          <p:nvPr/>
        </p:nvSpPr>
        <p:spPr>
          <a:xfrm>
            <a:off x="290286" y="520095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S-1-1</a:t>
            </a:r>
            <a:endParaRPr kumimoji="1" lang="ja-JP" altLang="en-US" sz="1000"/>
          </a:p>
        </p:txBody>
      </p:sp>
      <p:sp>
        <p:nvSpPr>
          <p:cNvPr id="12" name="TextBox 11"/>
          <p:cNvSpPr txBox="1"/>
          <p:nvPr/>
        </p:nvSpPr>
        <p:spPr>
          <a:xfrm>
            <a:off x="165886" y="886301"/>
            <a:ext cx="7514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Homepage</a:t>
            </a:r>
            <a:endParaRPr kumimoji="1" lang="ja-JP" altLang="en-US" sz="100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197106" y="672496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/>
          <p:cNvSpPr/>
          <p:nvPr/>
        </p:nvSpPr>
        <p:spPr>
          <a:xfrm>
            <a:off x="1754890" y="539448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S-2-1</a:t>
            </a:r>
            <a:endParaRPr kumimoji="1" lang="ja-JP" altLang="en-US" sz="1000" dirty="0"/>
          </a:p>
        </p:txBody>
      </p:sp>
      <p:sp>
        <p:nvSpPr>
          <p:cNvPr id="18" name="TextBox 17"/>
          <p:cNvSpPr txBox="1"/>
          <p:nvPr/>
        </p:nvSpPr>
        <p:spPr>
          <a:xfrm>
            <a:off x="1751483" y="829734"/>
            <a:ext cx="4633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Login</a:t>
            </a:r>
            <a:endParaRPr kumimoji="1" lang="ja-JP" altLang="en-US" sz="1000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197106" y="1833067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/>
          <p:cNvSpPr/>
          <p:nvPr/>
        </p:nvSpPr>
        <p:spPr>
          <a:xfrm>
            <a:off x="1754890" y="1687924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S-4-1</a:t>
            </a:r>
            <a:endParaRPr kumimoji="1" lang="ja-JP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1751483" y="1978210"/>
            <a:ext cx="7954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My account</a:t>
            </a:r>
            <a:endParaRPr kumimoji="1" lang="ja-JP" altLang="en-US" sz="1000" dirty="0"/>
          </a:p>
        </p:txBody>
      </p:sp>
      <p:cxnSp>
        <p:nvCxnSpPr>
          <p:cNvPr id="30" name="Elbow Connector 29"/>
          <p:cNvCxnSpPr>
            <a:stCxn id="11" idx="3"/>
          </p:cNvCxnSpPr>
          <p:nvPr/>
        </p:nvCxnSpPr>
        <p:spPr>
          <a:xfrm>
            <a:off x="888932" y="665238"/>
            <a:ext cx="321967" cy="5914572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2362892" y="1833067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42" name="Rectangle 41"/>
          <p:cNvSpPr/>
          <p:nvPr/>
        </p:nvSpPr>
        <p:spPr>
          <a:xfrm>
            <a:off x="2920676" y="1687924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S-4-2</a:t>
            </a:r>
            <a:endParaRPr kumimoji="1" lang="ja-JP" altLang="en-US" sz="1000" dirty="0"/>
          </a:p>
        </p:txBody>
      </p:sp>
      <p:sp>
        <p:nvSpPr>
          <p:cNvPr id="43" name="TextBox 42"/>
          <p:cNvSpPr txBox="1"/>
          <p:nvPr/>
        </p:nvSpPr>
        <p:spPr>
          <a:xfrm>
            <a:off x="2917269" y="1952810"/>
            <a:ext cx="11015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Change password</a:t>
            </a:r>
            <a:endParaRPr kumimoji="1" lang="ja-JP" altLang="en-US" sz="1000" dirty="0"/>
          </a:p>
        </p:txBody>
      </p:sp>
      <p:cxnSp>
        <p:nvCxnSpPr>
          <p:cNvPr id="44" name="Straight Arrow Connector 43"/>
          <p:cNvCxnSpPr/>
          <p:nvPr/>
        </p:nvCxnSpPr>
        <p:spPr>
          <a:xfrm flipV="1">
            <a:off x="4538468" y="1342255"/>
            <a:ext cx="408587" cy="72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45" name="Rectangle 44"/>
          <p:cNvSpPr/>
          <p:nvPr/>
        </p:nvSpPr>
        <p:spPr>
          <a:xfrm>
            <a:off x="4947055" y="1197110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S-4-4</a:t>
            </a:r>
            <a:endParaRPr kumimoji="1" lang="ja-JP" altLang="en-US" sz="1000" dirty="0"/>
          </a:p>
        </p:txBody>
      </p:sp>
      <p:sp>
        <p:nvSpPr>
          <p:cNvPr id="46" name="TextBox 45"/>
          <p:cNvSpPr txBox="1"/>
          <p:nvPr/>
        </p:nvSpPr>
        <p:spPr>
          <a:xfrm>
            <a:off x="4943648" y="1487396"/>
            <a:ext cx="5309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Create</a:t>
            </a:r>
            <a:endParaRPr kumimoji="1" lang="ja-JP" altLang="en-US" sz="1000" dirty="0"/>
          </a:p>
        </p:txBody>
      </p:sp>
      <p:sp>
        <p:nvSpPr>
          <p:cNvPr id="49" name="TextBox 48"/>
          <p:cNvSpPr txBox="1"/>
          <p:nvPr/>
        </p:nvSpPr>
        <p:spPr>
          <a:xfrm>
            <a:off x="5036197" y="2071631"/>
            <a:ext cx="3870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Edit</a:t>
            </a:r>
          </a:p>
          <a:p>
            <a:endParaRPr kumimoji="1" lang="ja-JP" altLang="en-US" sz="1000" dirty="0"/>
          </a:p>
        </p:txBody>
      </p:sp>
      <p:sp>
        <p:nvSpPr>
          <p:cNvPr id="62" name="TextBox 61"/>
          <p:cNvSpPr txBox="1"/>
          <p:nvPr/>
        </p:nvSpPr>
        <p:spPr>
          <a:xfrm>
            <a:off x="4999943" y="2631731"/>
            <a:ext cx="5273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Delete</a:t>
            </a:r>
            <a:endParaRPr kumimoji="1" lang="ja-JP" altLang="en-US" sz="1000"/>
          </a:p>
        </p:txBody>
      </p:sp>
      <p:cxnSp>
        <p:nvCxnSpPr>
          <p:cNvPr id="65" name="Straight Connector 64"/>
          <p:cNvCxnSpPr/>
          <p:nvPr/>
        </p:nvCxnSpPr>
        <p:spPr>
          <a:xfrm flipH="1">
            <a:off x="2513117" y="1840324"/>
            <a:ext cx="5999" cy="173568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2513117" y="2410644"/>
            <a:ext cx="40415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67" name="Rectangle 66"/>
          <p:cNvSpPr/>
          <p:nvPr/>
        </p:nvSpPr>
        <p:spPr>
          <a:xfrm>
            <a:off x="2931616" y="2252801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S-4-3</a:t>
            </a:r>
            <a:endParaRPr kumimoji="1" lang="ja-JP" altLang="en-US" sz="1000" dirty="0"/>
          </a:p>
        </p:txBody>
      </p:sp>
      <p:sp>
        <p:nvSpPr>
          <p:cNvPr id="68" name="TextBox 67"/>
          <p:cNvSpPr txBox="1"/>
          <p:nvPr/>
        </p:nvSpPr>
        <p:spPr>
          <a:xfrm>
            <a:off x="2861530" y="2543087"/>
            <a:ext cx="8242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Update user</a:t>
            </a:r>
            <a:endParaRPr kumimoji="1" lang="ja-JP" altLang="en-US" sz="1000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1193699" y="1231670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32" name="Rectangle 31"/>
          <p:cNvSpPr/>
          <p:nvPr/>
        </p:nvSpPr>
        <p:spPr>
          <a:xfrm>
            <a:off x="1751483" y="1098622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S-3-1</a:t>
            </a:r>
            <a:endParaRPr kumimoji="1" lang="ja-JP" altLang="en-US" sz="1000" dirty="0"/>
          </a:p>
        </p:txBody>
      </p:sp>
      <p:sp>
        <p:nvSpPr>
          <p:cNvPr id="33" name="TextBox 32"/>
          <p:cNvSpPr txBox="1"/>
          <p:nvPr/>
        </p:nvSpPr>
        <p:spPr>
          <a:xfrm>
            <a:off x="1721481" y="1432973"/>
            <a:ext cx="10534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Register account</a:t>
            </a:r>
            <a:endParaRPr kumimoji="1" lang="ja-JP" altLang="en-US" sz="1000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2527464" y="2991364"/>
            <a:ext cx="40415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35" name="Rectangle 34"/>
          <p:cNvSpPr/>
          <p:nvPr/>
        </p:nvSpPr>
        <p:spPr>
          <a:xfrm>
            <a:off x="2945963" y="2833521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S-4-3</a:t>
            </a:r>
            <a:endParaRPr kumimoji="1" lang="ja-JP" altLang="en-US" sz="1000" dirty="0"/>
          </a:p>
        </p:txBody>
      </p:sp>
      <p:sp>
        <p:nvSpPr>
          <p:cNvPr id="36" name="TextBox 35"/>
          <p:cNvSpPr txBox="1"/>
          <p:nvPr/>
        </p:nvSpPr>
        <p:spPr>
          <a:xfrm>
            <a:off x="2861530" y="3173169"/>
            <a:ext cx="9140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Manage posts</a:t>
            </a:r>
            <a:endParaRPr kumimoji="1" lang="ja-JP" altLang="en-US" sz="1000" dirty="0"/>
          </a:p>
        </p:txBody>
      </p:sp>
      <p:cxnSp>
        <p:nvCxnSpPr>
          <p:cNvPr id="37" name="Straight Arrow Connector 36"/>
          <p:cNvCxnSpPr>
            <a:endCxn id="38" idx="1"/>
          </p:cNvCxnSpPr>
          <p:nvPr/>
        </p:nvCxnSpPr>
        <p:spPr>
          <a:xfrm>
            <a:off x="4582785" y="1933673"/>
            <a:ext cx="38703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38" name="Rectangle 37"/>
          <p:cNvSpPr/>
          <p:nvPr/>
        </p:nvSpPr>
        <p:spPr>
          <a:xfrm>
            <a:off x="4969823" y="1788530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S-4-5</a:t>
            </a:r>
            <a:endParaRPr kumimoji="1" lang="ja-JP" altLang="en-US" sz="1000" dirty="0"/>
          </a:p>
        </p:txBody>
      </p:sp>
      <p:cxnSp>
        <p:nvCxnSpPr>
          <p:cNvPr id="39" name="Straight Connector 38"/>
          <p:cNvCxnSpPr/>
          <p:nvPr/>
        </p:nvCxnSpPr>
        <p:spPr>
          <a:xfrm>
            <a:off x="4550392" y="1311979"/>
            <a:ext cx="32393" cy="226403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51" idx="1"/>
          </p:cNvCxnSpPr>
          <p:nvPr/>
        </p:nvCxnSpPr>
        <p:spPr>
          <a:xfrm>
            <a:off x="4538468" y="2471741"/>
            <a:ext cx="38703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51" name="Rectangle 50"/>
          <p:cNvSpPr/>
          <p:nvPr/>
        </p:nvSpPr>
        <p:spPr>
          <a:xfrm>
            <a:off x="4925506" y="2326598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S-4-6</a:t>
            </a:r>
            <a:endParaRPr kumimoji="1" lang="ja-JP" altLang="en-US" sz="1000" dirty="0"/>
          </a:p>
        </p:txBody>
      </p:sp>
      <p:cxnSp>
        <p:nvCxnSpPr>
          <p:cNvPr id="52" name="Straight Arrow Connector 51"/>
          <p:cNvCxnSpPr>
            <a:endCxn id="53" idx="1"/>
          </p:cNvCxnSpPr>
          <p:nvPr/>
        </p:nvCxnSpPr>
        <p:spPr>
          <a:xfrm>
            <a:off x="4582785" y="3009808"/>
            <a:ext cx="38703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53" name="Rectangle 52"/>
          <p:cNvSpPr/>
          <p:nvPr/>
        </p:nvSpPr>
        <p:spPr>
          <a:xfrm>
            <a:off x="4969823" y="2864665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S-4-7</a:t>
            </a:r>
            <a:endParaRPr kumimoji="1" lang="ja-JP" altLang="en-US" sz="1000" dirty="0"/>
          </a:p>
        </p:txBody>
      </p:sp>
      <p:cxnSp>
        <p:nvCxnSpPr>
          <p:cNvPr id="54" name="Straight Arrow Connector 53"/>
          <p:cNvCxnSpPr>
            <a:endCxn id="55" idx="1"/>
          </p:cNvCxnSpPr>
          <p:nvPr/>
        </p:nvCxnSpPr>
        <p:spPr>
          <a:xfrm>
            <a:off x="4582785" y="3576010"/>
            <a:ext cx="38703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55" name="Rectangle 54"/>
          <p:cNvSpPr/>
          <p:nvPr/>
        </p:nvSpPr>
        <p:spPr>
          <a:xfrm>
            <a:off x="4969823" y="3430867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S-4-8</a:t>
            </a:r>
            <a:endParaRPr kumimoji="1" lang="ja-JP" altLang="en-US" sz="1000" dirty="0"/>
          </a:p>
        </p:txBody>
      </p:sp>
      <p:sp>
        <p:nvSpPr>
          <p:cNvPr id="56" name="TextBox 55"/>
          <p:cNvSpPr txBox="1"/>
          <p:nvPr/>
        </p:nvSpPr>
        <p:spPr>
          <a:xfrm>
            <a:off x="4958332" y="3154951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active</a:t>
            </a:r>
            <a:endParaRPr kumimoji="1" lang="ja-JP" altLang="en-US" sz="1000" dirty="0"/>
          </a:p>
        </p:txBody>
      </p:sp>
      <p:sp>
        <p:nvSpPr>
          <p:cNvPr id="57" name="TextBox 56"/>
          <p:cNvSpPr txBox="1"/>
          <p:nvPr/>
        </p:nvSpPr>
        <p:spPr>
          <a:xfrm>
            <a:off x="4969823" y="3750848"/>
            <a:ext cx="5934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Inactive</a:t>
            </a:r>
            <a:endParaRPr kumimoji="1" lang="ja-JP" altLang="en-US" sz="1000" dirty="0"/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3530262" y="3009808"/>
            <a:ext cx="105252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1206462" y="4294696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64" name="Rectangle 63"/>
          <p:cNvSpPr/>
          <p:nvPr/>
        </p:nvSpPr>
        <p:spPr>
          <a:xfrm>
            <a:off x="1764246" y="4161648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S-5-1</a:t>
            </a:r>
            <a:endParaRPr kumimoji="1" lang="ja-JP" altLang="en-US" sz="1000" dirty="0"/>
          </a:p>
        </p:txBody>
      </p:sp>
      <p:sp>
        <p:nvSpPr>
          <p:cNvPr id="69" name="TextBox 68"/>
          <p:cNvSpPr txBox="1"/>
          <p:nvPr/>
        </p:nvSpPr>
        <p:spPr>
          <a:xfrm>
            <a:off x="1721481" y="4445242"/>
            <a:ext cx="4892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Detail</a:t>
            </a:r>
            <a:endParaRPr kumimoji="1" lang="ja-JP" altLang="en-US" sz="1000" dirty="0"/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2340084" y="4329685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71" name="Rectangle 70"/>
          <p:cNvSpPr/>
          <p:nvPr/>
        </p:nvSpPr>
        <p:spPr>
          <a:xfrm>
            <a:off x="2897868" y="4196637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S-5-2</a:t>
            </a:r>
            <a:endParaRPr kumimoji="1" lang="ja-JP" altLang="en-US" sz="1000" dirty="0"/>
          </a:p>
        </p:txBody>
      </p:sp>
      <p:sp>
        <p:nvSpPr>
          <p:cNvPr id="72" name="TextBox 71"/>
          <p:cNvSpPr txBox="1"/>
          <p:nvPr/>
        </p:nvSpPr>
        <p:spPr>
          <a:xfrm>
            <a:off x="2855103" y="4480231"/>
            <a:ext cx="7008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Comment</a:t>
            </a:r>
            <a:endParaRPr kumimoji="1" lang="ja-JP" altLang="en-US" sz="1000" dirty="0"/>
          </a:p>
        </p:txBody>
      </p:sp>
      <p:cxnSp>
        <p:nvCxnSpPr>
          <p:cNvPr id="73" name="Straight Connector 72"/>
          <p:cNvCxnSpPr/>
          <p:nvPr/>
        </p:nvCxnSpPr>
        <p:spPr>
          <a:xfrm>
            <a:off x="4007096" y="4152864"/>
            <a:ext cx="0" cy="895654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3974989" y="4162019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75" name="Rectangle 74"/>
          <p:cNvSpPr/>
          <p:nvPr/>
        </p:nvSpPr>
        <p:spPr>
          <a:xfrm>
            <a:off x="4532773" y="4028971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S-5-3</a:t>
            </a:r>
            <a:endParaRPr kumimoji="1" lang="ja-JP" altLang="en-US" sz="1000" dirty="0"/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4022195" y="4627554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77" name="Rectangle 76"/>
          <p:cNvSpPr/>
          <p:nvPr/>
        </p:nvSpPr>
        <p:spPr>
          <a:xfrm>
            <a:off x="4579979" y="4494506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S-5-4</a:t>
            </a:r>
            <a:endParaRPr kumimoji="1" lang="ja-JP" altLang="en-US" sz="1000" dirty="0"/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3496671" y="4329685"/>
            <a:ext cx="522182" cy="120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5163170" y="4977506"/>
            <a:ext cx="3882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edit</a:t>
            </a:r>
            <a:endParaRPr kumimoji="1" lang="ja-JP" altLang="en-US" sz="1000" dirty="0"/>
          </a:p>
        </p:txBody>
      </p:sp>
      <p:sp>
        <p:nvSpPr>
          <p:cNvPr id="80" name="TextBox 79"/>
          <p:cNvSpPr txBox="1"/>
          <p:nvPr/>
        </p:nvSpPr>
        <p:spPr>
          <a:xfrm>
            <a:off x="5177590" y="4534415"/>
            <a:ext cx="5164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delete</a:t>
            </a:r>
            <a:endParaRPr kumimoji="1" lang="ja-JP" altLang="en-US" sz="1000" dirty="0"/>
          </a:p>
        </p:txBody>
      </p:sp>
      <p:cxnSp>
        <p:nvCxnSpPr>
          <p:cNvPr id="81" name="Straight Arrow Connector 80"/>
          <p:cNvCxnSpPr/>
          <p:nvPr/>
        </p:nvCxnSpPr>
        <p:spPr>
          <a:xfrm flipV="1">
            <a:off x="4007096" y="5050888"/>
            <a:ext cx="595330" cy="120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82" name="Rectangle 81"/>
          <p:cNvSpPr/>
          <p:nvPr/>
        </p:nvSpPr>
        <p:spPr>
          <a:xfrm>
            <a:off x="4602426" y="4917840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S-5-5</a:t>
            </a:r>
            <a:endParaRPr kumimoji="1" lang="ja-JP" altLang="en-US" sz="1000" dirty="0"/>
          </a:p>
        </p:txBody>
      </p:sp>
      <p:sp>
        <p:nvSpPr>
          <p:cNvPr id="83" name="TextBox 82"/>
          <p:cNvSpPr txBox="1"/>
          <p:nvPr/>
        </p:nvSpPr>
        <p:spPr>
          <a:xfrm>
            <a:off x="5140718" y="4040780"/>
            <a:ext cx="5530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/>
              <a:t>add</a:t>
            </a:r>
            <a:endParaRPr kumimoji="1" lang="ja-JP" altLang="en-US" sz="1000" dirty="0"/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1195741" y="6185960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85" name="Rectangle 84"/>
          <p:cNvSpPr/>
          <p:nvPr/>
        </p:nvSpPr>
        <p:spPr>
          <a:xfrm>
            <a:off x="1753525" y="6052912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S-6-1</a:t>
            </a:r>
            <a:endParaRPr kumimoji="1" lang="ja-JP" altLang="en-US" sz="1000" dirty="0"/>
          </a:p>
        </p:txBody>
      </p:sp>
      <p:sp>
        <p:nvSpPr>
          <p:cNvPr id="86" name="TextBox 85"/>
          <p:cNvSpPr txBox="1"/>
          <p:nvPr/>
        </p:nvSpPr>
        <p:spPr>
          <a:xfrm>
            <a:off x="1727894" y="6353135"/>
            <a:ext cx="7906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Search user</a:t>
            </a:r>
            <a:endParaRPr kumimoji="1" lang="ja-JP" altLang="en-US" sz="1000" dirty="0"/>
          </a:p>
        </p:txBody>
      </p:sp>
      <p:cxnSp>
        <p:nvCxnSpPr>
          <p:cNvPr id="87" name="Straight Connector 86"/>
          <p:cNvCxnSpPr/>
          <p:nvPr/>
        </p:nvCxnSpPr>
        <p:spPr>
          <a:xfrm>
            <a:off x="2888562" y="5633575"/>
            <a:ext cx="0" cy="895654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2372615" y="6159068"/>
            <a:ext cx="522182" cy="120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2873404" y="5641114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90" name="Rectangle 89"/>
          <p:cNvSpPr/>
          <p:nvPr/>
        </p:nvSpPr>
        <p:spPr>
          <a:xfrm>
            <a:off x="3431188" y="5508066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S-6-2</a:t>
            </a:r>
            <a:endParaRPr kumimoji="1" lang="ja-JP" altLang="en-US" sz="1000" dirty="0"/>
          </a:p>
        </p:txBody>
      </p:sp>
      <p:sp>
        <p:nvSpPr>
          <p:cNvPr id="91" name="TextBox 90"/>
          <p:cNvSpPr txBox="1"/>
          <p:nvPr/>
        </p:nvSpPr>
        <p:spPr>
          <a:xfrm>
            <a:off x="4094674" y="6475924"/>
            <a:ext cx="13580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View user’s comments</a:t>
            </a:r>
            <a:endParaRPr kumimoji="1" lang="ja-JP" altLang="en-US" sz="1000" dirty="0"/>
          </a:p>
        </p:txBody>
      </p:sp>
      <p:cxnSp>
        <p:nvCxnSpPr>
          <p:cNvPr id="92" name="Straight Arrow Connector 91"/>
          <p:cNvCxnSpPr/>
          <p:nvPr/>
        </p:nvCxnSpPr>
        <p:spPr>
          <a:xfrm>
            <a:off x="2888562" y="6515851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93" name="Rectangle 92"/>
          <p:cNvSpPr/>
          <p:nvPr/>
        </p:nvSpPr>
        <p:spPr>
          <a:xfrm>
            <a:off x="3431188" y="6368394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S-6-4</a:t>
            </a:r>
            <a:endParaRPr kumimoji="1" lang="ja-JP" altLang="en-US" sz="1000" dirty="0"/>
          </a:p>
        </p:txBody>
      </p:sp>
      <p:sp>
        <p:nvSpPr>
          <p:cNvPr id="94" name="TextBox 93"/>
          <p:cNvSpPr txBox="1"/>
          <p:nvPr/>
        </p:nvSpPr>
        <p:spPr>
          <a:xfrm>
            <a:off x="4140878" y="6019567"/>
            <a:ext cx="10839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View user’s posts</a:t>
            </a:r>
            <a:endParaRPr kumimoji="1" lang="ja-JP" altLang="en-US" sz="1000" dirty="0"/>
          </a:p>
        </p:txBody>
      </p:sp>
      <p:cxnSp>
        <p:nvCxnSpPr>
          <p:cNvPr id="95" name="Straight Arrow Connector 94"/>
          <p:cNvCxnSpPr/>
          <p:nvPr/>
        </p:nvCxnSpPr>
        <p:spPr>
          <a:xfrm>
            <a:off x="2524353" y="3581590"/>
            <a:ext cx="40415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96" name="Rectangle 95"/>
          <p:cNvSpPr/>
          <p:nvPr/>
        </p:nvSpPr>
        <p:spPr>
          <a:xfrm>
            <a:off x="2942852" y="3423747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S-4-9</a:t>
            </a:r>
            <a:endParaRPr kumimoji="1" lang="ja-JP" altLang="en-US" sz="1000" dirty="0"/>
          </a:p>
        </p:txBody>
      </p:sp>
      <p:sp>
        <p:nvSpPr>
          <p:cNvPr id="97" name="TextBox 96"/>
          <p:cNvSpPr txBox="1"/>
          <p:nvPr/>
        </p:nvSpPr>
        <p:spPr>
          <a:xfrm>
            <a:off x="2858419" y="3763395"/>
            <a:ext cx="545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Logout</a:t>
            </a:r>
            <a:endParaRPr kumimoji="1" lang="ja-JP" altLang="en-US" sz="1000" dirty="0"/>
          </a:p>
        </p:txBody>
      </p:sp>
      <p:cxnSp>
        <p:nvCxnSpPr>
          <p:cNvPr id="98" name="Straight Arrow Connector 97"/>
          <p:cNvCxnSpPr/>
          <p:nvPr/>
        </p:nvCxnSpPr>
        <p:spPr>
          <a:xfrm>
            <a:off x="2888562" y="6068328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99" name="Rectangle 98"/>
          <p:cNvSpPr/>
          <p:nvPr/>
        </p:nvSpPr>
        <p:spPr>
          <a:xfrm>
            <a:off x="3446346" y="5935280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S-2-3</a:t>
            </a:r>
            <a:endParaRPr kumimoji="1" lang="ja-JP" altLang="en-US" sz="1000" dirty="0"/>
          </a:p>
        </p:txBody>
      </p:sp>
      <p:sp>
        <p:nvSpPr>
          <p:cNvPr id="100" name="TextBox 99"/>
          <p:cNvSpPr txBox="1"/>
          <p:nvPr/>
        </p:nvSpPr>
        <p:spPr>
          <a:xfrm>
            <a:off x="4125154" y="5543114"/>
            <a:ext cx="11464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View user’s profile</a:t>
            </a:r>
            <a:endParaRPr kumimoji="1"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0285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1738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S-1-1 Homepage</a:t>
            </a:r>
            <a:endParaRPr kumimoji="1" lang="ja-JP" altLang="en-US"/>
          </a:p>
        </p:txBody>
      </p:sp>
      <p:sp useBgFill="1">
        <p:nvSpPr>
          <p:cNvPr id="2" name="Rectangle 1"/>
          <p:cNvSpPr/>
          <p:nvPr/>
        </p:nvSpPr>
        <p:spPr>
          <a:xfrm>
            <a:off x="25841" y="443065"/>
            <a:ext cx="5173132" cy="6332453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976936"/>
              </p:ext>
            </p:extLst>
          </p:nvPr>
        </p:nvGraphicFramePr>
        <p:xfrm>
          <a:off x="5280338" y="876073"/>
          <a:ext cx="3795931" cy="3580244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45740"/>
                <a:gridCol w="965189"/>
                <a:gridCol w="705883"/>
                <a:gridCol w="1332538"/>
                <a:gridCol w="446581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No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Content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Function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Register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Go</a:t>
                      </a:r>
                      <a:r>
                        <a:rPr kumimoji="1" lang="en-US" altLang="ja-JP" sz="1000" baseline="0" dirty="0" smtClean="0"/>
                        <a:t> to page c</a:t>
                      </a:r>
                      <a:r>
                        <a:rPr kumimoji="1" lang="en-US" altLang="ja-JP" sz="1000" dirty="0" smtClean="0"/>
                        <a:t>reated new account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>
                          <a:latin typeface="Calibri"/>
                          <a:cs typeface="Calibri"/>
                        </a:rPr>
                        <a:t>S-3-1</a:t>
                      </a:r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Login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Go to page login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S-2-1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3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Search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Search</a:t>
                      </a:r>
                      <a:r>
                        <a:rPr kumimoji="1" lang="en-US" altLang="ja-JP" sz="1000" baseline="0" dirty="0"/>
                        <a:t> </a:t>
                      </a:r>
                      <a:r>
                        <a:rPr kumimoji="1" lang="en-US" altLang="ja-JP" sz="1000" baseline="0" dirty="0" smtClean="0"/>
                        <a:t>user by 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S</a:t>
                      </a:r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-6</a:t>
                      </a:r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-</a:t>
                      </a:r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4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Title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Click =&gt; go to detail post</a:t>
                      </a:r>
                      <a:endParaRPr kumimoji="1" lang="ja-JP" altLang="en-US" sz="1000" dirty="0" smtClean="0"/>
                    </a:p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S-5-1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5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Date time post</a:t>
                      </a:r>
                      <a:r>
                        <a:rPr kumimoji="1" lang="en-US" altLang="ja-JP" sz="1000" baseline="0" dirty="0" smtClean="0"/>
                        <a:t> created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S-</a:t>
                      </a:r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5</a:t>
                      </a:r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-</a:t>
                      </a:r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6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Date time post modified 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S-5-1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7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Breadcrumbs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8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Home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=&gt; go to home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S-1-1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2" name="Rectangle 71"/>
          <p:cNvSpPr/>
          <p:nvPr/>
        </p:nvSpPr>
        <p:spPr>
          <a:xfrm>
            <a:off x="0" y="428954"/>
            <a:ext cx="5173132" cy="29229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/>
              <a:t>Home | Register| Login 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5841" y="785269"/>
            <a:ext cx="2459782" cy="27062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/>
              <a:t>Search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108788" y="831808"/>
            <a:ext cx="1823126" cy="16991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1001">
            <a:schemeClr val="lt2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>
                <a:solidFill>
                  <a:schemeClr val="bg1">
                    <a:lumMod val="85000"/>
                  </a:schemeClr>
                </a:solidFill>
              </a:rPr>
              <a:t>Username, </a:t>
            </a:r>
            <a:r>
              <a:rPr kumimoji="1" lang="en-US" altLang="ja-JP" sz="1000" dirty="0" err="1" smtClean="0">
                <a:solidFill>
                  <a:schemeClr val="bg1">
                    <a:lumMod val="85000"/>
                  </a:schemeClr>
                </a:solidFill>
              </a:rPr>
              <a:t>lastname</a:t>
            </a:r>
            <a:r>
              <a:rPr kumimoji="1" lang="en-US" altLang="ja-JP" sz="1000" dirty="0" smtClean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kumimoji="1" lang="en-US" altLang="ja-JP" sz="1000" dirty="0" err="1" smtClean="0">
                <a:solidFill>
                  <a:schemeClr val="bg1">
                    <a:lumMod val="85000"/>
                  </a:schemeClr>
                </a:solidFill>
              </a:rPr>
              <a:t>firstname</a:t>
            </a:r>
            <a:endParaRPr kumimoji="1" lang="ja-JP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7313" y="1258077"/>
            <a:ext cx="2418310" cy="88864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6" name="TextBox 55"/>
          <p:cNvSpPr txBox="1"/>
          <p:nvPr/>
        </p:nvSpPr>
        <p:spPr>
          <a:xfrm>
            <a:off x="67312" y="1398879"/>
            <a:ext cx="2380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b="1" dirty="0"/>
              <a:t>Lorem Ipsum is simply dummy text of the print </a:t>
            </a:r>
            <a:r>
              <a:rPr kumimoji="1" lang="en-US" altLang="ja-JP" sz="1000" dirty="0"/>
              <a:t>… </a:t>
            </a:r>
            <a:endParaRPr kumimoji="1" lang="ja-JP" altLang="en-US" sz="1000" dirty="0"/>
          </a:p>
        </p:txBody>
      </p:sp>
      <p:sp>
        <p:nvSpPr>
          <p:cNvPr id="77" name="TextBox 55"/>
          <p:cNvSpPr txBox="1"/>
          <p:nvPr/>
        </p:nvSpPr>
        <p:spPr>
          <a:xfrm>
            <a:off x="67313" y="1733524"/>
            <a:ext cx="14369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dirty="0" smtClean="0"/>
              <a:t>Post by : Lam Vy</a:t>
            </a:r>
            <a:endParaRPr kumimoji="1" lang="en-US" altLang="ja-JP" sz="1000" dirty="0" smtClean="0"/>
          </a:p>
          <a:p>
            <a:pPr algn="just"/>
            <a:r>
              <a:rPr kumimoji="1" lang="en-US" altLang="ja-JP" sz="1000" dirty="0" smtClean="0"/>
              <a:t>Post date : 2014-01-08</a:t>
            </a:r>
            <a:endParaRPr kumimoji="1" lang="en-US" altLang="ja-JP" sz="1000" dirty="0" smtClean="0"/>
          </a:p>
          <a:p>
            <a:pPr algn="just"/>
            <a:endParaRPr kumimoji="1" lang="ja-JP" altLang="en-US" sz="1000" dirty="0"/>
          </a:p>
        </p:txBody>
      </p:sp>
      <p:sp>
        <p:nvSpPr>
          <p:cNvPr id="82" name="Rectangle 81"/>
          <p:cNvSpPr/>
          <p:nvPr/>
        </p:nvSpPr>
        <p:spPr>
          <a:xfrm>
            <a:off x="2780663" y="1278680"/>
            <a:ext cx="2418310" cy="88864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6" name="Rectangle 85"/>
          <p:cNvSpPr/>
          <p:nvPr/>
        </p:nvSpPr>
        <p:spPr>
          <a:xfrm>
            <a:off x="67312" y="2287522"/>
            <a:ext cx="2418310" cy="88864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9" name="Rectangle 88"/>
          <p:cNvSpPr/>
          <p:nvPr/>
        </p:nvSpPr>
        <p:spPr>
          <a:xfrm>
            <a:off x="67311" y="3316967"/>
            <a:ext cx="2418310" cy="88864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2" name="Rectangle 91"/>
          <p:cNvSpPr/>
          <p:nvPr/>
        </p:nvSpPr>
        <p:spPr>
          <a:xfrm>
            <a:off x="67310" y="4346412"/>
            <a:ext cx="2418310" cy="88864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5" name="Rectangle 94"/>
          <p:cNvSpPr/>
          <p:nvPr/>
        </p:nvSpPr>
        <p:spPr>
          <a:xfrm>
            <a:off x="67309" y="5375857"/>
            <a:ext cx="2418310" cy="88864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8" name="Rectangle 97"/>
          <p:cNvSpPr/>
          <p:nvPr/>
        </p:nvSpPr>
        <p:spPr>
          <a:xfrm>
            <a:off x="2780663" y="2292369"/>
            <a:ext cx="2418310" cy="88864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2" name="Rectangle 101"/>
          <p:cNvSpPr/>
          <p:nvPr/>
        </p:nvSpPr>
        <p:spPr>
          <a:xfrm>
            <a:off x="2792527" y="3318504"/>
            <a:ext cx="2418310" cy="88864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8" name="Rectangle 107"/>
          <p:cNvSpPr/>
          <p:nvPr/>
        </p:nvSpPr>
        <p:spPr>
          <a:xfrm>
            <a:off x="2780662" y="4346412"/>
            <a:ext cx="2418310" cy="88864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1" name="Rectangle 110"/>
          <p:cNvSpPr/>
          <p:nvPr/>
        </p:nvSpPr>
        <p:spPr>
          <a:xfrm>
            <a:off x="2768797" y="5374320"/>
            <a:ext cx="2418310" cy="88864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4" name="TextBox 26"/>
          <p:cNvSpPr txBox="1"/>
          <p:nvPr/>
        </p:nvSpPr>
        <p:spPr>
          <a:xfrm>
            <a:off x="4433408" y="57589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000" dirty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15" name="TextBox 26"/>
          <p:cNvSpPr txBox="1"/>
          <p:nvPr/>
        </p:nvSpPr>
        <p:spPr>
          <a:xfrm>
            <a:off x="4913669" y="565760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17" name="TextBox 26"/>
          <p:cNvSpPr txBox="1"/>
          <p:nvPr/>
        </p:nvSpPr>
        <p:spPr>
          <a:xfrm>
            <a:off x="1863263" y="743439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18" name="TextBox 26"/>
          <p:cNvSpPr txBox="1"/>
          <p:nvPr/>
        </p:nvSpPr>
        <p:spPr>
          <a:xfrm>
            <a:off x="1026157" y="1552768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19" name="TextBox 26"/>
          <p:cNvSpPr txBox="1"/>
          <p:nvPr/>
        </p:nvSpPr>
        <p:spPr>
          <a:xfrm>
            <a:off x="1059740" y="1732235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20" name="TextBox 26"/>
          <p:cNvSpPr txBox="1"/>
          <p:nvPr/>
        </p:nvSpPr>
        <p:spPr>
          <a:xfrm>
            <a:off x="1212140" y="1884635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(6)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-16288" y="1050552"/>
            <a:ext cx="5132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Home</a:t>
            </a:r>
            <a:endParaRPr kumimoji="1" lang="ja-JP" altLang="en-US" sz="1050" dirty="0"/>
          </a:p>
        </p:txBody>
      </p:sp>
      <p:sp>
        <p:nvSpPr>
          <p:cNvPr id="124" name="TextBox 26"/>
          <p:cNvSpPr txBox="1"/>
          <p:nvPr/>
        </p:nvSpPr>
        <p:spPr>
          <a:xfrm>
            <a:off x="374530" y="1045409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(7)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25841" y="358799"/>
            <a:ext cx="1170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Mini blog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26" name="TextBox 26"/>
          <p:cNvSpPr txBox="1"/>
          <p:nvPr/>
        </p:nvSpPr>
        <p:spPr>
          <a:xfrm>
            <a:off x="3877897" y="572870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(8)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51" name="TextBox 55"/>
          <p:cNvSpPr txBox="1"/>
          <p:nvPr/>
        </p:nvSpPr>
        <p:spPr>
          <a:xfrm>
            <a:off x="2792526" y="1409949"/>
            <a:ext cx="2380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b="1" dirty="0"/>
              <a:t>Lorem Ipsum is simply dummy text of the print </a:t>
            </a:r>
            <a:r>
              <a:rPr kumimoji="1" lang="en-US" altLang="ja-JP" sz="1000" dirty="0"/>
              <a:t>… </a:t>
            </a:r>
            <a:endParaRPr kumimoji="1" lang="ja-JP" altLang="en-US" sz="1000" dirty="0"/>
          </a:p>
        </p:txBody>
      </p:sp>
      <p:sp>
        <p:nvSpPr>
          <p:cNvPr id="52" name="TextBox 55"/>
          <p:cNvSpPr txBox="1"/>
          <p:nvPr/>
        </p:nvSpPr>
        <p:spPr>
          <a:xfrm>
            <a:off x="2792527" y="1744594"/>
            <a:ext cx="14369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dirty="0" smtClean="0"/>
              <a:t>Post by : Lam Vy</a:t>
            </a:r>
            <a:endParaRPr kumimoji="1" lang="en-US" altLang="ja-JP" sz="1000" dirty="0" smtClean="0"/>
          </a:p>
          <a:p>
            <a:pPr algn="just"/>
            <a:r>
              <a:rPr kumimoji="1" lang="en-US" altLang="ja-JP" sz="1000" dirty="0" smtClean="0"/>
              <a:t>Post date : 2014-01-08</a:t>
            </a:r>
            <a:endParaRPr kumimoji="1" lang="en-US" altLang="ja-JP" sz="1000" dirty="0" smtClean="0"/>
          </a:p>
          <a:p>
            <a:pPr algn="just"/>
            <a:endParaRPr kumimoji="1" lang="ja-JP" altLang="en-US" sz="1000" dirty="0"/>
          </a:p>
        </p:txBody>
      </p:sp>
      <p:sp>
        <p:nvSpPr>
          <p:cNvPr id="53" name="TextBox 55"/>
          <p:cNvSpPr txBox="1"/>
          <p:nvPr/>
        </p:nvSpPr>
        <p:spPr>
          <a:xfrm>
            <a:off x="2812145" y="2378178"/>
            <a:ext cx="2380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b="1" dirty="0"/>
              <a:t>Lorem Ipsum is simply dummy text of the print </a:t>
            </a:r>
            <a:r>
              <a:rPr kumimoji="1" lang="en-US" altLang="ja-JP" sz="1000" dirty="0"/>
              <a:t>… </a:t>
            </a:r>
            <a:endParaRPr kumimoji="1" lang="ja-JP" altLang="en-US" sz="1000" dirty="0"/>
          </a:p>
        </p:txBody>
      </p:sp>
      <p:sp>
        <p:nvSpPr>
          <p:cNvPr id="54" name="TextBox 55"/>
          <p:cNvSpPr txBox="1"/>
          <p:nvPr/>
        </p:nvSpPr>
        <p:spPr>
          <a:xfrm>
            <a:off x="2812146" y="2712823"/>
            <a:ext cx="14369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dirty="0" smtClean="0"/>
              <a:t>Post by : Lam Vy</a:t>
            </a:r>
            <a:endParaRPr kumimoji="1" lang="en-US" altLang="ja-JP" sz="1000" dirty="0" smtClean="0"/>
          </a:p>
          <a:p>
            <a:pPr algn="just"/>
            <a:r>
              <a:rPr kumimoji="1" lang="en-US" altLang="ja-JP" sz="1000" dirty="0" smtClean="0"/>
              <a:t>Post date : 2014-01-08</a:t>
            </a:r>
            <a:endParaRPr kumimoji="1" lang="en-US" altLang="ja-JP" sz="1000" dirty="0" smtClean="0"/>
          </a:p>
          <a:p>
            <a:pPr algn="just"/>
            <a:endParaRPr kumimoji="1" lang="ja-JP" altLang="en-US" sz="1000" dirty="0"/>
          </a:p>
        </p:txBody>
      </p:sp>
      <p:sp>
        <p:nvSpPr>
          <p:cNvPr id="55" name="TextBox 55"/>
          <p:cNvSpPr txBox="1"/>
          <p:nvPr/>
        </p:nvSpPr>
        <p:spPr>
          <a:xfrm>
            <a:off x="2792527" y="3437561"/>
            <a:ext cx="2380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b="1" dirty="0"/>
              <a:t>Lorem Ipsum is simply dummy text of the print </a:t>
            </a:r>
            <a:r>
              <a:rPr kumimoji="1" lang="en-US" altLang="ja-JP" sz="1000" dirty="0"/>
              <a:t>… </a:t>
            </a:r>
            <a:endParaRPr kumimoji="1" lang="ja-JP" altLang="en-US" sz="1000" dirty="0"/>
          </a:p>
        </p:txBody>
      </p:sp>
      <p:sp>
        <p:nvSpPr>
          <p:cNvPr id="56" name="TextBox 55"/>
          <p:cNvSpPr txBox="1"/>
          <p:nvPr/>
        </p:nvSpPr>
        <p:spPr>
          <a:xfrm>
            <a:off x="2792528" y="3772206"/>
            <a:ext cx="14369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dirty="0" smtClean="0"/>
              <a:t>Post by : Lam Vy</a:t>
            </a:r>
            <a:endParaRPr kumimoji="1" lang="en-US" altLang="ja-JP" sz="1000" dirty="0" smtClean="0"/>
          </a:p>
          <a:p>
            <a:pPr algn="just"/>
            <a:r>
              <a:rPr kumimoji="1" lang="en-US" altLang="ja-JP" sz="1000" dirty="0" smtClean="0"/>
              <a:t>Post date : 2014-01-08</a:t>
            </a:r>
            <a:endParaRPr kumimoji="1" lang="en-US" altLang="ja-JP" sz="1000" dirty="0" smtClean="0"/>
          </a:p>
          <a:p>
            <a:pPr algn="just"/>
            <a:endParaRPr kumimoji="1" lang="ja-JP" altLang="en-US" sz="1000" dirty="0"/>
          </a:p>
        </p:txBody>
      </p:sp>
      <p:sp>
        <p:nvSpPr>
          <p:cNvPr id="57" name="TextBox 55"/>
          <p:cNvSpPr txBox="1"/>
          <p:nvPr/>
        </p:nvSpPr>
        <p:spPr>
          <a:xfrm>
            <a:off x="2792527" y="4482600"/>
            <a:ext cx="2380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b="1" dirty="0"/>
              <a:t>Lorem Ipsum is simply dummy text of the print </a:t>
            </a:r>
            <a:r>
              <a:rPr kumimoji="1" lang="en-US" altLang="ja-JP" sz="1000" dirty="0"/>
              <a:t>… </a:t>
            </a:r>
            <a:endParaRPr kumimoji="1" lang="ja-JP" altLang="en-US" sz="1000" dirty="0"/>
          </a:p>
        </p:txBody>
      </p:sp>
      <p:sp>
        <p:nvSpPr>
          <p:cNvPr id="58" name="TextBox 57"/>
          <p:cNvSpPr txBox="1"/>
          <p:nvPr/>
        </p:nvSpPr>
        <p:spPr>
          <a:xfrm>
            <a:off x="2792528" y="4817245"/>
            <a:ext cx="14369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dirty="0" smtClean="0"/>
              <a:t>Post by : Lam Vy</a:t>
            </a:r>
            <a:endParaRPr kumimoji="1" lang="en-US" altLang="ja-JP" sz="1000" dirty="0" smtClean="0"/>
          </a:p>
          <a:p>
            <a:pPr algn="just"/>
            <a:r>
              <a:rPr kumimoji="1" lang="en-US" altLang="ja-JP" sz="1000" dirty="0" smtClean="0"/>
              <a:t>Post date : 2014-01-08</a:t>
            </a:r>
            <a:endParaRPr kumimoji="1" lang="en-US" altLang="ja-JP" sz="1000" dirty="0" smtClean="0"/>
          </a:p>
          <a:p>
            <a:pPr algn="just"/>
            <a:endParaRPr kumimoji="1" lang="ja-JP" altLang="en-US" sz="1000" dirty="0"/>
          </a:p>
        </p:txBody>
      </p:sp>
      <p:sp>
        <p:nvSpPr>
          <p:cNvPr id="59" name="TextBox 55"/>
          <p:cNvSpPr txBox="1"/>
          <p:nvPr/>
        </p:nvSpPr>
        <p:spPr>
          <a:xfrm>
            <a:off x="2830231" y="5498139"/>
            <a:ext cx="2380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b="1" dirty="0"/>
              <a:t>Lorem Ipsum is simply dummy text of the print </a:t>
            </a:r>
            <a:r>
              <a:rPr kumimoji="1" lang="en-US" altLang="ja-JP" sz="1000" dirty="0"/>
              <a:t>… </a:t>
            </a:r>
            <a:endParaRPr kumimoji="1" lang="ja-JP" altLang="en-US" sz="1000" dirty="0"/>
          </a:p>
        </p:txBody>
      </p:sp>
      <p:sp>
        <p:nvSpPr>
          <p:cNvPr id="60" name="TextBox 59"/>
          <p:cNvSpPr txBox="1"/>
          <p:nvPr/>
        </p:nvSpPr>
        <p:spPr>
          <a:xfrm>
            <a:off x="2830232" y="5832784"/>
            <a:ext cx="14369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dirty="0" smtClean="0"/>
              <a:t>Post by : Lam Vy</a:t>
            </a:r>
            <a:endParaRPr kumimoji="1" lang="en-US" altLang="ja-JP" sz="1000" dirty="0" smtClean="0"/>
          </a:p>
          <a:p>
            <a:pPr algn="just"/>
            <a:r>
              <a:rPr kumimoji="1" lang="en-US" altLang="ja-JP" sz="1000" dirty="0" smtClean="0"/>
              <a:t>Post date : 2014-01-08</a:t>
            </a:r>
            <a:endParaRPr kumimoji="1" lang="en-US" altLang="ja-JP" sz="1000" dirty="0" smtClean="0"/>
          </a:p>
          <a:p>
            <a:pPr algn="just"/>
            <a:endParaRPr kumimoji="1" lang="ja-JP" altLang="en-US" sz="1000" dirty="0"/>
          </a:p>
        </p:txBody>
      </p:sp>
      <p:sp>
        <p:nvSpPr>
          <p:cNvPr id="61" name="TextBox 55"/>
          <p:cNvSpPr txBox="1"/>
          <p:nvPr/>
        </p:nvSpPr>
        <p:spPr>
          <a:xfrm>
            <a:off x="146481" y="5542301"/>
            <a:ext cx="2380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b="1" dirty="0"/>
              <a:t>Lorem Ipsum is simply dummy text of the print </a:t>
            </a:r>
            <a:r>
              <a:rPr kumimoji="1" lang="en-US" altLang="ja-JP" sz="1000" dirty="0"/>
              <a:t>… </a:t>
            </a:r>
            <a:endParaRPr kumimoji="1" lang="ja-JP" altLang="en-US" sz="1000" dirty="0"/>
          </a:p>
        </p:txBody>
      </p:sp>
      <p:sp>
        <p:nvSpPr>
          <p:cNvPr id="62" name="TextBox 61"/>
          <p:cNvSpPr txBox="1"/>
          <p:nvPr/>
        </p:nvSpPr>
        <p:spPr>
          <a:xfrm>
            <a:off x="146482" y="5876946"/>
            <a:ext cx="14369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dirty="0" smtClean="0"/>
              <a:t>Post by : Lam Vy</a:t>
            </a:r>
            <a:endParaRPr kumimoji="1" lang="en-US" altLang="ja-JP" sz="1000" dirty="0" smtClean="0"/>
          </a:p>
          <a:p>
            <a:pPr algn="just"/>
            <a:r>
              <a:rPr kumimoji="1" lang="en-US" altLang="ja-JP" sz="1000" dirty="0" smtClean="0"/>
              <a:t>Post date : 2014-01-08</a:t>
            </a:r>
            <a:endParaRPr kumimoji="1" lang="en-US" altLang="ja-JP" sz="1000" dirty="0" smtClean="0"/>
          </a:p>
          <a:p>
            <a:pPr algn="just"/>
            <a:endParaRPr kumimoji="1" lang="ja-JP" altLang="en-US" sz="1000" dirty="0"/>
          </a:p>
        </p:txBody>
      </p:sp>
      <p:sp>
        <p:nvSpPr>
          <p:cNvPr id="63" name="TextBox 55"/>
          <p:cNvSpPr txBox="1"/>
          <p:nvPr/>
        </p:nvSpPr>
        <p:spPr>
          <a:xfrm>
            <a:off x="159366" y="4449405"/>
            <a:ext cx="2380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b="1" dirty="0"/>
              <a:t>Lorem Ipsum is simply dummy text of the print </a:t>
            </a:r>
            <a:r>
              <a:rPr kumimoji="1" lang="en-US" altLang="ja-JP" sz="1000" dirty="0"/>
              <a:t>… </a:t>
            </a:r>
            <a:endParaRPr kumimoji="1" lang="ja-JP" altLang="en-US" sz="1000" dirty="0"/>
          </a:p>
        </p:txBody>
      </p:sp>
      <p:sp>
        <p:nvSpPr>
          <p:cNvPr id="64" name="TextBox 63"/>
          <p:cNvSpPr txBox="1"/>
          <p:nvPr/>
        </p:nvSpPr>
        <p:spPr>
          <a:xfrm>
            <a:off x="159367" y="4784050"/>
            <a:ext cx="14369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dirty="0" smtClean="0"/>
              <a:t>Post by : Lam Vy</a:t>
            </a:r>
            <a:endParaRPr kumimoji="1" lang="en-US" altLang="ja-JP" sz="1000" dirty="0" smtClean="0"/>
          </a:p>
          <a:p>
            <a:pPr algn="just"/>
            <a:r>
              <a:rPr kumimoji="1" lang="en-US" altLang="ja-JP" sz="1000" dirty="0" smtClean="0"/>
              <a:t>Post date : 2014-01-08</a:t>
            </a:r>
            <a:endParaRPr kumimoji="1" lang="en-US" altLang="ja-JP" sz="1000" dirty="0" smtClean="0"/>
          </a:p>
          <a:p>
            <a:pPr algn="just"/>
            <a:endParaRPr kumimoji="1" lang="ja-JP" altLang="en-US" sz="1000" dirty="0"/>
          </a:p>
        </p:txBody>
      </p:sp>
      <p:sp>
        <p:nvSpPr>
          <p:cNvPr id="67" name="TextBox 55"/>
          <p:cNvSpPr txBox="1"/>
          <p:nvPr/>
        </p:nvSpPr>
        <p:spPr>
          <a:xfrm>
            <a:off x="122657" y="3445548"/>
            <a:ext cx="2380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b="1" dirty="0"/>
              <a:t>Lorem Ipsum is simply dummy text of the print </a:t>
            </a:r>
            <a:r>
              <a:rPr kumimoji="1" lang="en-US" altLang="ja-JP" sz="1000" dirty="0"/>
              <a:t>… </a:t>
            </a:r>
            <a:endParaRPr kumimoji="1" lang="ja-JP" altLang="en-US" sz="1000" dirty="0"/>
          </a:p>
        </p:txBody>
      </p:sp>
      <p:sp>
        <p:nvSpPr>
          <p:cNvPr id="68" name="TextBox 67"/>
          <p:cNvSpPr txBox="1"/>
          <p:nvPr/>
        </p:nvSpPr>
        <p:spPr>
          <a:xfrm>
            <a:off x="122658" y="3780193"/>
            <a:ext cx="14369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dirty="0" smtClean="0"/>
              <a:t>Post by : Lam Vy</a:t>
            </a:r>
            <a:endParaRPr kumimoji="1" lang="en-US" altLang="ja-JP" sz="1000" dirty="0" smtClean="0"/>
          </a:p>
          <a:p>
            <a:pPr algn="just"/>
            <a:r>
              <a:rPr kumimoji="1" lang="en-US" altLang="ja-JP" sz="1000" dirty="0" smtClean="0"/>
              <a:t>Post date : 2014-01-08</a:t>
            </a:r>
            <a:endParaRPr kumimoji="1" lang="en-US" altLang="ja-JP" sz="1000" dirty="0" smtClean="0"/>
          </a:p>
          <a:p>
            <a:pPr algn="just"/>
            <a:endParaRPr kumimoji="1" lang="ja-JP" altLang="en-US" sz="1000" dirty="0"/>
          </a:p>
        </p:txBody>
      </p:sp>
      <p:sp>
        <p:nvSpPr>
          <p:cNvPr id="69" name="TextBox 55"/>
          <p:cNvSpPr txBox="1"/>
          <p:nvPr/>
        </p:nvSpPr>
        <p:spPr>
          <a:xfrm>
            <a:off x="108787" y="2402977"/>
            <a:ext cx="2380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b="1" dirty="0"/>
              <a:t>Lorem Ipsum is simply dummy text of the print </a:t>
            </a:r>
            <a:r>
              <a:rPr kumimoji="1" lang="en-US" altLang="ja-JP" sz="1000" dirty="0"/>
              <a:t>… </a:t>
            </a:r>
            <a:endParaRPr kumimoji="1" lang="ja-JP" altLang="en-US" sz="1000" dirty="0"/>
          </a:p>
        </p:txBody>
      </p:sp>
      <p:sp>
        <p:nvSpPr>
          <p:cNvPr id="70" name="TextBox 69"/>
          <p:cNvSpPr txBox="1"/>
          <p:nvPr/>
        </p:nvSpPr>
        <p:spPr>
          <a:xfrm>
            <a:off x="108788" y="2737622"/>
            <a:ext cx="14369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dirty="0" smtClean="0"/>
              <a:t>Post by : Lam Vy</a:t>
            </a:r>
            <a:endParaRPr kumimoji="1" lang="en-US" altLang="ja-JP" sz="1000" dirty="0" smtClean="0"/>
          </a:p>
          <a:p>
            <a:pPr algn="just"/>
            <a:r>
              <a:rPr kumimoji="1" lang="en-US" altLang="ja-JP" sz="1000" dirty="0" smtClean="0"/>
              <a:t>Post date : 2014-01-08</a:t>
            </a:r>
            <a:endParaRPr kumimoji="1" lang="en-US" altLang="ja-JP" sz="1000" dirty="0" smtClean="0"/>
          </a:p>
          <a:p>
            <a:pPr algn="just"/>
            <a:endParaRPr kumimoji="1"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94499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1219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S-2-1 Login</a:t>
            </a:r>
            <a:endParaRPr kumimoji="1" lang="ja-JP" altLang="en-US"/>
          </a:p>
        </p:txBody>
      </p:sp>
      <p:sp useBgFill="1">
        <p:nvSpPr>
          <p:cNvPr id="2" name="Rectangle 1"/>
          <p:cNvSpPr/>
          <p:nvPr/>
        </p:nvSpPr>
        <p:spPr>
          <a:xfrm>
            <a:off x="387048" y="762000"/>
            <a:ext cx="4091818" cy="3716867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477876" y="1921934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6426" y="1629894"/>
            <a:ext cx="12330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Home</a:t>
            </a:r>
            <a:r>
              <a:rPr kumimoji="1" lang="en-US" altLang="ja-JP" sz="1050" dirty="0"/>
              <a:t> </a:t>
            </a:r>
            <a:r>
              <a:rPr kumimoji="1" lang="en-US" altLang="ja-JP" sz="1050" dirty="0" smtClean="0"/>
              <a:t>/users/ login</a:t>
            </a:r>
            <a:endParaRPr kumimoji="1" lang="ja-JP" altLang="en-US" sz="1050" dirty="0"/>
          </a:p>
        </p:txBody>
      </p:sp>
      <p:sp>
        <p:nvSpPr>
          <p:cNvPr id="77" name="Rectangle 76"/>
          <p:cNvSpPr/>
          <p:nvPr/>
        </p:nvSpPr>
        <p:spPr>
          <a:xfrm>
            <a:off x="1136650" y="2395882"/>
            <a:ext cx="1384300" cy="19297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>
                <a:solidFill>
                  <a:schemeClr val="bg1"/>
                </a:solidFill>
              </a:rPr>
              <a:t>Username</a:t>
            </a:r>
            <a:endParaRPr kumimoji="1" lang="ja-JP" altLang="en-US" sz="800" i="1" dirty="0">
              <a:solidFill>
                <a:schemeClr val="bg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136650" y="2878482"/>
            <a:ext cx="1384300" cy="19297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>
                <a:solidFill>
                  <a:schemeClr val="bg1"/>
                </a:solidFill>
              </a:rPr>
              <a:t>Password</a:t>
            </a:r>
            <a:endParaRPr kumimoji="1" lang="ja-JP" altLang="en-US" sz="800" i="1" dirty="0">
              <a:solidFill>
                <a:schemeClr val="bg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1136650" y="3298722"/>
            <a:ext cx="558800" cy="20938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Login</a:t>
            </a:r>
            <a:endParaRPr kumimoji="1" lang="ja-JP" altLang="en-US" sz="1000"/>
          </a:p>
        </p:txBody>
      </p:sp>
      <p:sp>
        <p:nvSpPr>
          <p:cNvPr id="15" name="TextBox 14"/>
          <p:cNvSpPr txBox="1"/>
          <p:nvPr/>
        </p:nvSpPr>
        <p:spPr>
          <a:xfrm>
            <a:off x="352576" y="2345080"/>
            <a:ext cx="7549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Username:</a:t>
            </a:r>
            <a:endParaRPr kumimoji="1" lang="ja-JP" altLang="en-US" sz="1000" dirty="0"/>
          </a:p>
        </p:txBody>
      </p:sp>
      <p:sp>
        <p:nvSpPr>
          <p:cNvPr id="81" name="TextBox 80"/>
          <p:cNvSpPr txBox="1"/>
          <p:nvPr/>
        </p:nvSpPr>
        <p:spPr>
          <a:xfrm>
            <a:off x="352576" y="2878482"/>
            <a:ext cx="7183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Passwrod:</a:t>
            </a:r>
            <a:endParaRPr kumimoji="1" lang="ja-JP" altLang="en-US" sz="100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1945"/>
              </p:ext>
            </p:extLst>
          </p:nvPr>
        </p:nvGraphicFramePr>
        <p:xfrm>
          <a:off x="4651196" y="876073"/>
          <a:ext cx="4289605" cy="3478294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90705"/>
                <a:gridCol w="1009318"/>
                <a:gridCol w="1173740"/>
                <a:gridCol w="1211182"/>
                <a:gridCol w="504660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No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Content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Function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Username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Input username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2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Input password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3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Button login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</a:t>
                      </a:r>
                      <a:r>
                        <a:rPr kumimoji="1" lang="en-US" altLang="ja-JP" sz="1000" baseline="0" dirty="0" smtClean="0"/>
                        <a:t> for submit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4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Search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Search</a:t>
                      </a:r>
                      <a:r>
                        <a:rPr kumimoji="1" lang="en-US" altLang="ja-JP" sz="1000" baseline="0"/>
                        <a:t> all user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>
                          <a:latin typeface="Calibri"/>
                          <a:cs typeface="Calibri"/>
                        </a:rPr>
                        <a:t>S-5-2</a:t>
                      </a:r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5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Message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Show </a:t>
                      </a:r>
                      <a:r>
                        <a:rPr kumimoji="1" lang="en-US" altLang="ja-JP" sz="1000" dirty="0" smtClean="0"/>
                        <a:t>message return</a:t>
                      </a:r>
                      <a:r>
                        <a:rPr kumimoji="1" lang="en-US" altLang="ja-JP" sz="1000" baseline="0" dirty="0" smtClean="0"/>
                        <a:t> after submit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6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Breadcrumbs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7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Register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Go</a:t>
                      </a:r>
                      <a:r>
                        <a:rPr kumimoji="1" lang="en-US" altLang="ja-JP" sz="1000" baseline="0" dirty="0" smtClean="0"/>
                        <a:t> to page c</a:t>
                      </a:r>
                      <a:r>
                        <a:rPr kumimoji="1" lang="en-US" altLang="ja-JP" sz="1000" dirty="0" smtClean="0"/>
                        <a:t>reated new account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S-3-1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8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Login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Go to page login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S-2-1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9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Home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=&gt; go to home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S-1-1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2" name="TextBox 81"/>
          <p:cNvSpPr txBox="1"/>
          <p:nvPr/>
        </p:nvSpPr>
        <p:spPr>
          <a:xfrm>
            <a:off x="2715662" y="237894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(1)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715662" y="2834238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(2)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900011" y="3298722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686051" y="1956608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(5)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35602" y="1972938"/>
            <a:ext cx="1020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(show message)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421450" y="1644542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(6)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87048" y="775801"/>
            <a:ext cx="4091818" cy="24688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/>
              <a:t>Home | Register| Login 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87048" y="1300880"/>
            <a:ext cx="2133902" cy="247876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/>
              <a:t>Search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15151" y="1336664"/>
            <a:ext cx="1640869" cy="16730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1001">
            <a:schemeClr val="lt2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8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Username, </a:t>
            </a:r>
            <a:r>
              <a:rPr kumimoji="1" lang="en-US" altLang="ja-JP" sz="800" dirty="0" err="1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firstname</a:t>
            </a:r>
            <a:r>
              <a:rPr kumimoji="1" lang="en-US" altLang="ja-JP" sz="8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, </a:t>
            </a:r>
            <a:r>
              <a:rPr kumimoji="1" lang="en-US" altLang="ja-JP" sz="800" dirty="0" err="1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lastname</a:t>
            </a:r>
            <a:endParaRPr kumimoji="1" lang="ja-JP" altLang="en-US" sz="8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  <a:p>
            <a:pPr algn="r"/>
            <a:endParaRPr kumimoji="1" lang="ja-JP" altLang="en-US" sz="8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7049" y="680151"/>
            <a:ext cx="1170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Mini blog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373067" y="1373520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312550" y="769878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(8)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675752" y="912540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(7)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895383" y="769877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(8)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03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1473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S-3-1 Register</a:t>
            </a:r>
            <a:endParaRPr kumimoji="1" lang="ja-JP" altLang="en-US" dirty="0"/>
          </a:p>
        </p:txBody>
      </p:sp>
      <p:sp useBgFill="1">
        <p:nvSpPr>
          <p:cNvPr id="2" name="Rectangle 1"/>
          <p:cNvSpPr/>
          <p:nvPr/>
        </p:nvSpPr>
        <p:spPr>
          <a:xfrm>
            <a:off x="387048" y="762000"/>
            <a:ext cx="4091818" cy="3716867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477876" y="1921934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3320" y="1719022"/>
            <a:ext cx="13869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Home</a:t>
            </a:r>
            <a:r>
              <a:rPr kumimoji="1" lang="en-US" altLang="ja-JP" sz="1050" dirty="0"/>
              <a:t> </a:t>
            </a:r>
            <a:r>
              <a:rPr kumimoji="1" lang="en-US" altLang="ja-JP" sz="1050" dirty="0" smtClean="0"/>
              <a:t>/users/ register</a:t>
            </a:r>
            <a:endParaRPr kumimoji="1" lang="ja-JP" altLang="en-US" sz="1050" dirty="0"/>
          </a:p>
        </p:txBody>
      </p:sp>
      <p:sp>
        <p:nvSpPr>
          <p:cNvPr id="77" name="Rectangle 76"/>
          <p:cNvSpPr/>
          <p:nvPr/>
        </p:nvSpPr>
        <p:spPr>
          <a:xfrm>
            <a:off x="1136650" y="2192309"/>
            <a:ext cx="1384300" cy="19297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>
                <a:solidFill>
                  <a:schemeClr val="bg1"/>
                </a:solidFill>
              </a:rPr>
              <a:t>Username</a:t>
            </a:r>
            <a:endParaRPr kumimoji="1" lang="ja-JP" altLang="en-US" sz="800" i="1" dirty="0">
              <a:solidFill>
                <a:schemeClr val="bg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136650" y="2444400"/>
            <a:ext cx="1384300" cy="19297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>
                <a:solidFill>
                  <a:schemeClr val="bg1"/>
                </a:solidFill>
              </a:rPr>
              <a:t>Password</a:t>
            </a:r>
            <a:endParaRPr kumimoji="1" lang="ja-JP" altLang="en-US" sz="800" i="1" dirty="0">
              <a:solidFill>
                <a:schemeClr val="bg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1136649" y="3638073"/>
            <a:ext cx="763361" cy="20304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Register</a:t>
            </a:r>
            <a:endParaRPr kumimoji="1" lang="ja-JP" altLang="en-US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352576" y="2141507"/>
            <a:ext cx="7549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Username:</a:t>
            </a:r>
            <a:endParaRPr kumimoji="1" lang="ja-JP" altLang="en-US" sz="1000" dirty="0"/>
          </a:p>
        </p:txBody>
      </p:sp>
      <p:sp>
        <p:nvSpPr>
          <p:cNvPr id="81" name="TextBox 80"/>
          <p:cNvSpPr txBox="1"/>
          <p:nvPr/>
        </p:nvSpPr>
        <p:spPr>
          <a:xfrm>
            <a:off x="352576" y="2444400"/>
            <a:ext cx="7183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err="1"/>
              <a:t>Passwrod</a:t>
            </a:r>
            <a:r>
              <a:rPr kumimoji="1" lang="en-US" altLang="ja-JP" sz="1000" dirty="0"/>
              <a:t>:</a:t>
            </a:r>
            <a:endParaRPr kumimoji="1" lang="ja-JP" altLang="en-US" sz="1000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8155639"/>
              </p:ext>
            </p:extLst>
          </p:nvPr>
        </p:nvGraphicFramePr>
        <p:xfrm>
          <a:off x="4651196" y="876073"/>
          <a:ext cx="4289605" cy="445954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90705"/>
                <a:gridCol w="1009318"/>
                <a:gridCol w="1173740"/>
                <a:gridCol w="1211182"/>
                <a:gridCol w="504660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No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Content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Function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Breadcrumbs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Login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Go to page login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S-2-1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3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Register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Go</a:t>
                      </a:r>
                      <a:r>
                        <a:rPr kumimoji="1" lang="en-US" altLang="ja-JP" sz="1000" baseline="0" dirty="0" smtClean="0"/>
                        <a:t> to page c</a:t>
                      </a:r>
                      <a:r>
                        <a:rPr kumimoji="1" lang="en-US" altLang="ja-JP" sz="1000" dirty="0" smtClean="0"/>
                        <a:t>reated new account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S-3-1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4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Search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Search</a:t>
                      </a:r>
                      <a:r>
                        <a:rPr kumimoji="1" lang="en-US" altLang="ja-JP" sz="1000" baseline="0"/>
                        <a:t> all user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S-5-2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5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Message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Show </a:t>
                      </a:r>
                      <a:r>
                        <a:rPr kumimoji="1" lang="en-US" altLang="ja-JP" sz="1000" dirty="0" smtClean="0"/>
                        <a:t>message return</a:t>
                      </a:r>
                      <a:r>
                        <a:rPr kumimoji="1" lang="en-US" altLang="ja-JP" sz="1000" baseline="0" dirty="0" smtClean="0"/>
                        <a:t> after submit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6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Username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Input username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7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Input password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8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err="1" smtClean="0"/>
                        <a:t>Lastname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Input </a:t>
                      </a:r>
                      <a:r>
                        <a:rPr kumimoji="1" lang="en-US" altLang="ja-JP" sz="1000" dirty="0" err="1" smtClean="0"/>
                        <a:t>lastname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9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err="1" smtClean="0"/>
                        <a:t>Firstname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Input </a:t>
                      </a:r>
                      <a:r>
                        <a:rPr kumimoji="1" lang="en-US" altLang="ja-JP" sz="1000" dirty="0" err="1" smtClean="0"/>
                        <a:t>firstname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10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Email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Input email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Button </a:t>
                      </a:r>
                      <a:r>
                        <a:rPr kumimoji="1" lang="en-US" altLang="ja-JP" sz="1000" dirty="0" smtClean="0"/>
                        <a:t>register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</a:t>
                      </a:r>
                      <a:r>
                        <a:rPr kumimoji="1" lang="en-US" altLang="ja-JP" sz="1000" baseline="0" dirty="0" smtClean="0"/>
                        <a:t> for submit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Home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=&gt; go to home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S-1-1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2" name="TextBox 81"/>
          <p:cNvSpPr txBox="1"/>
          <p:nvPr/>
        </p:nvSpPr>
        <p:spPr>
          <a:xfrm>
            <a:off x="2715662" y="2175374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(6)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715662" y="2400156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(7)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900011" y="3298722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686051" y="1956608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35602" y="1972938"/>
            <a:ext cx="1020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(show message)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653182" y="1700816"/>
            <a:ext cx="3352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87048" y="775801"/>
            <a:ext cx="4091818" cy="24688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/>
              <a:t>Home | Register| Login 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87048" y="1300880"/>
            <a:ext cx="2133902" cy="247876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/>
              <a:t>Search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69995" y="1347419"/>
            <a:ext cx="1586025" cy="14962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1001">
            <a:schemeClr val="lt2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800" dirty="0" smtClean="0">
                <a:solidFill>
                  <a:schemeClr val="bg1">
                    <a:lumMod val="85000"/>
                  </a:schemeClr>
                </a:solidFill>
              </a:rPr>
              <a:t>Username, </a:t>
            </a:r>
            <a:r>
              <a:rPr kumimoji="1" lang="en-US" altLang="ja-JP" sz="800" dirty="0" err="1" smtClean="0">
                <a:solidFill>
                  <a:schemeClr val="bg1">
                    <a:lumMod val="85000"/>
                  </a:schemeClr>
                </a:solidFill>
              </a:rPr>
              <a:t>lastname</a:t>
            </a:r>
            <a:r>
              <a:rPr kumimoji="1" lang="en-US" altLang="ja-JP" sz="800" dirty="0" smtClean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kumimoji="1" lang="en-US" altLang="ja-JP" sz="800" dirty="0" err="1" smtClean="0">
                <a:solidFill>
                  <a:schemeClr val="bg1">
                    <a:lumMod val="85000"/>
                  </a:schemeClr>
                </a:solidFill>
              </a:rPr>
              <a:t>firstname</a:t>
            </a:r>
            <a:endParaRPr kumimoji="1" lang="ja-JP" altLang="en-US" sz="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7049" y="680151"/>
            <a:ext cx="1170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Mini blog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313271" y="1425645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312550" y="769878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703056" y="950614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136650" y="2724697"/>
            <a:ext cx="1384300" cy="19297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err="1" smtClean="0">
                <a:solidFill>
                  <a:schemeClr val="bg1"/>
                </a:solidFill>
              </a:rPr>
              <a:t>Lastname</a:t>
            </a:r>
            <a:endParaRPr kumimoji="1" lang="ja-JP" altLang="en-US" sz="800" i="1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52576" y="2724697"/>
            <a:ext cx="7216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err="1" smtClean="0"/>
              <a:t>Lastname</a:t>
            </a:r>
            <a:r>
              <a:rPr kumimoji="1" lang="en-US" altLang="ja-JP" sz="1000" dirty="0" smtClean="0"/>
              <a:t>:</a:t>
            </a:r>
            <a:endParaRPr kumimoji="1" lang="ja-JP" altLang="en-US" sz="1000" dirty="0"/>
          </a:p>
        </p:txBody>
      </p:sp>
      <p:sp>
        <p:nvSpPr>
          <p:cNvPr id="34" name="TextBox 33"/>
          <p:cNvSpPr txBox="1"/>
          <p:nvPr/>
        </p:nvSpPr>
        <p:spPr>
          <a:xfrm>
            <a:off x="2715662" y="2680453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(8)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136650" y="3004994"/>
            <a:ext cx="1384300" cy="19297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err="1" smtClean="0">
                <a:solidFill>
                  <a:schemeClr val="bg1"/>
                </a:solidFill>
              </a:rPr>
              <a:t>Firstname</a:t>
            </a:r>
            <a:endParaRPr kumimoji="1" lang="ja-JP" altLang="en-US" sz="800" i="1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52576" y="3004994"/>
            <a:ext cx="7393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err="1" smtClean="0"/>
              <a:t>Firstname</a:t>
            </a:r>
            <a:r>
              <a:rPr kumimoji="1" lang="en-US" altLang="ja-JP" sz="1000" dirty="0" smtClean="0"/>
              <a:t>:</a:t>
            </a:r>
            <a:endParaRPr kumimoji="1" lang="ja-JP" altLang="en-US" sz="1000" dirty="0"/>
          </a:p>
        </p:txBody>
      </p:sp>
      <p:sp>
        <p:nvSpPr>
          <p:cNvPr id="37" name="TextBox 36"/>
          <p:cNvSpPr txBox="1"/>
          <p:nvPr/>
        </p:nvSpPr>
        <p:spPr>
          <a:xfrm>
            <a:off x="2715662" y="2960750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(9)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136650" y="3285291"/>
            <a:ext cx="1384300" cy="19297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/>
                </a:solidFill>
              </a:rPr>
              <a:t>Email</a:t>
            </a:r>
            <a:endParaRPr kumimoji="1" lang="ja-JP" altLang="en-US" sz="800" i="1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52576" y="3285291"/>
            <a:ext cx="5020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Email:</a:t>
            </a:r>
            <a:endParaRPr kumimoji="1" lang="ja-JP" altLang="en-US" sz="1000" dirty="0"/>
          </a:p>
        </p:txBody>
      </p:sp>
      <p:sp>
        <p:nvSpPr>
          <p:cNvPr id="40" name="TextBox 39"/>
          <p:cNvSpPr txBox="1"/>
          <p:nvPr/>
        </p:nvSpPr>
        <p:spPr>
          <a:xfrm>
            <a:off x="2715662" y="3241047"/>
            <a:ext cx="3930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(10)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900010" y="3613107"/>
            <a:ext cx="3930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719032" y="768952"/>
            <a:ext cx="5227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926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S-4-9 Logout</a:t>
            </a:r>
            <a:endParaRPr kumimoji="1" lang="ja-JP" altLang="en-US" dirty="0"/>
          </a:p>
        </p:txBody>
      </p:sp>
      <p:sp useBgFill="1">
        <p:nvSpPr>
          <p:cNvPr id="2" name="Rectangle 1"/>
          <p:cNvSpPr/>
          <p:nvPr/>
        </p:nvSpPr>
        <p:spPr>
          <a:xfrm>
            <a:off x="387048" y="762000"/>
            <a:ext cx="4091818" cy="3716867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477876" y="1921934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8173" y="1657696"/>
            <a:ext cx="13179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Home</a:t>
            </a:r>
            <a:r>
              <a:rPr kumimoji="1" lang="en-US" altLang="ja-JP" sz="1050" dirty="0"/>
              <a:t> / </a:t>
            </a:r>
            <a:r>
              <a:rPr kumimoji="1" lang="en-US" altLang="ja-JP" sz="1050" dirty="0" smtClean="0"/>
              <a:t>users/logout</a:t>
            </a:r>
            <a:endParaRPr kumimoji="1" lang="ja-JP" altLang="en-US" sz="1050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492183"/>
              </p:ext>
            </p:extLst>
          </p:nvPr>
        </p:nvGraphicFramePr>
        <p:xfrm>
          <a:off x="4651196" y="876073"/>
          <a:ext cx="4289605" cy="3746728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90705"/>
                <a:gridCol w="1009318"/>
                <a:gridCol w="1173740"/>
                <a:gridCol w="1211182"/>
                <a:gridCol w="504660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No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Content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Function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Breadcrumbs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My account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Click=&gt;show list function of user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3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Home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Go</a:t>
                      </a:r>
                      <a:r>
                        <a:rPr kumimoji="1" lang="en-US" altLang="ja-JP" sz="1000" baseline="0" dirty="0" smtClean="0"/>
                        <a:t> to home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S-</a:t>
                      </a:r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1</a:t>
                      </a:r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4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Search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Search</a:t>
                      </a:r>
                      <a:r>
                        <a:rPr kumimoji="1" lang="en-US" altLang="ja-JP" sz="1000" baseline="0" dirty="0"/>
                        <a:t> all user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S-5-2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5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Edit profile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=&gt; go to edit user’s information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S-4-3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6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Change 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Click=&gt;go page change 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S-4-2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7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Manage</a:t>
                      </a:r>
                      <a:r>
                        <a:rPr kumimoji="1" lang="en-US" altLang="ja-JP" sz="1000" baseline="0" dirty="0" smtClean="0"/>
                        <a:t> posts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Click=&gt;go</a:t>
                      </a:r>
                      <a:r>
                        <a:rPr kumimoji="1" lang="en-US" altLang="ja-JP" sz="1000" baseline="0" dirty="0" smtClean="0"/>
                        <a:t> to page use manage post of user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S-4-3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5314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8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Logout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Current </a:t>
                      </a:r>
                      <a:r>
                        <a:rPr kumimoji="1" lang="en-US" altLang="ja-JP" sz="1000" dirty="0" smtClean="0"/>
                        <a:t>page. Click =&gt; logout. Return home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S-1-1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1599376" y="1680657"/>
            <a:ext cx="3352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87048" y="775801"/>
            <a:ext cx="4091818" cy="24688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/>
              <a:t>Home | My account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87048" y="1300880"/>
            <a:ext cx="2133902" cy="247876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/>
              <a:t>Search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69995" y="1347419"/>
            <a:ext cx="1603503" cy="13174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1001">
            <a:schemeClr val="lt2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800" dirty="0" smtClean="0">
                <a:solidFill>
                  <a:schemeClr val="bg1">
                    <a:lumMod val="85000"/>
                  </a:schemeClr>
                </a:solidFill>
              </a:rPr>
              <a:t>Username, </a:t>
            </a:r>
            <a:r>
              <a:rPr kumimoji="1" lang="en-US" altLang="ja-JP" sz="800" dirty="0" err="1" smtClean="0">
                <a:solidFill>
                  <a:schemeClr val="bg1">
                    <a:lumMod val="85000"/>
                  </a:schemeClr>
                </a:solidFill>
              </a:rPr>
              <a:t>lastname</a:t>
            </a:r>
            <a:r>
              <a:rPr kumimoji="1" lang="en-US" altLang="ja-JP" sz="800" dirty="0" smtClean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kumimoji="1" lang="en-US" altLang="ja-JP" sz="800" dirty="0" err="1" smtClean="0">
                <a:solidFill>
                  <a:schemeClr val="bg1">
                    <a:lumMod val="85000"/>
                  </a:schemeClr>
                </a:solidFill>
              </a:rPr>
              <a:t>firstname</a:t>
            </a:r>
            <a:endParaRPr kumimoji="1" lang="ja-JP" altLang="en-US" sz="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7049" y="680151"/>
            <a:ext cx="1170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Mini blog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451386" y="1320759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312550" y="769878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119262" y="826973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400023" y="1049483"/>
            <a:ext cx="1078843" cy="86212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TextBox 42"/>
          <p:cNvSpPr txBox="1"/>
          <p:nvPr/>
        </p:nvSpPr>
        <p:spPr>
          <a:xfrm>
            <a:off x="3321993" y="998317"/>
            <a:ext cx="1148071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bg1"/>
                </a:solidFill>
              </a:rPr>
              <a:t>Edit profile</a:t>
            </a:r>
          </a:p>
          <a:p>
            <a:r>
              <a:rPr kumimoji="1" lang="en-US" altLang="ja-JP" sz="1050" dirty="0" smtClean="0">
                <a:solidFill>
                  <a:schemeClr val="bg1"/>
                </a:solidFill>
              </a:rPr>
              <a:t>Change password</a:t>
            </a:r>
          </a:p>
          <a:p>
            <a:r>
              <a:rPr kumimoji="1" lang="en-US" altLang="ja-JP" sz="1050" dirty="0" smtClean="0">
                <a:solidFill>
                  <a:schemeClr val="bg1"/>
                </a:solidFill>
              </a:rPr>
              <a:t>Manage posts</a:t>
            </a:r>
          </a:p>
          <a:p>
            <a:r>
              <a:rPr kumimoji="1" lang="en-US" altLang="ja-JP" sz="1050" dirty="0" smtClean="0">
                <a:solidFill>
                  <a:srgbClr val="FF0000"/>
                </a:solidFill>
              </a:rPr>
              <a:t>Logout</a:t>
            </a:r>
          </a:p>
          <a:p>
            <a:endParaRPr kumimoji="1" lang="ja-JP" altLang="en-US" sz="1050" dirty="0"/>
          </a:p>
        </p:txBody>
      </p:sp>
      <p:sp>
        <p:nvSpPr>
          <p:cNvPr id="44" name="Isosceles Triangle 43"/>
          <p:cNvSpPr/>
          <p:nvPr/>
        </p:nvSpPr>
        <p:spPr>
          <a:xfrm rot="10800000">
            <a:off x="4356978" y="926618"/>
            <a:ext cx="89746" cy="61550"/>
          </a:xfrm>
          <a:prstGeom prst="triangle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4126295" y="996805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278695" y="1149205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(6)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158939" y="1313440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(7)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846288" y="1511678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(8)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06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2521</TotalTime>
  <Words>758</Words>
  <Application>Microsoft Office PowerPoint</Application>
  <PresentationFormat>On-screen Show (4:3)</PresentationFormat>
  <Paragraphs>307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メイリオ</vt:lpstr>
      <vt:lpstr>ＭＳ Ｐゴシック</vt:lpstr>
      <vt:lpstr>Arial</vt:lpstr>
      <vt:lpstr>Calibri</vt:lpstr>
      <vt:lpstr>Trebuchet MS</vt:lpstr>
      <vt:lpstr>ホワイト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Mulodo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Van Thom</dc:creator>
  <cp:keywords/>
  <dc:description/>
  <cp:lastModifiedBy>vy lam</cp:lastModifiedBy>
  <cp:revision>138</cp:revision>
  <dcterms:created xsi:type="dcterms:W3CDTF">2014-12-08T01:47:50Z</dcterms:created>
  <dcterms:modified xsi:type="dcterms:W3CDTF">2015-01-08T07:16:30Z</dcterms:modified>
  <cp:category/>
</cp:coreProperties>
</file>