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1"/>
  </p:notesMasterIdLst>
  <p:sldIdLst>
    <p:sldId id="257" r:id="rId2"/>
    <p:sldId id="256" r:id="rId3"/>
    <p:sldId id="258" r:id="rId4"/>
    <p:sldId id="262" r:id="rId5"/>
    <p:sldId id="264" r:id="rId6"/>
    <p:sldId id="265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753" autoAdjust="0"/>
  </p:normalViewPr>
  <p:slideViewPr>
    <p:cSldViewPr snapToGrid="0" snapToObjects="1">
      <p:cViewPr varScale="1">
        <p:scale>
          <a:sx n="74" d="100"/>
          <a:sy n="74" d="100"/>
        </p:scale>
        <p:origin x="5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4D75D-3A88-044C-B530-B9A2A8B351DB}" type="datetimeFigureOut">
              <a:t>1/8/2015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75BE2-4F29-9F42-8592-F7ACB96438D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49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2015/1/8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9040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2015/1/8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43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2015/1/8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96707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2015/1/8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2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1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3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6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4192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2015/1/8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8216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2015/1/8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37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2015/1/8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14" name="AutoShape 9"/>
          <p:cNvSpPr>
            <a:spLocks noChangeArrowheads="1"/>
          </p:cNvSpPr>
          <p:nvPr userDrawn="1"/>
        </p:nvSpPr>
        <p:spPr bwMode="gray">
          <a:xfrm>
            <a:off x="2181193" y="3009900"/>
            <a:ext cx="33715" cy="838200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gray">
          <a:xfrm>
            <a:off x="8302601" y="381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6" name="Text Box 12"/>
          <p:cNvSpPr txBox="1">
            <a:spLocks noChangeArrowheads="1"/>
          </p:cNvSpPr>
          <p:nvPr userDrawn="1"/>
        </p:nvSpPr>
        <p:spPr bwMode="gray">
          <a:xfrm>
            <a:off x="6276151" y="6629401"/>
            <a:ext cx="2526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  <p:pic>
        <p:nvPicPr>
          <p:cNvPr id="17" name="Picture 15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59" y="3248025"/>
            <a:ext cx="1688664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2015/1/8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6394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2015/1/8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gray">
          <a:xfrm>
            <a:off x="0" y="457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AutoShape 8"/>
          <p:cNvSpPr>
            <a:spLocks noChangeArrowheads="1"/>
          </p:cNvSpPr>
          <p:nvPr userDrawn="1"/>
        </p:nvSpPr>
        <p:spPr bwMode="gray">
          <a:xfrm>
            <a:off x="70362" y="82550"/>
            <a:ext cx="35181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gray">
          <a:xfrm>
            <a:off x="8302601" y="2667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804" y="57150"/>
            <a:ext cx="773971" cy="1666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3563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310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2015/1/8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4761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2015/1/8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5798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2015/1/8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7546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2015/1/8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9333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2015/1/8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6261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81E7-9C08-2149-9165-A35BDE62CAE7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2015/1/8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5D53-84CB-B546-A48D-B4493DCA9917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2300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5948" y="3140969"/>
            <a:ext cx="6692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PHP Training: Mini Blog Wireframe</a:t>
            </a:r>
          </a:p>
        </p:txBody>
      </p:sp>
      <p:sp>
        <p:nvSpPr>
          <p:cNvPr id="5" name="サブタイトル 1"/>
          <p:cNvSpPr txBox="1">
            <a:spLocks/>
          </p:cNvSpPr>
          <p:nvPr/>
        </p:nvSpPr>
        <p:spPr>
          <a:xfrm>
            <a:off x="2321543" y="3657600"/>
            <a:ext cx="6823924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2014/12/08 Mulodo Inc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3525" y="0"/>
            <a:ext cx="95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Sitemap</a:t>
            </a:r>
            <a:endParaRPr kumimoji="1" lang="ja-JP" alt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290286" y="52009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S-1-1</a:t>
            </a:r>
            <a:endParaRPr kumimoji="1" lang="ja-JP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165886" y="886301"/>
            <a:ext cx="751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Homepage</a:t>
            </a:r>
            <a:endParaRPr kumimoji="1" lang="ja-JP" altLang="en-US" sz="100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97106" y="672496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/>
          <p:nvPr/>
        </p:nvSpPr>
        <p:spPr>
          <a:xfrm>
            <a:off x="1754890" y="53944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S-2-1</a:t>
            </a:r>
            <a:endParaRPr kumimoji="1" lang="ja-JP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751483" y="829734"/>
            <a:ext cx="463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Login</a:t>
            </a:r>
            <a:endParaRPr kumimoji="1" lang="ja-JP" altLang="en-US" sz="10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97106" y="183306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/>
          <p:cNvSpPr/>
          <p:nvPr/>
        </p:nvSpPr>
        <p:spPr>
          <a:xfrm>
            <a:off x="1754890" y="168792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S-4-1</a:t>
            </a:r>
            <a:endParaRPr kumimoji="1" lang="ja-JP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751483" y="1978210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My account</a:t>
            </a:r>
            <a:endParaRPr kumimoji="1" lang="ja-JP" altLang="en-US" sz="1000" dirty="0"/>
          </a:p>
        </p:txBody>
      </p:sp>
      <p:cxnSp>
        <p:nvCxnSpPr>
          <p:cNvPr id="30" name="Elbow Connector 29"/>
          <p:cNvCxnSpPr>
            <a:stCxn id="11" idx="3"/>
          </p:cNvCxnSpPr>
          <p:nvPr/>
        </p:nvCxnSpPr>
        <p:spPr>
          <a:xfrm>
            <a:off x="888932" y="665238"/>
            <a:ext cx="321967" cy="59145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62892" y="183306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/>
          <p:cNvSpPr/>
          <p:nvPr/>
        </p:nvSpPr>
        <p:spPr>
          <a:xfrm>
            <a:off x="2920676" y="168792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S-4-2</a:t>
            </a:r>
            <a:endParaRPr kumimoji="1" lang="ja-JP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2917269" y="1952810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Change password</a:t>
            </a:r>
            <a:endParaRPr kumimoji="1" lang="ja-JP" altLang="en-US" sz="1000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4538468" y="1342255"/>
            <a:ext cx="408587" cy="72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/>
          <p:cNvSpPr/>
          <p:nvPr/>
        </p:nvSpPr>
        <p:spPr>
          <a:xfrm>
            <a:off x="4947055" y="119711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S-4-4</a:t>
            </a:r>
            <a:endParaRPr kumimoji="1" lang="ja-JP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4943648" y="1487396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Create</a:t>
            </a:r>
            <a:endParaRPr kumimoji="1" lang="ja-JP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5036197" y="2071631"/>
            <a:ext cx="387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Edit</a:t>
            </a:r>
          </a:p>
          <a:p>
            <a:endParaRPr kumimoji="1" lang="ja-JP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4999943" y="2631731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Delete</a:t>
            </a:r>
            <a:endParaRPr kumimoji="1" lang="ja-JP" altLang="en-US" sz="100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2513117" y="1840324"/>
            <a:ext cx="5999" cy="173568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513117" y="2410644"/>
            <a:ext cx="404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66"/>
          <p:cNvSpPr/>
          <p:nvPr/>
        </p:nvSpPr>
        <p:spPr>
          <a:xfrm>
            <a:off x="2931616" y="225280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S-4-3</a:t>
            </a:r>
            <a:endParaRPr kumimoji="1" lang="ja-JP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2861530" y="2543087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Update user</a:t>
            </a:r>
            <a:endParaRPr kumimoji="1" lang="ja-JP" altLang="en-US" sz="1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193699" y="123167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/>
          <p:cNvSpPr/>
          <p:nvPr/>
        </p:nvSpPr>
        <p:spPr>
          <a:xfrm>
            <a:off x="1751483" y="109862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S-3-1</a:t>
            </a:r>
            <a:endParaRPr kumimoji="1" lang="ja-JP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1721481" y="1432973"/>
            <a:ext cx="1053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Register account</a:t>
            </a:r>
            <a:endParaRPr kumimoji="1" lang="ja-JP" altLang="en-US" sz="1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527464" y="2991364"/>
            <a:ext cx="404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/>
          <p:cNvSpPr/>
          <p:nvPr/>
        </p:nvSpPr>
        <p:spPr>
          <a:xfrm>
            <a:off x="2945963" y="283352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S-4-3</a:t>
            </a:r>
            <a:endParaRPr kumimoji="1" lang="ja-JP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2861530" y="3173169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Manage posts</a:t>
            </a:r>
            <a:endParaRPr kumimoji="1" lang="ja-JP" altLang="en-US" sz="1000" dirty="0"/>
          </a:p>
        </p:txBody>
      </p:sp>
      <p:cxnSp>
        <p:nvCxnSpPr>
          <p:cNvPr id="37" name="Straight Arrow Connector 36"/>
          <p:cNvCxnSpPr>
            <a:endCxn id="38" idx="1"/>
          </p:cNvCxnSpPr>
          <p:nvPr/>
        </p:nvCxnSpPr>
        <p:spPr>
          <a:xfrm>
            <a:off x="4582785" y="1933673"/>
            <a:ext cx="3870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/>
          <p:cNvSpPr/>
          <p:nvPr/>
        </p:nvSpPr>
        <p:spPr>
          <a:xfrm>
            <a:off x="4969823" y="178853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S-4-5</a:t>
            </a:r>
            <a:endParaRPr kumimoji="1" lang="ja-JP" altLang="en-US" sz="10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4550392" y="1311979"/>
            <a:ext cx="32393" cy="226403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51" idx="1"/>
          </p:cNvCxnSpPr>
          <p:nvPr/>
        </p:nvCxnSpPr>
        <p:spPr>
          <a:xfrm>
            <a:off x="4538468" y="2471741"/>
            <a:ext cx="3870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/>
          <p:cNvSpPr/>
          <p:nvPr/>
        </p:nvSpPr>
        <p:spPr>
          <a:xfrm>
            <a:off x="4925506" y="232659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S-4-6</a:t>
            </a:r>
            <a:endParaRPr kumimoji="1" lang="ja-JP" altLang="en-US" sz="1000" dirty="0"/>
          </a:p>
        </p:txBody>
      </p:sp>
      <p:cxnSp>
        <p:nvCxnSpPr>
          <p:cNvPr id="52" name="Straight Arrow Connector 51"/>
          <p:cNvCxnSpPr>
            <a:endCxn id="53" idx="1"/>
          </p:cNvCxnSpPr>
          <p:nvPr/>
        </p:nvCxnSpPr>
        <p:spPr>
          <a:xfrm>
            <a:off x="4582785" y="3009808"/>
            <a:ext cx="3870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/>
          <p:cNvSpPr/>
          <p:nvPr/>
        </p:nvSpPr>
        <p:spPr>
          <a:xfrm>
            <a:off x="4969823" y="286466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S-4-7</a:t>
            </a:r>
            <a:endParaRPr kumimoji="1" lang="ja-JP" altLang="en-US" sz="1000" dirty="0"/>
          </a:p>
        </p:txBody>
      </p:sp>
      <p:cxnSp>
        <p:nvCxnSpPr>
          <p:cNvPr id="54" name="Straight Arrow Connector 53"/>
          <p:cNvCxnSpPr>
            <a:endCxn id="55" idx="1"/>
          </p:cNvCxnSpPr>
          <p:nvPr/>
        </p:nvCxnSpPr>
        <p:spPr>
          <a:xfrm>
            <a:off x="4582785" y="3576010"/>
            <a:ext cx="3870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54"/>
          <p:cNvSpPr/>
          <p:nvPr/>
        </p:nvSpPr>
        <p:spPr>
          <a:xfrm>
            <a:off x="4969823" y="343086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S-4-8</a:t>
            </a:r>
            <a:endParaRPr kumimoji="1" lang="ja-JP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4958332" y="3154951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active</a:t>
            </a:r>
            <a:endParaRPr kumimoji="1" lang="ja-JP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4969823" y="3750848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Inactive</a:t>
            </a:r>
            <a:endParaRPr kumimoji="1" lang="ja-JP" altLang="en-US" sz="10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530262" y="3009808"/>
            <a:ext cx="105252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206462" y="4294696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63"/>
          <p:cNvSpPr/>
          <p:nvPr/>
        </p:nvSpPr>
        <p:spPr>
          <a:xfrm>
            <a:off x="1764246" y="416164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S-5-1</a:t>
            </a:r>
            <a:endParaRPr kumimoji="1" lang="ja-JP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1721481" y="4445242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Detail</a:t>
            </a:r>
            <a:endParaRPr kumimoji="1" lang="ja-JP" altLang="en-US" sz="1000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340084" y="4329685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1" name="Rectangle 70"/>
          <p:cNvSpPr/>
          <p:nvPr/>
        </p:nvSpPr>
        <p:spPr>
          <a:xfrm>
            <a:off x="2897868" y="419663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S-5-2</a:t>
            </a:r>
            <a:endParaRPr kumimoji="1" lang="ja-JP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855103" y="4480231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Comment</a:t>
            </a:r>
            <a:endParaRPr kumimoji="1" lang="ja-JP" altLang="en-US" sz="1000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4007096" y="4152864"/>
            <a:ext cx="0" cy="89565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3974989" y="4162019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/>
          <p:cNvSpPr/>
          <p:nvPr/>
        </p:nvSpPr>
        <p:spPr>
          <a:xfrm>
            <a:off x="4532773" y="402897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S-5-3</a:t>
            </a:r>
            <a:endParaRPr kumimoji="1" lang="ja-JP" altLang="en-US" sz="10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4022195" y="4627554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/>
          <p:cNvSpPr/>
          <p:nvPr/>
        </p:nvSpPr>
        <p:spPr>
          <a:xfrm>
            <a:off x="4579979" y="4494506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S-5-4</a:t>
            </a:r>
            <a:endParaRPr kumimoji="1" lang="ja-JP" altLang="en-US" sz="1000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3496671" y="4329685"/>
            <a:ext cx="522182" cy="120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163170" y="4977506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edit</a:t>
            </a:r>
            <a:endParaRPr kumimoji="1" lang="ja-JP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5177590" y="4534415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delete</a:t>
            </a:r>
            <a:endParaRPr kumimoji="1" lang="ja-JP" altLang="en-US" sz="1000" dirty="0"/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4007096" y="5050888"/>
            <a:ext cx="595330" cy="120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2" name="Rectangle 81"/>
          <p:cNvSpPr/>
          <p:nvPr/>
        </p:nvSpPr>
        <p:spPr>
          <a:xfrm>
            <a:off x="4602426" y="491784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S-5-5</a:t>
            </a:r>
            <a:endParaRPr kumimoji="1" lang="ja-JP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5140718" y="4040780"/>
            <a:ext cx="5530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add</a:t>
            </a:r>
            <a:endParaRPr kumimoji="1" lang="ja-JP" altLang="en-US" sz="1000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195741" y="618596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5" name="Rectangle 84"/>
          <p:cNvSpPr/>
          <p:nvPr/>
        </p:nvSpPr>
        <p:spPr>
          <a:xfrm>
            <a:off x="1753525" y="605291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S-6-1</a:t>
            </a:r>
            <a:endParaRPr kumimoji="1" lang="ja-JP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1727894" y="6353135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Search user</a:t>
            </a:r>
            <a:endParaRPr kumimoji="1" lang="ja-JP" altLang="en-US" sz="1000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2888562" y="5633575"/>
            <a:ext cx="0" cy="89565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372615" y="6159068"/>
            <a:ext cx="522182" cy="120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2873404" y="5641114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0" name="Rectangle 89"/>
          <p:cNvSpPr/>
          <p:nvPr/>
        </p:nvSpPr>
        <p:spPr>
          <a:xfrm>
            <a:off x="3431188" y="5508066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S-6-2</a:t>
            </a:r>
            <a:endParaRPr kumimoji="1" lang="ja-JP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4094674" y="6475924"/>
            <a:ext cx="1358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View user’s comments</a:t>
            </a:r>
            <a:endParaRPr kumimoji="1" lang="ja-JP" altLang="en-US" sz="10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888562" y="6515851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3" name="Rectangle 92"/>
          <p:cNvSpPr/>
          <p:nvPr/>
        </p:nvSpPr>
        <p:spPr>
          <a:xfrm>
            <a:off x="3431188" y="636839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S-6-4</a:t>
            </a:r>
            <a:endParaRPr kumimoji="1" lang="ja-JP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4140878" y="6019567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View user’s posts</a:t>
            </a:r>
            <a:endParaRPr kumimoji="1" lang="ja-JP" altLang="en-US" sz="1000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2524353" y="3581590"/>
            <a:ext cx="404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6" name="Rectangle 95"/>
          <p:cNvSpPr/>
          <p:nvPr/>
        </p:nvSpPr>
        <p:spPr>
          <a:xfrm>
            <a:off x="2942852" y="342374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S-4-9</a:t>
            </a:r>
            <a:endParaRPr kumimoji="1" lang="ja-JP" altLang="en-US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2858419" y="3763395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Logout</a:t>
            </a:r>
            <a:endParaRPr kumimoji="1" lang="ja-JP" altLang="en-US" sz="1000" dirty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2888562" y="6068328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9" name="Rectangle 98"/>
          <p:cNvSpPr/>
          <p:nvPr/>
        </p:nvSpPr>
        <p:spPr>
          <a:xfrm>
            <a:off x="3446346" y="593528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S-2-3</a:t>
            </a:r>
            <a:endParaRPr kumimoji="1" lang="ja-JP" alt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4125154" y="5543114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View </a:t>
            </a:r>
            <a:r>
              <a:rPr kumimoji="1" lang="en-US" altLang="ja-JP" sz="1000" dirty="0" smtClean="0"/>
              <a:t>user’s blog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285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73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S-1-1 Homepage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25841" y="443065"/>
            <a:ext cx="5173132" cy="63324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76936"/>
              </p:ext>
            </p:extLst>
          </p:nvPr>
        </p:nvGraphicFramePr>
        <p:xfrm>
          <a:off x="5280338" y="876073"/>
          <a:ext cx="3795931" cy="358024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45740"/>
                <a:gridCol w="965189"/>
                <a:gridCol w="705883"/>
                <a:gridCol w="1332538"/>
                <a:gridCol w="446581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</a:t>
                      </a:r>
                      <a:r>
                        <a:rPr kumimoji="1" lang="en-US" altLang="ja-JP" sz="1000" baseline="0" dirty="0" smtClean="0"/>
                        <a:t>user by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-6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=&gt; go to detail post</a:t>
                      </a:r>
                      <a:endParaRPr kumimoji="1" lang="ja-JP" altLang="en-US" sz="1000" dirty="0" smtClean="0"/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S-5-1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time post</a:t>
                      </a:r>
                      <a:r>
                        <a:rPr kumimoji="1" lang="en-US" altLang="ja-JP" sz="1000" baseline="0" dirty="0" smtClean="0"/>
                        <a:t> created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5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time post modified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S-5-1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Home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Rectangle 71"/>
          <p:cNvSpPr/>
          <p:nvPr/>
        </p:nvSpPr>
        <p:spPr>
          <a:xfrm>
            <a:off x="0" y="428954"/>
            <a:ext cx="5173132" cy="29229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Home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841" y="785269"/>
            <a:ext cx="2459782" cy="27062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8788" y="831808"/>
            <a:ext cx="1823126" cy="1699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10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10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10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313" y="1258077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TextBox 55"/>
          <p:cNvSpPr txBox="1"/>
          <p:nvPr/>
        </p:nvSpPr>
        <p:spPr>
          <a:xfrm>
            <a:off x="67312" y="1398879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77" name="TextBox 55"/>
          <p:cNvSpPr txBox="1"/>
          <p:nvPr/>
        </p:nvSpPr>
        <p:spPr>
          <a:xfrm>
            <a:off x="67313" y="1733524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  <a:endParaRPr kumimoji="1" lang="en-US" altLang="ja-JP" sz="1000" dirty="0" smtClean="0"/>
          </a:p>
          <a:p>
            <a:pPr algn="just"/>
            <a:r>
              <a:rPr kumimoji="1" lang="en-US" altLang="ja-JP" sz="1000" dirty="0" smtClean="0"/>
              <a:t>Post date : 2014-01-08</a:t>
            </a:r>
            <a:endParaRPr kumimoji="1" lang="en-US" altLang="ja-JP" sz="1000" dirty="0" smtClean="0"/>
          </a:p>
          <a:p>
            <a:pPr algn="just"/>
            <a:endParaRPr kumimoji="1" lang="ja-JP" altLang="en-US" sz="1000" dirty="0"/>
          </a:p>
        </p:txBody>
      </p:sp>
      <p:sp>
        <p:nvSpPr>
          <p:cNvPr id="82" name="Rectangle 81"/>
          <p:cNvSpPr/>
          <p:nvPr/>
        </p:nvSpPr>
        <p:spPr>
          <a:xfrm>
            <a:off x="2780663" y="1278680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" name="Rectangle 85"/>
          <p:cNvSpPr/>
          <p:nvPr/>
        </p:nvSpPr>
        <p:spPr>
          <a:xfrm>
            <a:off x="67312" y="2287522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9" name="Rectangle 88"/>
          <p:cNvSpPr/>
          <p:nvPr/>
        </p:nvSpPr>
        <p:spPr>
          <a:xfrm>
            <a:off x="67311" y="3316967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2" name="Rectangle 91"/>
          <p:cNvSpPr/>
          <p:nvPr/>
        </p:nvSpPr>
        <p:spPr>
          <a:xfrm>
            <a:off x="67310" y="4346412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Rectangle 94"/>
          <p:cNvSpPr/>
          <p:nvPr/>
        </p:nvSpPr>
        <p:spPr>
          <a:xfrm>
            <a:off x="67309" y="5375857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 97"/>
          <p:cNvSpPr/>
          <p:nvPr/>
        </p:nvSpPr>
        <p:spPr>
          <a:xfrm>
            <a:off x="2780663" y="2292369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Rectangle 101"/>
          <p:cNvSpPr/>
          <p:nvPr/>
        </p:nvSpPr>
        <p:spPr>
          <a:xfrm>
            <a:off x="2792527" y="3318504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" name="Rectangle 107"/>
          <p:cNvSpPr/>
          <p:nvPr/>
        </p:nvSpPr>
        <p:spPr>
          <a:xfrm>
            <a:off x="2780662" y="4346412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Rectangle 110"/>
          <p:cNvSpPr/>
          <p:nvPr/>
        </p:nvSpPr>
        <p:spPr>
          <a:xfrm>
            <a:off x="2768797" y="5374320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TextBox 26"/>
          <p:cNvSpPr txBox="1"/>
          <p:nvPr/>
        </p:nvSpPr>
        <p:spPr>
          <a:xfrm>
            <a:off x="4433408" y="57589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5" name="TextBox 26"/>
          <p:cNvSpPr txBox="1"/>
          <p:nvPr/>
        </p:nvSpPr>
        <p:spPr>
          <a:xfrm>
            <a:off x="4913669" y="56576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7" name="TextBox 26"/>
          <p:cNvSpPr txBox="1"/>
          <p:nvPr/>
        </p:nvSpPr>
        <p:spPr>
          <a:xfrm>
            <a:off x="1863263" y="74343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8" name="TextBox 26"/>
          <p:cNvSpPr txBox="1"/>
          <p:nvPr/>
        </p:nvSpPr>
        <p:spPr>
          <a:xfrm>
            <a:off x="1026157" y="1552768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9" name="TextBox 26"/>
          <p:cNvSpPr txBox="1"/>
          <p:nvPr/>
        </p:nvSpPr>
        <p:spPr>
          <a:xfrm>
            <a:off x="1059740" y="173223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0" name="TextBox 26"/>
          <p:cNvSpPr txBox="1"/>
          <p:nvPr/>
        </p:nvSpPr>
        <p:spPr>
          <a:xfrm>
            <a:off x="1212140" y="188463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-16288" y="1050552"/>
            <a:ext cx="5132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endParaRPr kumimoji="1" lang="ja-JP" altLang="en-US" sz="1050" dirty="0"/>
          </a:p>
        </p:txBody>
      </p:sp>
      <p:sp>
        <p:nvSpPr>
          <p:cNvPr id="124" name="TextBox 26"/>
          <p:cNvSpPr txBox="1"/>
          <p:nvPr/>
        </p:nvSpPr>
        <p:spPr>
          <a:xfrm>
            <a:off x="374530" y="104540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5841" y="358799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26" name="TextBox 26"/>
          <p:cNvSpPr txBox="1"/>
          <p:nvPr/>
        </p:nvSpPr>
        <p:spPr>
          <a:xfrm>
            <a:off x="3877897" y="5728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1" name="TextBox 55"/>
          <p:cNvSpPr txBox="1"/>
          <p:nvPr/>
        </p:nvSpPr>
        <p:spPr>
          <a:xfrm>
            <a:off x="2792526" y="1409949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52" name="TextBox 55"/>
          <p:cNvSpPr txBox="1"/>
          <p:nvPr/>
        </p:nvSpPr>
        <p:spPr>
          <a:xfrm>
            <a:off x="2792527" y="1744594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  <a:endParaRPr kumimoji="1" lang="en-US" altLang="ja-JP" sz="1000" dirty="0" smtClean="0"/>
          </a:p>
          <a:p>
            <a:pPr algn="just"/>
            <a:r>
              <a:rPr kumimoji="1" lang="en-US" altLang="ja-JP" sz="1000" dirty="0" smtClean="0"/>
              <a:t>Post date : 2014-01-08</a:t>
            </a:r>
            <a:endParaRPr kumimoji="1" lang="en-US" altLang="ja-JP" sz="1000" dirty="0" smtClean="0"/>
          </a:p>
          <a:p>
            <a:pPr algn="just"/>
            <a:endParaRPr kumimoji="1" lang="ja-JP" altLang="en-US" sz="1000" dirty="0"/>
          </a:p>
        </p:txBody>
      </p:sp>
      <p:sp>
        <p:nvSpPr>
          <p:cNvPr id="53" name="TextBox 55"/>
          <p:cNvSpPr txBox="1"/>
          <p:nvPr/>
        </p:nvSpPr>
        <p:spPr>
          <a:xfrm>
            <a:off x="2812145" y="2378178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54" name="TextBox 55"/>
          <p:cNvSpPr txBox="1"/>
          <p:nvPr/>
        </p:nvSpPr>
        <p:spPr>
          <a:xfrm>
            <a:off x="2812146" y="2712823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  <a:endParaRPr kumimoji="1" lang="en-US" altLang="ja-JP" sz="1000" dirty="0" smtClean="0"/>
          </a:p>
          <a:p>
            <a:pPr algn="just"/>
            <a:r>
              <a:rPr kumimoji="1" lang="en-US" altLang="ja-JP" sz="1000" dirty="0" smtClean="0"/>
              <a:t>Post date : 2014-01-08</a:t>
            </a:r>
            <a:endParaRPr kumimoji="1" lang="en-US" altLang="ja-JP" sz="1000" dirty="0" smtClean="0"/>
          </a:p>
          <a:p>
            <a:pPr algn="just"/>
            <a:endParaRPr kumimoji="1" lang="ja-JP" altLang="en-US" sz="1000" dirty="0"/>
          </a:p>
        </p:txBody>
      </p:sp>
      <p:sp>
        <p:nvSpPr>
          <p:cNvPr id="55" name="TextBox 55"/>
          <p:cNvSpPr txBox="1"/>
          <p:nvPr/>
        </p:nvSpPr>
        <p:spPr>
          <a:xfrm>
            <a:off x="2792527" y="3437561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2792528" y="3772206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  <a:endParaRPr kumimoji="1" lang="en-US" altLang="ja-JP" sz="1000" dirty="0" smtClean="0"/>
          </a:p>
          <a:p>
            <a:pPr algn="just"/>
            <a:r>
              <a:rPr kumimoji="1" lang="en-US" altLang="ja-JP" sz="1000" dirty="0" smtClean="0"/>
              <a:t>Post date : 2014-01-08</a:t>
            </a:r>
            <a:endParaRPr kumimoji="1" lang="en-US" altLang="ja-JP" sz="1000" dirty="0" smtClean="0"/>
          </a:p>
          <a:p>
            <a:pPr algn="just"/>
            <a:endParaRPr kumimoji="1" lang="ja-JP" altLang="en-US" sz="1000" dirty="0"/>
          </a:p>
        </p:txBody>
      </p:sp>
      <p:sp>
        <p:nvSpPr>
          <p:cNvPr id="57" name="TextBox 55"/>
          <p:cNvSpPr txBox="1"/>
          <p:nvPr/>
        </p:nvSpPr>
        <p:spPr>
          <a:xfrm>
            <a:off x="2792527" y="4482600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2792528" y="4817245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  <a:endParaRPr kumimoji="1" lang="en-US" altLang="ja-JP" sz="1000" dirty="0" smtClean="0"/>
          </a:p>
          <a:p>
            <a:pPr algn="just"/>
            <a:r>
              <a:rPr kumimoji="1" lang="en-US" altLang="ja-JP" sz="1000" dirty="0" smtClean="0"/>
              <a:t>Post date : 2014-01-08</a:t>
            </a:r>
            <a:endParaRPr kumimoji="1" lang="en-US" altLang="ja-JP" sz="1000" dirty="0" smtClean="0"/>
          </a:p>
          <a:p>
            <a:pPr algn="just"/>
            <a:endParaRPr kumimoji="1" lang="ja-JP" altLang="en-US" sz="1000" dirty="0"/>
          </a:p>
        </p:txBody>
      </p:sp>
      <p:sp>
        <p:nvSpPr>
          <p:cNvPr id="59" name="TextBox 55"/>
          <p:cNvSpPr txBox="1"/>
          <p:nvPr/>
        </p:nvSpPr>
        <p:spPr>
          <a:xfrm>
            <a:off x="2830231" y="5498139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830232" y="5832784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  <a:endParaRPr kumimoji="1" lang="en-US" altLang="ja-JP" sz="1000" dirty="0" smtClean="0"/>
          </a:p>
          <a:p>
            <a:pPr algn="just"/>
            <a:r>
              <a:rPr kumimoji="1" lang="en-US" altLang="ja-JP" sz="1000" dirty="0" smtClean="0"/>
              <a:t>Post date : 2014-01-08</a:t>
            </a:r>
            <a:endParaRPr kumimoji="1" lang="en-US" altLang="ja-JP" sz="1000" dirty="0" smtClean="0"/>
          </a:p>
          <a:p>
            <a:pPr algn="just"/>
            <a:endParaRPr kumimoji="1" lang="ja-JP" altLang="en-US" sz="1000" dirty="0"/>
          </a:p>
        </p:txBody>
      </p:sp>
      <p:sp>
        <p:nvSpPr>
          <p:cNvPr id="61" name="TextBox 55"/>
          <p:cNvSpPr txBox="1"/>
          <p:nvPr/>
        </p:nvSpPr>
        <p:spPr>
          <a:xfrm>
            <a:off x="146481" y="5542301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146482" y="5876946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  <a:endParaRPr kumimoji="1" lang="en-US" altLang="ja-JP" sz="1000" dirty="0" smtClean="0"/>
          </a:p>
          <a:p>
            <a:pPr algn="just"/>
            <a:r>
              <a:rPr kumimoji="1" lang="en-US" altLang="ja-JP" sz="1000" dirty="0" smtClean="0"/>
              <a:t>Post date : 2014-01-08</a:t>
            </a:r>
            <a:endParaRPr kumimoji="1" lang="en-US" altLang="ja-JP" sz="1000" dirty="0" smtClean="0"/>
          </a:p>
          <a:p>
            <a:pPr algn="just"/>
            <a:endParaRPr kumimoji="1" lang="ja-JP" altLang="en-US" sz="1000" dirty="0"/>
          </a:p>
        </p:txBody>
      </p:sp>
      <p:sp>
        <p:nvSpPr>
          <p:cNvPr id="63" name="TextBox 55"/>
          <p:cNvSpPr txBox="1"/>
          <p:nvPr/>
        </p:nvSpPr>
        <p:spPr>
          <a:xfrm>
            <a:off x="159366" y="4449405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159367" y="4784050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  <a:endParaRPr kumimoji="1" lang="en-US" altLang="ja-JP" sz="1000" dirty="0" smtClean="0"/>
          </a:p>
          <a:p>
            <a:pPr algn="just"/>
            <a:r>
              <a:rPr kumimoji="1" lang="en-US" altLang="ja-JP" sz="1000" dirty="0" smtClean="0"/>
              <a:t>Post date : 2014-01-08</a:t>
            </a:r>
            <a:endParaRPr kumimoji="1" lang="en-US" altLang="ja-JP" sz="1000" dirty="0" smtClean="0"/>
          </a:p>
          <a:p>
            <a:pPr algn="just"/>
            <a:endParaRPr kumimoji="1" lang="ja-JP" altLang="en-US" sz="1000" dirty="0"/>
          </a:p>
        </p:txBody>
      </p:sp>
      <p:sp>
        <p:nvSpPr>
          <p:cNvPr id="67" name="TextBox 55"/>
          <p:cNvSpPr txBox="1"/>
          <p:nvPr/>
        </p:nvSpPr>
        <p:spPr>
          <a:xfrm>
            <a:off x="122657" y="3445548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122658" y="3780193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  <a:endParaRPr kumimoji="1" lang="en-US" altLang="ja-JP" sz="1000" dirty="0" smtClean="0"/>
          </a:p>
          <a:p>
            <a:pPr algn="just"/>
            <a:r>
              <a:rPr kumimoji="1" lang="en-US" altLang="ja-JP" sz="1000" dirty="0" smtClean="0"/>
              <a:t>Post date : 2014-01-08</a:t>
            </a:r>
            <a:endParaRPr kumimoji="1" lang="en-US" altLang="ja-JP" sz="1000" dirty="0" smtClean="0"/>
          </a:p>
          <a:p>
            <a:pPr algn="just"/>
            <a:endParaRPr kumimoji="1" lang="ja-JP" altLang="en-US" sz="1000" dirty="0"/>
          </a:p>
        </p:txBody>
      </p:sp>
      <p:sp>
        <p:nvSpPr>
          <p:cNvPr id="69" name="TextBox 55"/>
          <p:cNvSpPr txBox="1"/>
          <p:nvPr/>
        </p:nvSpPr>
        <p:spPr>
          <a:xfrm>
            <a:off x="108787" y="2402977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108788" y="2737622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  <a:endParaRPr kumimoji="1" lang="en-US" altLang="ja-JP" sz="1000" dirty="0" smtClean="0"/>
          </a:p>
          <a:p>
            <a:pPr algn="just"/>
            <a:r>
              <a:rPr kumimoji="1" lang="en-US" altLang="ja-JP" sz="1000" dirty="0" smtClean="0"/>
              <a:t>Post date : 2014-01-08</a:t>
            </a:r>
            <a:endParaRPr kumimoji="1" lang="en-US" altLang="ja-JP" sz="1000" dirty="0" smtClean="0"/>
          </a:p>
          <a:p>
            <a:pPr algn="just"/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4499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21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S-2-1 Login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409181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426" y="1629894"/>
            <a:ext cx="12330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/users/ login</a:t>
            </a:r>
            <a:endParaRPr kumimoji="1" lang="ja-JP" altLang="en-US" sz="1050" dirty="0"/>
          </a:p>
        </p:txBody>
      </p:sp>
      <p:sp>
        <p:nvSpPr>
          <p:cNvPr id="77" name="Rectangle 76"/>
          <p:cNvSpPr/>
          <p:nvPr/>
        </p:nvSpPr>
        <p:spPr>
          <a:xfrm>
            <a:off x="1136650" y="2395882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/>
                </a:solidFill>
              </a:rPr>
              <a:t>Username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136650" y="2878482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/>
                </a:solidFill>
              </a:rPr>
              <a:t>Password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136650" y="3298722"/>
            <a:ext cx="558800" cy="2093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Login</a:t>
            </a:r>
            <a:endParaRPr kumimoji="1" lang="ja-JP" alt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352576" y="2345080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Username:</a:t>
            </a:r>
            <a:endParaRPr kumimoji="1" lang="ja-JP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352576" y="2878482"/>
            <a:ext cx="71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Passwrod:</a:t>
            </a:r>
            <a:endParaRPr kumimoji="1" lang="ja-JP" altLang="en-US" sz="100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1945"/>
              </p:ext>
            </p:extLst>
          </p:nvPr>
        </p:nvGraphicFramePr>
        <p:xfrm>
          <a:off x="4651196" y="876073"/>
          <a:ext cx="4289605" cy="347829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Button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for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Show </a:t>
                      </a:r>
                      <a:r>
                        <a:rPr kumimoji="1" lang="en-US" altLang="ja-JP" sz="1000" dirty="0" smtClean="0"/>
                        <a:t>message return</a:t>
                      </a:r>
                      <a:r>
                        <a:rPr kumimoji="1" lang="en-US" altLang="ja-JP" sz="1000" baseline="0" dirty="0" smtClean="0"/>
                        <a:t> after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Home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2715662" y="237894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15662" y="283423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900011" y="329872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86051" y="195660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5602" y="1972938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21450" y="1644542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Home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5151" y="1336664"/>
            <a:ext cx="1640869" cy="1673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firstname</a:t>
            </a:r>
            <a:r>
              <a:rPr kumimoji="1" lang="en-US" altLang="ja-JP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lastname</a:t>
            </a:r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algn="r"/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73067" y="137352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75752" y="9125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95383" y="769877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3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4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S-3-1 Register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409181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3320" y="1719022"/>
            <a:ext cx="13869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/users/ register</a:t>
            </a:r>
            <a:endParaRPr kumimoji="1" lang="ja-JP" altLang="en-US" sz="1050" dirty="0"/>
          </a:p>
        </p:txBody>
      </p:sp>
      <p:sp>
        <p:nvSpPr>
          <p:cNvPr id="77" name="Rectangle 76"/>
          <p:cNvSpPr/>
          <p:nvPr/>
        </p:nvSpPr>
        <p:spPr>
          <a:xfrm>
            <a:off x="1136650" y="2192309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/>
                </a:solidFill>
              </a:rPr>
              <a:t>Username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136650" y="2444400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/>
                </a:solidFill>
              </a:rPr>
              <a:t>Password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136649" y="3638073"/>
            <a:ext cx="763361" cy="20304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Register</a:t>
            </a:r>
            <a:endParaRPr kumimoji="1" lang="ja-JP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352576" y="2141507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Username:</a:t>
            </a:r>
            <a:endParaRPr kumimoji="1" lang="ja-JP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352576" y="2444400"/>
            <a:ext cx="71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/>
              <a:t>Passwrod</a:t>
            </a:r>
            <a:r>
              <a:rPr kumimoji="1" lang="en-US" altLang="ja-JP" sz="1000" dirty="0"/>
              <a:t>:</a:t>
            </a:r>
            <a:endParaRPr kumimoji="1" lang="ja-JP" altLang="en-US" sz="10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155639"/>
              </p:ext>
            </p:extLst>
          </p:nvPr>
        </p:nvGraphicFramePr>
        <p:xfrm>
          <a:off x="4651196" y="876073"/>
          <a:ext cx="4289605" cy="44595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Show </a:t>
                      </a:r>
                      <a:r>
                        <a:rPr kumimoji="1" lang="en-US" altLang="ja-JP" sz="1000" dirty="0" smtClean="0"/>
                        <a:t>message return</a:t>
                      </a:r>
                      <a:r>
                        <a:rPr kumimoji="1" lang="en-US" altLang="ja-JP" sz="1000" baseline="0" dirty="0" smtClean="0"/>
                        <a:t> after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Lastname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</a:t>
                      </a:r>
                      <a:r>
                        <a:rPr kumimoji="1" lang="en-US" altLang="ja-JP" sz="1000" dirty="0" err="1" smtClean="0"/>
                        <a:t>lastname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Firstname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</a:t>
                      </a:r>
                      <a:r>
                        <a:rPr kumimoji="1" lang="en-US" altLang="ja-JP" sz="1000" dirty="0" err="1" smtClean="0"/>
                        <a:t>firstname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Button </a:t>
                      </a:r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for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Home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2715662" y="217537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15662" y="240015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900011" y="329872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86051" y="195660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5602" y="1972938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53182" y="1700816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Home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5" y="1347419"/>
            <a:ext cx="1586025" cy="1496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13271" y="142564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03056" y="950614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36650" y="2724697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err="1" smtClean="0">
                <a:solidFill>
                  <a:schemeClr val="bg1"/>
                </a:solidFill>
              </a:rPr>
              <a:t>Lastname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2576" y="2724697"/>
            <a:ext cx="721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Lastname</a:t>
            </a:r>
            <a:r>
              <a:rPr kumimoji="1" lang="en-US" altLang="ja-JP" sz="1000" dirty="0" smtClean="0"/>
              <a:t>:</a:t>
            </a:r>
            <a:endParaRPr kumimoji="1" lang="ja-JP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715662" y="268045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36650" y="3004994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err="1" smtClean="0">
                <a:solidFill>
                  <a:schemeClr val="bg1"/>
                </a:solidFill>
              </a:rPr>
              <a:t>Firstname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2576" y="3004994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Firstname</a:t>
            </a:r>
            <a:r>
              <a:rPr kumimoji="1" lang="en-US" altLang="ja-JP" sz="1000" dirty="0" smtClean="0"/>
              <a:t>:</a:t>
            </a:r>
            <a:endParaRPr kumimoji="1" lang="ja-JP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2715662" y="296075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36650" y="3285291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/>
                </a:solidFill>
              </a:rPr>
              <a:t>Email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2576" y="3285291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Email:</a:t>
            </a:r>
            <a:endParaRPr kumimoji="1" lang="ja-JP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715662" y="324104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00010" y="361310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19032" y="768952"/>
            <a:ext cx="52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26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S-4-9 Logout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409181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173" y="1657696"/>
            <a:ext cx="13179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/ </a:t>
            </a:r>
            <a:r>
              <a:rPr kumimoji="1" lang="en-US" altLang="ja-JP" sz="1050" dirty="0" smtClean="0"/>
              <a:t>users/logout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492183"/>
              </p:ext>
            </p:extLst>
          </p:nvPr>
        </p:nvGraphicFramePr>
        <p:xfrm>
          <a:off x="4651196" y="876073"/>
          <a:ext cx="4289605" cy="374672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Click=&gt;show list function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Home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user’s information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 page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Manage</a:t>
                      </a:r>
                      <a:r>
                        <a:rPr kumimoji="1" lang="en-US" altLang="ja-JP" sz="1000" baseline="0" dirty="0" smtClean="0"/>
                        <a:t>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</a:t>
                      </a:r>
                      <a:r>
                        <a:rPr kumimoji="1" lang="en-US" altLang="ja-JP" sz="1000" baseline="0" dirty="0" smtClean="0"/>
                        <a:t> to page use manage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</a:t>
                      </a:r>
                      <a:r>
                        <a:rPr kumimoji="1" lang="en-US" altLang="ja-JP" sz="1000" dirty="0" smtClean="0"/>
                        <a:t>page. Click =&gt; logout. Return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599376" y="1680657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Home | My account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5" y="1347419"/>
            <a:ext cx="1603503" cy="1317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51386" y="1320759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19262" y="826973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00023" y="1049483"/>
            <a:ext cx="1078843" cy="8621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3321993" y="998317"/>
            <a:ext cx="114807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bg1"/>
                </a:solidFill>
              </a:rPr>
              <a:t>Edit profile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Change password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Manage posts</a:t>
            </a:r>
          </a:p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Logout</a:t>
            </a:r>
          </a:p>
          <a:p>
            <a:endParaRPr kumimoji="1" lang="ja-JP" altLang="en-US" sz="1050" dirty="0"/>
          </a:p>
        </p:txBody>
      </p:sp>
      <p:sp>
        <p:nvSpPr>
          <p:cNvPr id="44" name="Isosceles Triangle 43"/>
          <p:cNvSpPr/>
          <p:nvPr/>
        </p:nvSpPr>
        <p:spPr>
          <a:xfrm rot="10800000">
            <a:off x="4356978" y="926618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126295" y="9968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78695" y="11492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58939" y="13134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46288" y="15116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06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/>
          <p:nvPr/>
        </p:nvSpPr>
        <p:spPr>
          <a:xfrm>
            <a:off x="387048" y="762000"/>
            <a:ext cx="409181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92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S-4-3 Update user</a:t>
            </a:r>
            <a:endParaRPr kumimoji="1" lang="ja-JP" alt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96593"/>
              </p:ext>
            </p:extLst>
          </p:nvPr>
        </p:nvGraphicFramePr>
        <p:xfrm>
          <a:off x="4651196" y="876073"/>
          <a:ext cx="4289605" cy="545129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Click=&gt;show list function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Home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user’s information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 page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Manage</a:t>
                      </a:r>
                      <a:r>
                        <a:rPr kumimoji="1" lang="en-US" altLang="ja-JP" sz="1000" baseline="0" dirty="0" smtClean="0"/>
                        <a:t>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</a:t>
                      </a:r>
                      <a:r>
                        <a:rPr kumimoji="1" lang="en-US" altLang="ja-JP" sz="1000" baseline="0" dirty="0" smtClean="0"/>
                        <a:t> to page use manage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page. Click =&gt; logout. Return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 return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</a:t>
                      </a:r>
                      <a:r>
                        <a:rPr kumimoji="1" lang="en-US" altLang="ja-JP" sz="1000" dirty="0" err="1" smtClean="0"/>
                        <a:t>lastname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</a:t>
                      </a:r>
                      <a:r>
                        <a:rPr kumimoji="1" lang="en-US" altLang="ja-JP" sz="1000" baseline="0" dirty="0" smtClean="0"/>
                        <a:t>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</a:t>
                      </a:r>
                      <a:r>
                        <a:rPr kumimoji="1" lang="en-US" altLang="ja-JP" sz="1000" dirty="0" err="1" smtClean="0"/>
                        <a:t>fisrtname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 update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submit update user info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1950718" y="194629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5602" y="1972938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79542" y="2155572"/>
            <a:ext cx="2756142" cy="1178875"/>
            <a:chOff x="352576" y="2680453"/>
            <a:chExt cx="2756142" cy="1178875"/>
          </a:xfrm>
        </p:grpSpPr>
        <p:sp>
          <p:nvSpPr>
            <p:cNvPr id="80" name="Rectangle 79"/>
            <p:cNvSpPr/>
            <p:nvPr/>
          </p:nvSpPr>
          <p:spPr>
            <a:xfrm>
              <a:off x="1136649" y="3638073"/>
              <a:ext cx="763361" cy="20304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 smtClean="0"/>
                <a:t>Update</a:t>
              </a:r>
              <a:endParaRPr kumimoji="1" lang="ja-JP" altLang="en-US" sz="1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36650" y="2724697"/>
              <a:ext cx="1384300" cy="1929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 dirty="0" err="1" smtClean="0">
                  <a:solidFill>
                    <a:schemeClr val="bg1"/>
                  </a:solidFill>
                </a:rPr>
                <a:t>Lastname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2576" y="2724697"/>
              <a:ext cx="7216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err="1" smtClean="0"/>
                <a:t>Lastname</a:t>
              </a:r>
              <a:r>
                <a:rPr kumimoji="1" lang="en-US" altLang="ja-JP" sz="1000" dirty="0" smtClean="0"/>
                <a:t>:</a:t>
              </a:r>
              <a:endParaRPr kumimoji="1" lang="ja-JP" alt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15662" y="2680453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(10)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36650" y="3004994"/>
              <a:ext cx="1384300" cy="1929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 dirty="0" err="1" smtClean="0">
                  <a:solidFill>
                    <a:schemeClr val="bg1"/>
                  </a:solidFill>
                </a:rPr>
                <a:t>Firstname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2576" y="3004994"/>
              <a:ext cx="7393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err="1" smtClean="0"/>
                <a:t>Firstname</a:t>
              </a:r>
              <a:r>
                <a:rPr kumimoji="1" lang="en-US" altLang="ja-JP" sz="1000" dirty="0" smtClean="0"/>
                <a:t>:</a:t>
              </a:r>
              <a:endParaRPr kumimoji="1" lang="ja-JP" altLang="en-US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5662" y="2960750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136650" y="3285291"/>
              <a:ext cx="1384300" cy="1929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 dirty="0" smtClean="0">
                  <a:solidFill>
                    <a:schemeClr val="bg1"/>
                  </a:solidFill>
                </a:rPr>
                <a:t>Email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2576" y="3285291"/>
              <a:ext cx="5020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/>
                <a:t>Email:</a:t>
              </a:r>
              <a:endParaRPr kumimoji="1" lang="ja-JP" altLang="en-US" sz="1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15662" y="3241047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(12)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00010" y="3613107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(13)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3320" y="654486"/>
            <a:ext cx="4286663" cy="1292787"/>
            <a:chOff x="353320" y="680151"/>
            <a:chExt cx="4286663" cy="1292787"/>
          </a:xfrm>
        </p:grpSpPr>
        <p:sp>
          <p:nvSpPr>
            <p:cNvPr id="45" name="Rectangle 44"/>
            <p:cNvSpPr/>
            <p:nvPr/>
          </p:nvSpPr>
          <p:spPr>
            <a:xfrm>
              <a:off x="3400023" y="1049483"/>
              <a:ext cx="1078843" cy="86212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77876" y="1921934"/>
              <a:ext cx="3670791" cy="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53320" y="1719022"/>
              <a:ext cx="148470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Home</a:t>
              </a:r>
              <a:r>
                <a:rPr kumimoji="1" lang="en-US" altLang="ja-JP" sz="1050" dirty="0"/>
                <a:t> </a:t>
              </a:r>
              <a:r>
                <a:rPr kumimoji="1" lang="en-US" altLang="ja-JP" sz="1050" dirty="0" smtClean="0"/>
                <a:t>/users/ </a:t>
              </a:r>
              <a:r>
                <a:rPr kumimoji="1" lang="en-US" altLang="ja-JP" sz="1050" dirty="0" err="1" smtClean="0"/>
                <a:t>user_info</a:t>
              </a:r>
              <a:endParaRPr kumimoji="1" lang="ja-JP" altLang="en-US" sz="105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53182" y="1700816"/>
              <a:ext cx="3352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87048" y="680151"/>
              <a:ext cx="4252935" cy="1218412"/>
              <a:chOff x="387048" y="680151"/>
              <a:chExt cx="4252935" cy="1218412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87048" y="775801"/>
                <a:ext cx="4091818" cy="24688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ja-JP" sz="1000" dirty="0" smtClean="0"/>
                  <a:t>Home | My account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87048" y="1300880"/>
                <a:ext cx="2133902" cy="24787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ja-JP" sz="1000" dirty="0" smtClean="0"/>
                  <a:t>Search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69995" y="1347419"/>
                <a:ext cx="1586025" cy="14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1001">
                <a:schemeClr val="lt2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ja-JP" sz="800" dirty="0" smtClean="0">
                    <a:solidFill>
                      <a:schemeClr val="bg1">
                        <a:lumMod val="85000"/>
                      </a:schemeClr>
                    </a:solidFill>
                  </a:rPr>
                  <a:t>Username, </a:t>
                </a:r>
                <a:r>
                  <a:rPr kumimoji="1" lang="en-US" altLang="ja-JP" sz="8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lastname</a:t>
                </a:r>
                <a:r>
                  <a:rPr kumimoji="1" lang="en-US" altLang="ja-JP" sz="800" dirty="0" smtClean="0">
                    <a:solidFill>
                      <a:schemeClr val="bg1">
                        <a:lumMod val="85000"/>
                      </a:schemeClr>
                    </a:solidFill>
                  </a:rPr>
                  <a:t>, </a:t>
                </a:r>
                <a:r>
                  <a:rPr kumimoji="1" lang="en-US" altLang="ja-JP" sz="8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firstname</a:t>
                </a:r>
                <a:endParaRPr kumimoji="1" lang="ja-JP" altLang="en-US" sz="8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87049" y="680151"/>
                <a:ext cx="11705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Mini blog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313271" y="1425645"/>
                <a:ext cx="3274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321993" y="998317"/>
                <a:ext cx="1148071" cy="900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50" dirty="0" smtClean="0">
                    <a:solidFill>
                      <a:schemeClr val="bg1"/>
                    </a:solidFill>
                  </a:rPr>
                  <a:t>Edit profile</a:t>
                </a:r>
              </a:p>
              <a:p>
                <a:r>
                  <a:rPr kumimoji="1" lang="en-US" altLang="ja-JP" sz="1050" dirty="0" smtClean="0">
                    <a:solidFill>
                      <a:schemeClr val="bg1"/>
                    </a:solidFill>
                  </a:rPr>
                  <a:t>Change password</a:t>
                </a:r>
              </a:p>
              <a:p>
                <a:r>
                  <a:rPr kumimoji="1" lang="en-US" altLang="ja-JP" sz="1050" dirty="0" smtClean="0">
                    <a:solidFill>
                      <a:schemeClr val="bg1"/>
                    </a:solidFill>
                  </a:rPr>
                  <a:t>Manage posts</a:t>
                </a:r>
              </a:p>
              <a:p>
                <a:r>
                  <a:rPr kumimoji="1" lang="en-US" altLang="ja-JP" sz="1050" dirty="0" smtClean="0">
                    <a:solidFill>
                      <a:srgbClr val="FF0000"/>
                    </a:solidFill>
                  </a:rPr>
                  <a:t>Logout</a:t>
                </a:r>
              </a:p>
              <a:p>
                <a:endParaRPr kumimoji="1" lang="ja-JP" altLang="en-US" sz="105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26295" y="996805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(5)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158939" y="1313440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(7)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846288" y="1511678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(8)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278695" y="1149205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(6)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312550" y="769878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(2)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119262" y="826973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616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80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S-6-1 Search user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426586" y="776596"/>
            <a:ext cx="4958268" cy="535546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4802462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4024" y="1668018"/>
            <a:ext cx="16305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/users/ </a:t>
            </a:r>
            <a:r>
              <a:rPr kumimoji="1" lang="en-US" altLang="ja-JP" sz="1050" dirty="0" err="1" smtClean="0"/>
              <a:t>search_user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718125"/>
              </p:ext>
            </p:extLst>
          </p:nvPr>
        </p:nvGraphicFramePr>
        <p:xfrm>
          <a:off x="5409126" y="762000"/>
          <a:ext cx="3734873" cy="435044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40179"/>
                <a:gridCol w="878792"/>
                <a:gridCol w="1021952"/>
                <a:gridCol w="1054552"/>
                <a:gridCol w="439398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Goto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Home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Show </a:t>
                      </a:r>
                      <a:r>
                        <a:rPr kumimoji="1" lang="en-US" altLang="ja-JP" sz="1000" dirty="0" smtClean="0"/>
                        <a:t>message return</a:t>
                      </a:r>
                      <a:r>
                        <a:rPr kumimoji="1" lang="en-US" altLang="ja-JP" sz="1000" baseline="0" dirty="0" smtClean="0"/>
                        <a:t> after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go to user‘s profile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S-6-2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 to 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</a:t>
                      </a:r>
                      <a:r>
                        <a:rPr kumimoji="1" lang="en-US" altLang="ja-JP" sz="1000" baseline="0" dirty="0" smtClean="0"/>
                        <a:t> to see user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S-6-3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View all</a:t>
                      </a:r>
                      <a:r>
                        <a:rPr kumimoji="1" lang="en-US" altLang="ja-JP" sz="1000" baseline="0" dirty="0" smtClean="0"/>
                        <a:t> comments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go to view all comments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S-6-4</a:t>
                      </a:r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04183" y="1949751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3132" y="1679561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7" y="775800"/>
            <a:ext cx="4950957" cy="33019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Home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79"/>
            <a:ext cx="2464520" cy="27122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6" y="1347419"/>
            <a:ext cx="1918366" cy="1562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err="1" smtClean="0">
                <a:solidFill>
                  <a:schemeClr val="tx1"/>
                </a:solidFill>
              </a:rPr>
              <a:t>thuyvy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987900" y="129912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71911" y="898529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33678" y="100093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30076" y="859779"/>
            <a:ext cx="52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78268" y="1955686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05013" y="2250687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3028" y="2188418"/>
            <a:ext cx="2507081" cy="888643"/>
            <a:chOff x="67655" y="1331212"/>
            <a:chExt cx="2480533" cy="888643"/>
          </a:xfrm>
        </p:grpSpPr>
        <p:sp>
          <p:nvSpPr>
            <p:cNvPr id="57" name="Rectangle 56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5"/>
            <p:cNvSpPr txBox="1"/>
            <p:nvPr/>
          </p:nvSpPr>
          <p:spPr>
            <a:xfrm>
              <a:off x="67655" y="1347050"/>
              <a:ext cx="2380606" cy="400110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err="1" smtClean="0"/>
                <a:t>Bloger</a:t>
              </a:r>
              <a:r>
                <a:rPr kumimoji="1" lang="en-US" altLang="ja-JP" sz="1000" b="1" dirty="0" smtClean="0"/>
                <a:t> : </a:t>
              </a:r>
              <a:r>
                <a:rPr kumimoji="1" lang="en-US" altLang="ja-JP" sz="10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		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Go to blog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3" name="TextBox 55"/>
            <p:cNvSpPr txBox="1"/>
            <p:nvPr/>
          </p:nvSpPr>
          <p:spPr>
            <a:xfrm>
              <a:off x="77158" y="1591398"/>
              <a:ext cx="2380606" cy="553998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/>
                <a:t>lastname</a:t>
              </a:r>
              <a:r>
                <a:rPr kumimoji="1" lang="en-US" altLang="ja-JP" sz="1000" dirty="0" smtClean="0"/>
                <a:t> : Lam</a:t>
              </a:r>
            </a:p>
            <a:p>
              <a:pPr algn="just"/>
              <a:r>
                <a:rPr kumimoji="1" lang="en-US" altLang="ja-JP" sz="1000" dirty="0" err="1" smtClean="0"/>
                <a:t>Firstname</a:t>
              </a:r>
              <a:r>
                <a:rPr kumimoji="1" lang="en-US" altLang="ja-JP" sz="1000" dirty="0" smtClean="0"/>
                <a:t> : Vy</a:t>
              </a:r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898846" y="2188418"/>
            <a:ext cx="2438110" cy="888643"/>
            <a:chOff x="67655" y="1331212"/>
            <a:chExt cx="2480533" cy="888643"/>
          </a:xfrm>
        </p:grpSpPr>
        <p:sp>
          <p:nvSpPr>
            <p:cNvPr id="67" name="Rectangle 66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TextBox 55"/>
            <p:cNvSpPr txBox="1"/>
            <p:nvPr/>
          </p:nvSpPr>
          <p:spPr>
            <a:xfrm>
              <a:off x="67655" y="1347050"/>
              <a:ext cx="2380606" cy="400110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err="1" smtClean="0"/>
                <a:t>Bloger</a:t>
              </a:r>
              <a:r>
                <a:rPr kumimoji="1" lang="en-US" altLang="ja-JP" sz="1000" b="1" dirty="0" smtClean="0"/>
                <a:t> : </a:t>
              </a:r>
              <a:r>
                <a:rPr kumimoji="1" lang="en-US" altLang="ja-JP" sz="10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		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Go to blog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9" name="TextBox 55"/>
            <p:cNvSpPr txBox="1"/>
            <p:nvPr/>
          </p:nvSpPr>
          <p:spPr>
            <a:xfrm>
              <a:off x="77158" y="1591398"/>
              <a:ext cx="2380606" cy="553998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/>
                <a:t>lastname</a:t>
              </a:r>
              <a:r>
                <a:rPr kumimoji="1" lang="en-US" altLang="ja-JP" sz="1000" dirty="0" smtClean="0"/>
                <a:t> : Lam</a:t>
              </a:r>
            </a:p>
            <a:p>
              <a:pPr algn="just"/>
              <a:r>
                <a:rPr kumimoji="1" lang="en-US" altLang="ja-JP" sz="1000" dirty="0" err="1" smtClean="0"/>
                <a:t>Firstname</a:t>
              </a:r>
              <a:r>
                <a:rPr kumimoji="1" lang="en-US" altLang="ja-JP" sz="1000" dirty="0" smtClean="0"/>
                <a:t> : Vy</a:t>
              </a:r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83028" y="3155187"/>
            <a:ext cx="2507081" cy="888643"/>
            <a:chOff x="67655" y="1331212"/>
            <a:chExt cx="2480533" cy="888643"/>
          </a:xfrm>
        </p:grpSpPr>
        <p:sp>
          <p:nvSpPr>
            <p:cNvPr id="71" name="Rectangle 70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72" name="TextBox 55"/>
            <p:cNvSpPr txBox="1"/>
            <p:nvPr/>
          </p:nvSpPr>
          <p:spPr>
            <a:xfrm>
              <a:off x="67655" y="1347050"/>
              <a:ext cx="2380606" cy="400110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err="1" smtClean="0"/>
                <a:t>Bloger</a:t>
              </a:r>
              <a:r>
                <a:rPr kumimoji="1" lang="en-US" altLang="ja-JP" sz="1000" b="1" dirty="0" smtClean="0"/>
                <a:t> : </a:t>
              </a:r>
              <a:r>
                <a:rPr kumimoji="1" lang="en-US" altLang="ja-JP" sz="10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		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Go to blog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3" name="TextBox 55"/>
            <p:cNvSpPr txBox="1"/>
            <p:nvPr/>
          </p:nvSpPr>
          <p:spPr>
            <a:xfrm>
              <a:off x="77158" y="1591398"/>
              <a:ext cx="2380606" cy="553998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/>
                <a:t>lastname</a:t>
              </a:r>
              <a:r>
                <a:rPr kumimoji="1" lang="en-US" altLang="ja-JP" sz="1000" dirty="0" smtClean="0"/>
                <a:t> : Lam</a:t>
              </a:r>
            </a:p>
            <a:p>
              <a:pPr algn="just"/>
              <a:r>
                <a:rPr kumimoji="1" lang="en-US" altLang="ja-JP" sz="1000" dirty="0" err="1" smtClean="0"/>
                <a:t>Firstname</a:t>
              </a:r>
              <a:r>
                <a:rPr kumimoji="1" lang="en-US" altLang="ja-JP" sz="1000" dirty="0" smtClean="0"/>
                <a:t> : Vy</a:t>
              </a:r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92633" y="4137794"/>
            <a:ext cx="2507081" cy="888643"/>
            <a:chOff x="67655" y="1331212"/>
            <a:chExt cx="2480533" cy="888643"/>
          </a:xfrm>
        </p:grpSpPr>
        <p:sp>
          <p:nvSpPr>
            <p:cNvPr id="75" name="Rectangle 74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76" name="TextBox 55"/>
            <p:cNvSpPr txBox="1"/>
            <p:nvPr/>
          </p:nvSpPr>
          <p:spPr>
            <a:xfrm>
              <a:off x="67655" y="1347050"/>
              <a:ext cx="2380606" cy="400110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err="1" smtClean="0"/>
                <a:t>Bloger</a:t>
              </a:r>
              <a:r>
                <a:rPr kumimoji="1" lang="en-US" altLang="ja-JP" sz="1000" b="1" dirty="0" smtClean="0"/>
                <a:t> : </a:t>
              </a:r>
              <a:r>
                <a:rPr kumimoji="1" lang="en-US" altLang="ja-JP" sz="10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		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Go to blog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9" name="TextBox 55"/>
            <p:cNvSpPr txBox="1"/>
            <p:nvPr/>
          </p:nvSpPr>
          <p:spPr>
            <a:xfrm>
              <a:off x="77158" y="1591398"/>
              <a:ext cx="2380606" cy="553998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/>
                <a:t>lastname</a:t>
              </a:r>
              <a:r>
                <a:rPr kumimoji="1" lang="en-US" altLang="ja-JP" sz="1000" dirty="0" smtClean="0"/>
                <a:t> : Lam</a:t>
              </a:r>
            </a:p>
            <a:p>
              <a:pPr algn="just"/>
              <a:r>
                <a:rPr kumimoji="1" lang="en-US" altLang="ja-JP" sz="1000" dirty="0" err="1" smtClean="0"/>
                <a:t>Firstname</a:t>
              </a:r>
              <a:r>
                <a:rPr kumimoji="1" lang="en-US" altLang="ja-JP" sz="1000" dirty="0" smtClean="0"/>
                <a:t> : Vy</a:t>
              </a:r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02238" y="5120401"/>
            <a:ext cx="2507081" cy="888643"/>
            <a:chOff x="67655" y="1331212"/>
            <a:chExt cx="2480533" cy="888643"/>
          </a:xfrm>
        </p:grpSpPr>
        <p:sp>
          <p:nvSpPr>
            <p:cNvPr id="87" name="Rectangle 86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88" name="TextBox 55"/>
            <p:cNvSpPr txBox="1"/>
            <p:nvPr/>
          </p:nvSpPr>
          <p:spPr>
            <a:xfrm>
              <a:off x="67655" y="1347050"/>
              <a:ext cx="2380606" cy="400110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err="1" smtClean="0"/>
                <a:t>Bloger</a:t>
              </a:r>
              <a:r>
                <a:rPr kumimoji="1" lang="en-US" altLang="ja-JP" sz="1000" b="1" dirty="0" smtClean="0"/>
                <a:t> : </a:t>
              </a:r>
              <a:r>
                <a:rPr kumimoji="1" lang="en-US" altLang="ja-JP" sz="10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		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Go to blog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9" name="TextBox 55"/>
            <p:cNvSpPr txBox="1"/>
            <p:nvPr/>
          </p:nvSpPr>
          <p:spPr>
            <a:xfrm>
              <a:off x="77158" y="1591398"/>
              <a:ext cx="2380606" cy="553998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/>
                <a:t>lastname</a:t>
              </a:r>
              <a:r>
                <a:rPr kumimoji="1" lang="en-US" altLang="ja-JP" sz="1000" dirty="0" smtClean="0"/>
                <a:t> : Lam</a:t>
              </a:r>
            </a:p>
            <a:p>
              <a:pPr algn="just"/>
              <a:r>
                <a:rPr kumimoji="1" lang="en-US" altLang="ja-JP" sz="1000" dirty="0" err="1" smtClean="0"/>
                <a:t>Firstname</a:t>
              </a:r>
              <a:r>
                <a:rPr kumimoji="1" lang="en-US" altLang="ja-JP" sz="1000" dirty="0" smtClean="0"/>
                <a:t> : Vy</a:t>
              </a:r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899895" y="3155186"/>
            <a:ext cx="2438110" cy="888643"/>
            <a:chOff x="67655" y="1331212"/>
            <a:chExt cx="2480533" cy="888643"/>
          </a:xfrm>
        </p:grpSpPr>
        <p:sp>
          <p:nvSpPr>
            <p:cNvPr id="91" name="Rectangle 90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92" name="TextBox 55"/>
            <p:cNvSpPr txBox="1"/>
            <p:nvPr/>
          </p:nvSpPr>
          <p:spPr>
            <a:xfrm>
              <a:off x="67655" y="1347050"/>
              <a:ext cx="2380606" cy="400110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err="1" smtClean="0"/>
                <a:t>Bloger</a:t>
              </a:r>
              <a:r>
                <a:rPr kumimoji="1" lang="en-US" altLang="ja-JP" sz="1000" b="1" dirty="0" smtClean="0"/>
                <a:t> : </a:t>
              </a:r>
              <a:r>
                <a:rPr kumimoji="1" lang="en-US" altLang="ja-JP" sz="10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		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Go to blog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93" name="TextBox 55"/>
            <p:cNvSpPr txBox="1"/>
            <p:nvPr/>
          </p:nvSpPr>
          <p:spPr>
            <a:xfrm>
              <a:off x="77158" y="1591398"/>
              <a:ext cx="2380606" cy="553998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/>
                <a:t>lastname</a:t>
              </a:r>
              <a:r>
                <a:rPr kumimoji="1" lang="en-US" altLang="ja-JP" sz="1000" dirty="0" smtClean="0"/>
                <a:t> : Lam</a:t>
              </a:r>
            </a:p>
            <a:p>
              <a:pPr algn="just"/>
              <a:r>
                <a:rPr kumimoji="1" lang="en-US" altLang="ja-JP" sz="1000" dirty="0" err="1" smtClean="0"/>
                <a:t>Firstname</a:t>
              </a:r>
              <a:r>
                <a:rPr kumimoji="1" lang="en-US" altLang="ja-JP" sz="1000" dirty="0" smtClean="0"/>
                <a:t> : Vy</a:t>
              </a:r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903550" y="4133912"/>
            <a:ext cx="2438110" cy="888643"/>
            <a:chOff x="67655" y="1331212"/>
            <a:chExt cx="2480533" cy="888643"/>
          </a:xfrm>
        </p:grpSpPr>
        <p:sp>
          <p:nvSpPr>
            <p:cNvPr id="95" name="Rectangle 94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TextBox 55"/>
            <p:cNvSpPr txBox="1"/>
            <p:nvPr/>
          </p:nvSpPr>
          <p:spPr>
            <a:xfrm>
              <a:off x="67655" y="1347050"/>
              <a:ext cx="2380606" cy="400110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err="1" smtClean="0"/>
                <a:t>Bloger</a:t>
              </a:r>
              <a:r>
                <a:rPr kumimoji="1" lang="en-US" altLang="ja-JP" sz="1000" b="1" dirty="0" smtClean="0"/>
                <a:t> : </a:t>
              </a:r>
              <a:r>
                <a:rPr kumimoji="1" lang="en-US" altLang="ja-JP" sz="10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		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Go to blog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97" name="TextBox 55"/>
            <p:cNvSpPr txBox="1"/>
            <p:nvPr/>
          </p:nvSpPr>
          <p:spPr>
            <a:xfrm>
              <a:off x="77158" y="1591398"/>
              <a:ext cx="2380606" cy="553998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/>
                <a:t>lastname</a:t>
              </a:r>
              <a:r>
                <a:rPr kumimoji="1" lang="en-US" altLang="ja-JP" sz="1000" dirty="0" smtClean="0"/>
                <a:t> : Lam</a:t>
              </a:r>
            </a:p>
            <a:p>
              <a:pPr algn="just"/>
              <a:r>
                <a:rPr kumimoji="1" lang="en-US" altLang="ja-JP" sz="1000" dirty="0" err="1" smtClean="0"/>
                <a:t>Firstname</a:t>
              </a:r>
              <a:r>
                <a:rPr kumimoji="1" lang="en-US" altLang="ja-JP" sz="1000" dirty="0" smtClean="0"/>
                <a:t> : Vy</a:t>
              </a:r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907205" y="5112638"/>
            <a:ext cx="2438110" cy="888643"/>
            <a:chOff x="67655" y="1331212"/>
            <a:chExt cx="2480533" cy="888643"/>
          </a:xfrm>
        </p:grpSpPr>
        <p:sp>
          <p:nvSpPr>
            <p:cNvPr id="99" name="Rectangle 98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100" name="TextBox 55"/>
            <p:cNvSpPr txBox="1"/>
            <p:nvPr/>
          </p:nvSpPr>
          <p:spPr>
            <a:xfrm>
              <a:off x="67655" y="1347050"/>
              <a:ext cx="2380606" cy="400110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err="1" smtClean="0"/>
                <a:t>Bloger</a:t>
              </a:r>
              <a:r>
                <a:rPr kumimoji="1" lang="en-US" altLang="ja-JP" sz="1000" b="1" dirty="0" smtClean="0"/>
                <a:t> : </a:t>
              </a:r>
              <a:r>
                <a:rPr kumimoji="1" lang="en-US" altLang="ja-JP" sz="10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		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Go to blog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01" name="TextBox 55"/>
            <p:cNvSpPr txBox="1"/>
            <p:nvPr/>
          </p:nvSpPr>
          <p:spPr>
            <a:xfrm>
              <a:off x="77158" y="1591398"/>
              <a:ext cx="2380606" cy="553998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/>
                <a:t>lastname</a:t>
              </a:r>
              <a:r>
                <a:rPr kumimoji="1" lang="en-US" altLang="ja-JP" sz="1000" dirty="0" smtClean="0"/>
                <a:t> : Lam</a:t>
              </a:r>
            </a:p>
            <a:p>
              <a:pPr algn="just"/>
              <a:r>
                <a:rPr kumimoji="1" lang="en-US" altLang="ja-JP" sz="1000" dirty="0" err="1" smtClean="0"/>
                <a:t>Firstname</a:t>
              </a:r>
              <a:r>
                <a:rPr kumimoji="1" lang="en-US" altLang="ja-JP" sz="1000" dirty="0" smtClean="0"/>
                <a:t> : Vy</a:t>
              </a:r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217067" y="2209937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516339" y="2272092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76344" y="2772819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9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/>
          <p:nvPr/>
        </p:nvSpPr>
        <p:spPr>
          <a:xfrm>
            <a:off x="387048" y="762000"/>
            <a:ext cx="409181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82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S-4-2 Change user password</a:t>
            </a:r>
            <a:endParaRPr kumimoji="1" lang="ja-JP" alt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688539"/>
              </p:ext>
            </p:extLst>
          </p:nvPr>
        </p:nvGraphicFramePr>
        <p:xfrm>
          <a:off x="4651196" y="876073"/>
          <a:ext cx="4289605" cy="519337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Click=&gt;show list function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Home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user’s information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 page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Manage</a:t>
                      </a:r>
                      <a:r>
                        <a:rPr kumimoji="1" lang="en-US" altLang="ja-JP" sz="1000" baseline="0" dirty="0" smtClean="0"/>
                        <a:t>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</a:t>
                      </a:r>
                      <a:r>
                        <a:rPr kumimoji="1" lang="en-US" altLang="ja-JP" sz="1000" baseline="0" dirty="0" smtClean="0"/>
                        <a:t> to page use manage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page. Click =&gt; logout. Return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 return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Old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old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 update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submit update user info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1950718" y="194629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5602" y="1972938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25129" y="2155572"/>
            <a:ext cx="2810555" cy="1178875"/>
            <a:chOff x="298163" y="2680453"/>
            <a:chExt cx="2810555" cy="1178875"/>
          </a:xfrm>
        </p:grpSpPr>
        <p:sp>
          <p:nvSpPr>
            <p:cNvPr id="80" name="Rectangle 79"/>
            <p:cNvSpPr/>
            <p:nvPr/>
          </p:nvSpPr>
          <p:spPr>
            <a:xfrm>
              <a:off x="1263430" y="3458879"/>
              <a:ext cx="763361" cy="20304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 smtClean="0"/>
                <a:t>Update</a:t>
              </a:r>
              <a:endParaRPr kumimoji="1" lang="ja-JP" altLang="en-US" sz="1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263430" y="2736642"/>
              <a:ext cx="1384300" cy="1929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 dirty="0" smtClean="0">
                  <a:solidFill>
                    <a:schemeClr val="bg1"/>
                  </a:solidFill>
                </a:rPr>
                <a:t>Old password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2969" y="2724697"/>
              <a:ext cx="9268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/>
                <a:t>Old password:</a:t>
              </a:r>
              <a:endParaRPr kumimoji="1" lang="ja-JP" alt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15662" y="2680453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(10)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263430" y="3016939"/>
              <a:ext cx="1384300" cy="1929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 dirty="0" smtClean="0">
                  <a:solidFill>
                    <a:schemeClr val="bg1"/>
                  </a:solidFill>
                </a:rPr>
                <a:t>New password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8163" y="3004994"/>
              <a:ext cx="9845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/>
                <a:t>New password:</a:t>
              </a:r>
              <a:endParaRPr kumimoji="1" lang="ja-JP" altLang="en-US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5662" y="2960750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00010" y="3613107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(12)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3320" y="654486"/>
            <a:ext cx="4286663" cy="1292787"/>
            <a:chOff x="353320" y="680151"/>
            <a:chExt cx="4286663" cy="1292787"/>
          </a:xfrm>
        </p:grpSpPr>
        <p:sp>
          <p:nvSpPr>
            <p:cNvPr id="45" name="Rectangle 44"/>
            <p:cNvSpPr/>
            <p:nvPr/>
          </p:nvSpPr>
          <p:spPr>
            <a:xfrm>
              <a:off x="3400023" y="1049483"/>
              <a:ext cx="1078843" cy="86212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77876" y="1921934"/>
              <a:ext cx="3670791" cy="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53320" y="1719022"/>
              <a:ext cx="14911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Home</a:t>
              </a:r>
              <a:r>
                <a:rPr kumimoji="1" lang="en-US" altLang="ja-JP" sz="1050" dirty="0"/>
                <a:t> </a:t>
              </a:r>
              <a:r>
                <a:rPr kumimoji="1" lang="en-US" altLang="ja-JP" sz="1050" dirty="0" smtClean="0"/>
                <a:t>/users/ </a:t>
              </a:r>
              <a:r>
                <a:rPr kumimoji="1" lang="en-US" altLang="ja-JP" sz="1050" dirty="0" smtClean="0"/>
                <a:t>password</a:t>
              </a:r>
              <a:endParaRPr kumimoji="1" lang="ja-JP" altLang="en-US" sz="105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53182" y="1700816"/>
              <a:ext cx="3352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87048" y="680151"/>
              <a:ext cx="4252935" cy="1218412"/>
              <a:chOff x="387048" y="680151"/>
              <a:chExt cx="4252935" cy="1218412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87048" y="775801"/>
                <a:ext cx="4091818" cy="24688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ja-JP" sz="1000" dirty="0" smtClean="0"/>
                  <a:t>Home | My account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87048" y="1300880"/>
                <a:ext cx="2133902" cy="24787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ja-JP" sz="1000" dirty="0" smtClean="0"/>
                  <a:t>Search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69995" y="1347419"/>
                <a:ext cx="1586025" cy="14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1001">
                <a:schemeClr val="lt2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ja-JP" sz="800" dirty="0" smtClean="0">
                    <a:solidFill>
                      <a:schemeClr val="bg1">
                        <a:lumMod val="85000"/>
                      </a:schemeClr>
                    </a:solidFill>
                  </a:rPr>
                  <a:t>Username, </a:t>
                </a:r>
                <a:r>
                  <a:rPr kumimoji="1" lang="en-US" altLang="ja-JP" sz="8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lastname</a:t>
                </a:r>
                <a:r>
                  <a:rPr kumimoji="1" lang="en-US" altLang="ja-JP" sz="800" dirty="0" smtClean="0">
                    <a:solidFill>
                      <a:schemeClr val="bg1">
                        <a:lumMod val="85000"/>
                      </a:schemeClr>
                    </a:solidFill>
                  </a:rPr>
                  <a:t>, </a:t>
                </a:r>
                <a:r>
                  <a:rPr kumimoji="1" lang="en-US" altLang="ja-JP" sz="8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firstname</a:t>
                </a:r>
                <a:endParaRPr kumimoji="1" lang="ja-JP" altLang="en-US" sz="8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87049" y="680151"/>
                <a:ext cx="11705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Mini blog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313271" y="1425645"/>
                <a:ext cx="3274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321993" y="998317"/>
                <a:ext cx="1148071" cy="900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50" dirty="0" smtClean="0">
                    <a:solidFill>
                      <a:schemeClr val="bg1"/>
                    </a:solidFill>
                  </a:rPr>
                  <a:t>Edit profile</a:t>
                </a:r>
              </a:p>
              <a:p>
                <a:r>
                  <a:rPr kumimoji="1" lang="en-US" altLang="ja-JP" sz="1050" dirty="0" smtClean="0">
                    <a:solidFill>
                      <a:srgbClr val="FF0000"/>
                    </a:solidFill>
                  </a:rPr>
                  <a:t>Change password</a:t>
                </a:r>
              </a:p>
              <a:p>
                <a:r>
                  <a:rPr kumimoji="1" lang="en-US" altLang="ja-JP" sz="1050" dirty="0" smtClean="0">
                    <a:solidFill>
                      <a:schemeClr val="bg1"/>
                    </a:solidFill>
                  </a:rPr>
                  <a:t>Manage posts</a:t>
                </a:r>
              </a:p>
              <a:p>
                <a:r>
                  <a:rPr kumimoji="1" lang="en-US" altLang="ja-JP" sz="1050" dirty="0" smtClean="0">
                    <a:solidFill>
                      <a:schemeClr val="bg1"/>
                    </a:solidFill>
                  </a:rPr>
                  <a:t>Logout</a:t>
                </a:r>
              </a:p>
              <a:p>
                <a:endParaRPr kumimoji="1" lang="ja-JP" altLang="en-US" sz="105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26295" y="996805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(5)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158939" y="1313440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(7)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846288" y="1511678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(8)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278695" y="1149205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(6)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312550" y="769878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(2)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119262" y="826973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15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2688</TotalTime>
  <Words>1368</Words>
  <Application>Microsoft Office PowerPoint</Application>
  <PresentationFormat>On-screen Show (4:3)</PresentationFormat>
  <Paragraphs>552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メイリオ</vt:lpstr>
      <vt:lpstr>ＭＳ Ｐゴシック</vt:lpstr>
      <vt:lpstr>Arial</vt:lpstr>
      <vt:lpstr>Calibri</vt:lpstr>
      <vt:lpstr>Trebuchet MS</vt:lpstr>
      <vt:lpstr>ホワイト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Mulodo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Van Thom</dc:creator>
  <cp:keywords/>
  <dc:description/>
  <cp:lastModifiedBy>vy lam</cp:lastModifiedBy>
  <cp:revision>174</cp:revision>
  <dcterms:created xsi:type="dcterms:W3CDTF">2014-12-08T01:47:50Z</dcterms:created>
  <dcterms:modified xsi:type="dcterms:W3CDTF">2015-01-08T10:03:21Z</dcterms:modified>
  <cp:category/>
</cp:coreProperties>
</file>