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sldIdLst>
    <p:sldId id="257" r:id="rId2"/>
    <p:sldId id="256" r:id="rId3"/>
    <p:sldId id="258" r:id="rId4"/>
    <p:sldId id="262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1/9/2015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21481" y="444524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Blog 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posts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S-2-3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blog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43065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6936"/>
              </p:ext>
            </p:extLst>
          </p:nvPr>
        </p:nvGraphicFramePr>
        <p:xfrm>
          <a:off x="5280338" y="876073"/>
          <a:ext cx="3795931" cy="3580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317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/ </a:t>
            </a:r>
            <a:r>
              <a:rPr kumimoji="1" lang="en-US" altLang="ja-JP" sz="1050" dirty="0" smtClean="0"/>
              <a:t>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Update user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593"/>
              </p:ext>
            </p:extLst>
          </p:nvPr>
        </p:nvGraphicFramePr>
        <p:xfrm>
          <a:off x="4651196" y="876073"/>
          <a:ext cx="4289605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fisrtname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950718" y="19462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542" y="2155572"/>
            <a:ext cx="2756142" cy="1178875"/>
            <a:chOff x="352576" y="2680453"/>
            <a:chExt cx="2756142" cy="1178875"/>
          </a:xfrm>
        </p:grpSpPr>
        <p:sp>
          <p:nvSpPr>
            <p:cNvPr id="80" name="Rectangle 79"/>
            <p:cNvSpPr/>
            <p:nvPr/>
          </p:nvSpPr>
          <p:spPr>
            <a:xfrm>
              <a:off x="1136649" y="3638073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6650" y="2724697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Lastname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76" y="272469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6650" y="3004994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Firstname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576" y="3004994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6650" y="328529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Email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2576" y="3285291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Email: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4104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847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/>
                <a:t> </a:t>
              </a:r>
              <a:r>
                <a:rPr kumimoji="1" lang="en-US" altLang="ja-JP" sz="1050" dirty="0" smtClean="0"/>
                <a:t>/users/ </a:t>
              </a:r>
              <a:r>
                <a:rPr kumimoji="1" lang="en-US" altLang="ja-JP" sz="1050" dirty="0" err="1" smtClean="0"/>
                <a:t>user_info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Home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1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58268" cy="53554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630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err="1" smtClean="0"/>
              <a:t>search_user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18125"/>
              </p:ext>
            </p:extLst>
          </p:nvPr>
        </p:nvGraphicFramePr>
        <p:xfrm>
          <a:off x="5409126" y="762000"/>
          <a:ext cx="3734873" cy="43504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user‘s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4183" y="19497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7" y="775800"/>
            <a:ext cx="4950957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843" y="783904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8268" y="195568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5013" y="225068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028" y="2188418"/>
            <a:ext cx="2507081" cy="888643"/>
            <a:chOff x="67655" y="1331212"/>
            <a:chExt cx="2480533" cy="888643"/>
          </a:xfrm>
        </p:grpSpPr>
        <p:sp>
          <p:nvSpPr>
            <p:cNvPr id="57" name="Rectangle 5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TextBox 55"/>
            <p:cNvSpPr txBox="1"/>
            <p:nvPr/>
          </p:nvSpPr>
          <p:spPr>
            <a:xfrm>
              <a:off x="86662" y="1488681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98846" y="2188418"/>
            <a:ext cx="2438110" cy="889558"/>
            <a:chOff x="67655" y="1331212"/>
            <a:chExt cx="2480533" cy="889558"/>
          </a:xfrm>
        </p:grpSpPr>
        <p:sp>
          <p:nvSpPr>
            <p:cNvPr id="67" name="Rectangle 6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9" name="TextBox 55"/>
            <p:cNvSpPr txBox="1"/>
            <p:nvPr/>
          </p:nvSpPr>
          <p:spPr>
            <a:xfrm>
              <a:off x="90667" y="1512884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3028" y="3155187"/>
            <a:ext cx="2507081" cy="889946"/>
            <a:chOff x="67655" y="1331212"/>
            <a:chExt cx="2480533" cy="889946"/>
          </a:xfrm>
        </p:grpSpPr>
        <p:sp>
          <p:nvSpPr>
            <p:cNvPr id="71" name="Rectangle 7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3" name="TextBox 55"/>
            <p:cNvSpPr txBox="1"/>
            <p:nvPr/>
          </p:nvSpPr>
          <p:spPr>
            <a:xfrm>
              <a:off x="77158" y="1513272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2632" y="4137794"/>
            <a:ext cx="2507082" cy="888643"/>
            <a:chOff x="67654" y="1331212"/>
            <a:chExt cx="2480534" cy="888643"/>
          </a:xfrm>
        </p:grpSpPr>
        <p:sp>
          <p:nvSpPr>
            <p:cNvPr id="75" name="Rectangle 7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9" name="TextBox 55"/>
            <p:cNvSpPr txBox="1"/>
            <p:nvPr/>
          </p:nvSpPr>
          <p:spPr>
            <a:xfrm>
              <a:off x="67654" y="1490291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02238" y="5120401"/>
            <a:ext cx="2507081" cy="903582"/>
            <a:chOff x="67655" y="1331212"/>
            <a:chExt cx="2480533" cy="903582"/>
          </a:xfrm>
        </p:grpSpPr>
        <p:sp>
          <p:nvSpPr>
            <p:cNvPr id="87" name="Rectangle 8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9" name="TextBox 55"/>
            <p:cNvSpPr txBox="1"/>
            <p:nvPr/>
          </p:nvSpPr>
          <p:spPr>
            <a:xfrm>
              <a:off x="90758" y="1526908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896250" y="3155186"/>
            <a:ext cx="2441755" cy="889947"/>
            <a:chOff x="63947" y="1331212"/>
            <a:chExt cx="2484241" cy="889947"/>
          </a:xfrm>
        </p:grpSpPr>
        <p:sp>
          <p:nvSpPr>
            <p:cNvPr id="91" name="Rectangle 9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3" name="TextBox 55"/>
            <p:cNvSpPr txBox="1"/>
            <p:nvPr/>
          </p:nvSpPr>
          <p:spPr>
            <a:xfrm>
              <a:off x="63947" y="1513273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899895" y="4133912"/>
            <a:ext cx="2441765" cy="902198"/>
            <a:chOff x="63936" y="1331212"/>
            <a:chExt cx="2484252" cy="902198"/>
          </a:xfrm>
        </p:grpSpPr>
        <p:sp>
          <p:nvSpPr>
            <p:cNvPr id="95" name="Rectangle 9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7" name="TextBox 55"/>
            <p:cNvSpPr txBox="1"/>
            <p:nvPr/>
          </p:nvSpPr>
          <p:spPr>
            <a:xfrm>
              <a:off x="63936" y="1525524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07205" y="5112638"/>
            <a:ext cx="2438110" cy="888643"/>
            <a:chOff x="67655" y="1331212"/>
            <a:chExt cx="2480533" cy="888643"/>
          </a:xfrm>
        </p:grpSpPr>
        <p:sp>
          <p:nvSpPr>
            <p:cNvPr id="99" name="Rectangle 98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1" name="TextBox 55"/>
            <p:cNvSpPr txBox="1"/>
            <p:nvPr/>
          </p:nvSpPr>
          <p:spPr>
            <a:xfrm>
              <a:off x="77158" y="1487585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7067" y="220993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16339" y="2272092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6344" y="277281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S-4-2 Change user password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7828"/>
              </p:ext>
            </p:extLst>
          </p:nvPr>
        </p:nvGraphicFramePr>
        <p:xfrm>
          <a:off x="4651196" y="876073"/>
          <a:ext cx="4289605" cy="55896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410414"/>
                <a:gridCol w="772644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 again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950718" y="19462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129" y="2155572"/>
            <a:ext cx="2810555" cy="1269191"/>
            <a:chOff x="298163" y="2680453"/>
            <a:chExt cx="2810555" cy="1269191"/>
          </a:xfrm>
        </p:grpSpPr>
        <p:sp>
          <p:nvSpPr>
            <p:cNvPr id="80" name="Rectangle 79"/>
            <p:cNvSpPr/>
            <p:nvPr/>
          </p:nvSpPr>
          <p:spPr>
            <a:xfrm>
              <a:off x="1263430" y="3677781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63430" y="2736642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Old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969" y="2724697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Old password: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3430" y="3016939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New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163" y="300499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New password: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2935" y="370342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3430" y="332487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Retype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163" y="3312926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Retype password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6868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91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/>
                <a:t> </a:t>
              </a:r>
              <a:r>
                <a:rPr kumimoji="1" lang="en-US" altLang="ja-JP" sz="1050" dirty="0" smtClean="0"/>
                <a:t>/users/ password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Home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1384</Words>
  <Application>Microsoft Office PowerPoint</Application>
  <PresentationFormat>On-screen Show (4:3)</PresentationFormat>
  <Paragraphs>566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179</cp:revision>
  <dcterms:created xsi:type="dcterms:W3CDTF">2014-12-08T01:47:50Z</dcterms:created>
  <dcterms:modified xsi:type="dcterms:W3CDTF">2015-01-09T02:53:22Z</dcterms:modified>
  <cp:category/>
</cp:coreProperties>
</file>