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sldIdLst>
    <p:sldId id="257" r:id="rId2"/>
    <p:sldId id="256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1/13/2015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2015/1/13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68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S-7-1 Index blog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771229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Name</a:t>
                      </a:r>
                      <a:r>
                        <a:rPr kumimoji="1" lang="en-US" altLang="ja-JP" sz="1000" baseline="0" dirty="0" smtClean="0"/>
                        <a:t> of user created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shoe profile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7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Blog</a:t>
            </a:r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/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669047" y="105824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Vy5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Vy4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Vy3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Vy2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S-6-2 User’s list posts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02638"/>
              </p:ext>
            </p:extLst>
          </p:nvPr>
        </p:nvGraphicFramePr>
        <p:xfrm>
          <a:off x="5280338" y="876073"/>
          <a:ext cx="3795931" cy="533988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go to page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S-6-2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</a:t>
                      </a:r>
                      <a:r>
                        <a:rPr kumimoji="1" lang="en-US" altLang="ja-JP" sz="1000" baseline="0" dirty="0" smtClean="0"/>
                        <a:t>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modified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Number of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100" y="1397785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Home/</a:t>
            </a:r>
            <a:r>
              <a:rPr kumimoji="1" lang="en-US" altLang="ja-JP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users/20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1264611" y="107358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64302" y="5750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55"/>
          <p:cNvSpPr txBox="1"/>
          <p:nvPr/>
        </p:nvSpPr>
        <p:spPr>
          <a:xfrm>
            <a:off x="160272" y="1406908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3876" y="1745351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75781" y="6369721"/>
            <a:ext cx="1681869" cy="274922"/>
            <a:chOff x="1699251" y="6383017"/>
            <a:chExt cx="1681869" cy="274922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470065" y="653183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108170" y="6361513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5" name="TextBox 26"/>
          <p:cNvSpPr txBox="1"/>
          <p:nvPr/>
        </p:nvSpPr>
        <p:spPr>
          <a:xfrm>
            <a:off x="2822421" y="14069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705" y="2392614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55"/>
          <p:cNvSpPr txBox="1"/>
          <p:nvPr/>
        </p:nvSpPr>
        <p:spPr>
          <a:xfrm>
            <a:off x="153877" y="2401737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8310" y="3387443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55"/>
          <p:cNvSpPr txBox="1"/>
          <p:nvPr/>
        </p:nvSpPr>
        <p:spPr>
          <a:xfrm>
            <a:off x="147482" y="3396566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915" y="4382272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55"/>
          <p:cNvSpPr txBox="1"/>
          <p:nvPr/>
        </p:nvSpPr>
        <p:spPr>
          <a:xfrm>
            <a:off x="141087" y="4391395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5520" y="5377101"/>
            <a:ext cx="5092032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55"/>
          <p:cNvSpPr txBox="1"/>
          <p:nvPr/>
        </p:nvSpPr>
        <p:spPr>
          <a:xfrm>
            <a:off x="134692" y="5386224"/>
            <a:ext cx="5012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72" y="2687715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3877" y="371999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: 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7482" y="4735804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7482" y="5729136"/>
            <a:ext cx="3025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  <a:endParaRPr kumimoji="1" lang="en-US" altLang="ja-JP" sz="1000" dirty="0"/>
          </a:p>
          <a:p>
            <a:pPr algn="just"/>
            <a:r>
              <a:rPr kumimoji="1" lang="en-US" altLang="ja-JP" sz="1000" dirty="0" smtClean="0"/>
              <a:t>Modified  : 2014-01-09c</a:t>
            </a:r>
          </a:p>
        </p:txBody>
      </p:sp>
      <p:sp>
        <p:nvSpPr>
          <p:cNvPr id="110" name="TextBox 26"/>
          <p:cNvSpPr txBox="1"/>
          <p:nvPr/>
        </p:nvSpPr>
        <p:spPr>
          <a:xfrm>
            <a:off x="1196413" y="170282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2" name="TextBox 26"/>
          <p:cNvSpPr txBox="1"/>
          <p:nvPr/>
        </p:nvSpPr>
        <p:spPr>
          <a:xfrm>
            <a:off x="1503015" y="189635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3" name="TextBox 26"/>
          <p:cNvSpPr txBox="1"/>
          <p:nvPr/>
        </p:nvSpPr>
        <p:spPr>
          <a:xfrm>
            <a:off x="1475781" y="2077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308" y="1199487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number of post 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26"/>
          <p:cNvSpPr txBox="1"/>
          <p:nvPr/>
        </p:nvSpPr>
        <p:spPr>
          <a:xfrm>
            <a:off x="2665541" y="119948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Manage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44542"/>
              </p:ext>
            </p:extLst>
          </p:nvPr>
        </p:nvGraphicFramePr>
        <p:xfrm>
          <a:off x="4606128" y="479637"/>
          <a:ext cx="4289605" cy="672575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blog detail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 time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created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S-4-5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 to page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Status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Publish or un publish</a:t>
                      </a:r>
                      <a:r>
                        <a:rPr kumimoji="1" lang="en-US" altLang="ja-JP" sz="1000" baseline="0" dirty="0" smtClean="0"/>
                        <a:t>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S-4-8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Private</a:t>
                      </a:r>
                      <a:r>
                        <a:rPr kumimoji="1" lang="en-US" altLang="ja-JP" sz="1000" baseline="0" dirty="0" smtClean="0"/>
                        <a:t>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inactive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add new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51856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3504441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3520105"/>
            <a:ext cx="142875" cy="152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03228" y="3762909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38744" y="3497914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13694" y="3596305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9194" y="3571060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61818" y="3570972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21023" y="3678098"/>
            <a:ext cx="432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5988" y="1998742"/>
            <a:ext cx="402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135506"/>
            <a:ext cx="152400" cy="1524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151170"/>
            <a:ext cx="142875" cy="1524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04" y="4741439"/>
            <a:ext cx="1524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62" y="4782235"/>
            <a:ext cx="142875" cy="1524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14" y="5442799"/>
            <a:ext cx="152400" cy="1524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72" y="5458463"/>
            <a:ext cx="142875" cy="1524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Create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5905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create_post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20145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inserted,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reset data in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Input title…….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Content in here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Add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</a:t>
            </a:r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9746" y="5440796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1759" y="5649396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S-4-4 Edit post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455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edit_post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31533"/>
              </p:ext>
            </p:extLst>
          </p:nvPr>
        </p:nvGraphicFramePr>
        <p:xfrm>
          <a:off x="4651196" y="876073"/>
          <a:ext cx="4289605" cy="62435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=&gt;post</a:t>
                      </a:r>
                      <a:r>
                        <a:rPr kumimoji="1" lang="en-US" altLang="ja-JP" sz="1000" baseline="0" dirty="0" smtClean="0"/>
                        <a:t> updated, go back manage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Reset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return data before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back manage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Preview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 post</a:t>
                      </a:r>
                      <a:r>
                        <a:rPr kumimoji="1" lang="en-US" altLang="ja-JP" sz="1000" baseline="0" dirty="0" smtClean="0"/>
                        <a:t> for preview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0395" y="2211761"/>
            <a:ext cx="298829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935" y="2199816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Title:</a:t>
            </a:r>
            <a:endParaRPr kumimoji="1" lang="ja-JP" alt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1290396" y="2492058"/>
            <a:ext cx="2988298" cy="2427672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en-US" altLang="ja-JP" sz="800" dirty="0" smtClean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r>
              <a:rPr kumimoji="1" lang="en-US" altLang="ja-JP" sz="800" b="1" dirty="0">
                <a:solidFill>
                  <a:schemeClr val="bg1"/>
                </a:solidFill>
              </a:rPr>
              <a:t>Lorem Ipsum is simply dummy text of the print </a:t>
            </a:r>
            <a:r>
              <a:rPr kumimoji="1" lang="en-US" altLang="ja-JP" sz="800" dirty="0">
                <a:solidFill>
                  <a:schemeClr val="bg1"/>
                </a:solidFill>
              </a:rPr>
              <a:t>… </a:t>
            </a:r>
            <a:endParaRPr kumimoji="1" lang="ja-JP" altLang="en-US" sz="800" dirty="0">
              <a:solidFill>
                <a:schemeClr val="bg1"/>
              </a:solidFill>
            </a:endParaRPr>
          </a:p>
          <a:p>
            <a:pPr algn="just"/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5129" y="248011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Content: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1293720" y="5166241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Update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3133" y="1986623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2367" y="5166240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Reset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17634" y="5166239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Cancel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3498" y="200324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08727" y="2866590"/>
            <a:ext cx="48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8016" y="2232844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3182" y="5405217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42417" y="5403175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93738" y="5443008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35513" y="5166238"/>
            <a:ext cx="529019" cy="232691"/>
          </a:xfrm>
          <a:prstGeom prst="rect">
            <a:avLst/>
          </a:prstGeom>
          <a:gradFill flip="none" rotWithShape="1">
            <a:gsLst>
              <a:gs pos="90276">
                <a:srgbClr val="BCD190"/>
              </a:gs>
              <a:gs pos="0">
                <a:schemeClr val="accent3">
                  <a:lumMod val="67000"/>
                </a:schemeClr>
              </a:gs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i="1" dirty="0" smtClean="0">
                <a:solidFill>
                  <a:schemeClr val="bg1"/>
                </a:solidFill>
              </a:rPr>
              <a:t>Preview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0270" y="5398929"/>
            <a:ext cx="54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797" y="5898707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 12:00:00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</a:t>
            </a:r>
            <a:r>
              <a:rPr kumimoji="1" lang="en-US" altLang="ja-JP" sz="11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2014-08-12 12:00:00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2695" y="6665205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3826" y="5708093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 smtClean="0">
                <a:solidFill>
                  <a:schemeClr val="accent3">
                    <a:lumMod val="50000"/>
                  </a:schemeClr>
                </a:solidFill>
              </a:rPr>
              <a:t>Preview:</a:t>
            </a:r>
            <a:endParaRPr kumimoji="1" lang="ja-JP" altLang="en-US" sz="1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707021" y="565143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S-4-6 Delete posts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58173" y="762000"/>
            <a:ext cx="4120693" cy="59736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6802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</a:t>
            </a:r>
            <a:r>
              <a:rPr kumimoji="1" lang="en-US" altLang="ja-JP" sz="1050" dirty="0" err="1" smtClean="0"/>
              <a:t>manage_post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06026"/>
              </p:ext>
            </p:extLst>
          </p:nvPr>
        </p:nvGraphicFramePr>
        <p:xfrm>
          <a:off x="4606128" y="479637"/>
          <a:ext cx="4289605" cy="55370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402535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48444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Ok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confirm</a:t>
                      </a:r>
                      <a:r>
                        <a:rPr kumimoji="1" lang="en-US" altLang="ja-JP" sz="1000" baseline="0" dirty="0" smtClean="0"/>
                        <a:t>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cancel delete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S-4-6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edit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$-4-4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</a:t>
                      </a:r>
                      <a:r>
                        <a:rPr kumimoji="1" lang="en-US" altLang="ja-JP" sz="1000" baseline="0" dirty="0" smtClean="0"/>
                        <a:t>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</a:t>
                      </a:r>
                      <a:r>
                        <a:rPr kumimoji="1" lang="en-US" altLang="ja-JP" sz="1000" baseline="0" dirty="0" smtClean="0"/>
                        <a:t> show delete post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19414" y="1682085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7363" y="2386296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91786" y="240202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592022" y="6194107"/>
            <a:ext cx="1681869" cy="274922"/>
            <a:chOff x="1699251" y="6383017"/>
            <a:chExt cx="1681869" cy="274922"/>
          </a:xfrm>
        </p:grpSpPr>
        <p:sp>
          <p:nvSpPr>
            <p:cNvPr id="63" name="Rectangle 62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13482" y="638731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Rectangle 69"/>
          <p:cNvSpPr/>
          <p:nvPr/>
        </p:nvSpPr>
        <p:spPr>
          <a:xfrm>
            <a:off x="435318" y="1993484"/>
            <a:ext cx="650670" cy="23753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Add post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289173"/>
              </p:ext>
            </p:extLst>
          </p:nvPr>
        </p:nvGraphicFramePr>
        <p:xfrm>
          <a:off x="395848" y="2770676"/>
          <a:ext cx="4083018" cy="325230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006"/>
                <a:gridCol w="541992"/>
                <a:gridCol w="990593"/>
                <a:gridCol w="373488"/>
                <a:gridCol w="425003"/>
                <a:gridCol w="888642"/>
                <a:gridCol w="499294"/>
              </a:tblGrid>
              <a:tr h="64681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Title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Created date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Edit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Delete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Status</a:t>
                      </a:r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Action</a:t>
                      </a:r>
                      <a:endParaRPr lang="en-GB" sz="900" dirty="0"/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6506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681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Lorem Ipsum is</a:t>
                      </a:r>
                      <a:endParaRPr lang="en-GB" sz="1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2014-01-08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</a:rPr>
                        <a:t>Published</a:t>
                      </a: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Rectangle 53"/>
          <p:cNvSpPr/>
          <p:nvPr/>
        </p:nvSpPr>
        <p:spPr>
          <a:xfrm>
            <a:off x="3812146" y="344598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Un 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12146" y="4091959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812146" y="4711833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12146" y="5383588"/>
            <a:ext cx="657918" cy="2116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Publish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88740" y="3422322"/>
            <a:ext cx="1888434" cy="1846990"/>
            <a:chOff x="1592022" y="2770676"/>
            <a:chExt cx="1888434" cy="1846990"/>
          </a:xfrm>
        </p:grpSpPr>
        <p:sp>
          <p:nvSpPr>
            <p:cNvPr id="49" name="Rectangle 48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Cancel</a:t>
              </a:r>
              <a:endParaRPr kumimoji="1" lang="ja-JP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47360" y="2993864"/>
              <a:ext cx="18165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post?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15450" y="4355781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718384" y="437144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67" y="4831580"/>
            <a:ext cx="1524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25" y="4847244"/>
            <a:ext cx="142875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92" y="5449275"/>
            <a:ext cx="152400" cy="152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0" y="5464939"/>
            <a:ext cx="1428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S-5-1 Post detail + S-5-3 Add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69093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Comment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093102" y="2500996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9175" y="3712219"/>
            <a:ext cx="4160935" cy="3534292"/>
            <a:chOff x="379175" y="3712219"/>
            <a:chExt cx="4160935" cy="3534292"/>
          </a:xfrm>
        </p:grpSpPr>
        <p:sp>
          <p:nvSpPr>
            <p:cNvPr id="34" name="Rectangle 3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956" y="448471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9129" y="4001750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9175" y="4615021"/>
              <a:ext cx="4088012" cy="2631490"/>
              <a:chOff x="390854" y="3685683"/>
              <a:chExt cx="4088012" cy="263149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90854" y="3685683"/>
                <a:ext cx="4088012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i="1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v</a:t>
                </a:r>
                <a:r>
                  <a:rPr kumimoji="1" lang="en-US" altLang="ja-JP" sz="1100" b="1" i="1" dirty="0" err="1">
                    <a:solidFill>
                      <a:schemeClr val="accent3">
                        <a:lumMod val="75000"/>
                      </a:schemeClr>
                    </a:solidFill>
                  </a:rPr>
                  <a:t>Lam</a:t>
                </a:r>
                <a:r>
                  <a:rPr kumimoji="1" lang="en-US" altLang="ja-JP" sz="1100" b="1" i="1" dirty="0">
                    <a:solidFill>
                      <a:schemeClr val="accent3">
                        <a:lumMod val="75000"/>
                      </a:schemeClr>
                    </a:solidFill>
                  </a:rPr>
                  <a:t> vy </a:t>
                </a:r>
                <a:r>
                  <a:rPr kumimoji="1" lang="en-US" altLang="ja-JP" sz="1100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477874" y="9227018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4349" y="5504862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4349" y="594059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22230" y="3349239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1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S-5-4-a  Delete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70640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icon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3" name="Rectangle 52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79175" y="4615021"/>
              <a:ext cx="4088012" cy="2123658"/>
              <a:chOff x="390854" y="3685683"/>
              <a:chExt cx="4088012" cy="2123658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381347" y="3483487"/>
            <a:ext cx="2737872" cy="1113355"/>
            <a:chOff x="1592022" y="2770676"/>
            <a:chExt cx="2169143" cy="1113355"/>
          </a:xfrm>
        </p:grpSpPr>
        <p:sp>
          <p:nvSpPr>
            <p:cNvPr id="45" name="Rectangle 44"/>
            <p:cNvSpPr/>
            <p:nvPr/>
          </p:nvSpPr>
          <p:spPr>
            <a:xfrm>
              <a:off x="1631464" y="2770676"/>
              <a:ext cx="1768559" cy="1113355"/>
            </a:xfrm>
            <a:prstGeom prst="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rgbClr val="FFFFFF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957238" y="3395216"/>
              <a:ext cx="431801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49905" y="3395216"/>
              <a:ext cx="524934" cy="27093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Cancel</a:t>
              </a:r>
              <a:endParaRPr kumimoji="1" lang="ja-JP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92022" y="3427515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7751" y="3412646"/>
              <a:ext cx="4327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57704" y="2993864"/>
              <a:ext cx="21034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ja-JP" sz="105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Are you sure delete this </a:t>
              </a:r>
              <a:r>
                <a:rPr kumimoji="1" lang="en-US" altLang="ja-JP" sz="105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comment?</a:t>
              </a:r>
              <a:endParaRPr kumimoji="1" lang="ja-JP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448428" y="551670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385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S-5-4-b  Delete comment – Not success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79171"/>
              </p:ext>
            </p:extLst>
          </p:nvPr>
        </p:nvGraphicFramePr>
        <p:xfrm>
          <a:off x="4651196" y="876073"/>
          <a:ext cx="4289605" cy="547357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 of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Content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content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Post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add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</a:t>
                      </a:r>
                      <a:r>
                        <a:rPr kumimoji="1" lang="en-US" altLang="ja-JP" sz="1000" dirty="0" err="1" smtClean="0"/>
                        <a:t>eidt</a:t>
                      </a:r>
                      <a:r>
                        <a:rPr kumimoji="1" lang="en-US" altLang="ja-JP" sz="1000" dirty="0" smtClean="0"/>
                        <a:t>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379175" y="3664153"/>
            <a:ext cx="4088012" cy="3074526"/>
            <a:chOff x="379175" y="3664153"/>
            <a:chExt cx="4088012" cy="3074526"/>
          </a:xfrm>
        </p:grpSpPr>
        <p:sp>
          <p:nvSpPr>
            <p:cNvPr id="54" name="Rectangle 53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49921" y="3664153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9175" y="4332054"/>
              <a:ext cx="4088012" cy="2406625"/>
              <a:chOff x="390854" y="3402716"/>
              <a:chExt cx="4088012" cy="240662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0854" y="3685683"/>
                <a:ext cx="4088012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b="1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0332" y="401693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(10)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09413" y="3712219"/>
              <a:ext cx="116089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Write a comment</a:t>
              </a:r>
            </a:p>
            <a:p>
              <a:endParaRPr kumimoji="1" lang="ja-JP" altLang="en-US" sz="105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2591" y="3329313"/>
            <a:ext cx="2232259" cy="1113355"/>
            <a:chOff x="-2681269" y="1158761"/>
            <a:chExt cx="2232259" cy="1113355"/>
          </a:xfrm>
        </p:grpSpPr>
        <p:grpSp>
          <p:nvGrpSpPr>
            <p:cNvPr id="43" name="Group 42"/>
            <p:cNvGrpSpPr/>
            <p:nvPr/>
          </p:nvGrpSpPr>
          <p:grpSpPr>
            <a:xfrm>
              <a:off x="-2681269" y="1158761"/>
              <a:ext cx="2232259" cy="1113355"/>
              <a:chOff x="1631464" y="2770676"/>
              <a:chExt cx="1768559" cy="11133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31464" y="2770676"/>
                <a:ext cx="1768559" cy="1113355"/>
              </a:xfrm>
              <a:prstGeom prst="rect">
                <a:avLst/>
              </a:prstGeom>
              <a:solidFill>
                <a:schemeClr val="bg1"/>
              </a:solidFill>
              <a:ln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726996" y="3159999"/>
                <a:ext cx="165000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kumimoji="1" lang="en-US" altLang="ja-JP" sz="105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Error message or access is denied</a:t>
                </a:r>
                <a:endParaRPr kumimoji="1" lang="ja-JP" alt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-1919729" y="1838209"/>
              <a:ext cx="545015" cy="2666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OK</a:t>
              </a:r>
              <a:endParaRPr kumimoji="1" lang="ja-JP" altLang="en-US" sz="1000" dirty="0"/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477876" y="552434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03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S-5-5 Edit comment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35073" y="775801"/>
            <a:ext cx="4122440" cy="574183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/posts/detail</a:t>
            </a:r>
            <a:endParaRPr kumimoji="1" lang="ja-JP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5151" y="1958876"/>
            <a:ext cx="3001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</a:t>
            </a:r>
            <a:r>
              <a:rPr kumimoji="1" lang="en-US" altLang="ja-JP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Author : </a:t>
            </a:r>
            <a:r>
              <a:rPr kumimoji="1" lang="en-US" altLang="ja-JP" sz="1100" b="1" i="1" dirty="0" smtClean="0">
                <a:solidFill>
                  <a:schemeClr val="accent3">
                    <a:lumMod val="50000"/>
                  </a:schemeClr>
                </a:solidFill>
              </a:rPr>
              <a:t>Lam Vy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 date : 2014-01-11 </a:t>
            </a:r>
          </a:p>
          <a:p>
            <a:r>
              <a:rPr kumimoji="1" lang="en-US" altLang="ja-JP" sz="11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Modified date  : 2014-08-12</a:t>
            </a:r>
            <a:endParaRPr kumimoji="1" lang="ja-JP" altLang="en-US" sz="11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049" y="2879301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</a:t>
            </a:r>
            <a:r>
              <a:rPr kumimoji="1" lang="en-US" altLang="ja-JP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kumimoji="1" lang="en-US" altLang="ja-JP" sz="1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Lorem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Ipsum </a:t>
            </a:r>
            <a:r>
              <a:rPr kumimoji="1" lang="en-US" altLang="ja-JP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um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Lorem Ipsum is simply dummy text of the print … 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6364"/>
              </p:ext>
            </p:extLst>
          </p:nvPr>
        </p:nvGraphicFramePr>
        <p:xfrm>
          <a:off x="4651196" y="876073"/>
          <a:ext cx="4289605" cy="6091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=&gt;go</a:t>
                      </a:r>
                      <a:r>
                        <a:rPr kumimoji="1" lang="en-US" altLang="ja-JP" sz="1000" baseline="0" dirty="0" smtClean="0"/>
                        <a:t> to index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S-7-1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of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show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Created</a:t>
                      </a:r>
                      <a:r>
                        <a:rPr kumimoji="1" lang="en-US" altLang="ja-JP" sz="1000" baseline="0" dirty="0" smtClean="0"/>
                        <a:t>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Modified 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input text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 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update</a:t>
                      </a:r>
                      <a:r>
                        <a:rPr kumimoji="1" lang="en-US" altLang="ja-JP" sz="1000" baseline="0" dirty="0" smtClean="0"/>
                        <a:t>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edit</a:t>
                      </a:r>
                      <a:r>
                        <a:rPr kumimoji="1" lang="en-US" altLang="ja-JP" sz="1000" baseline="0" dirty="0" smtClean="0"/>
                        <a:t> comment action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edit</a:t>
                      </a:r>
                      <a:r>
                        <a:rPr kumimoji="1" lang="en-US" altLang="ja-JP" sz="1000" baseline="0" dirty="0" smtClean="0"/>
                        <a:t>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Delete comment link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to show delete </a:t>
                      </a:r>
                      <a:r>
                        <a:rPr kumimoji="1" lang="en-US" altLang="ja-JP" sz="1000" baseline="0" dirty="0" smtClean="0"/>
                        <a:t>comment confirm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comment form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Showed</a:t>
                      </a:r>
                      <a:r>
                        <a:rPr kumimoji="1" lang="en-US" altLang="ja-JP" sz="1000" baseline="0" dirty="0" smtClean="0"/>
                        <a:t> when click edit link in each comment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1421450" y="2116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0258" y="3159382"/>
            <a:ext cx="507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94" y="19665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3638" y="1288114"/>
            <a:ext cx="2133902" cy="2856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340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22706" y="236094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5960" y="3950895"/>
            <a:ext cx="4088012" cy="2631084"/>
            <a:chOff x="379175" y="3938318"/>
            <a:chExt cx="4088012" cy="2631084"/>
          </a:xfrm>
        </p:grpSpPr>
        <p:sp>
          <p:nvSpPr>
            <p:cNvPr id="50" name="Rectangle 49"/>
            <p:cNvSpPr/>
            <p:nvPr/>
          </p:nvSpPr>
          <p:spPr>
            <a:xfrm>
              <a:off x="445960" y="3938318"/>
              <a:ext cx="3973994" cy="42975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 smtClean="0"/>
                <a:t>Enter </a:t>
              </a:r>
              <a:r>
                <a:rPr kumimoji="1" lang="en-US" altLang="ja-JP" sz="1000" dirty="0" err="1" smtClean="0"/>
                <a:t>commnet</a:t>
              </a:r>
              <a:r>
                <a:rPr kumimoji="1" lang="en-US" altLang="ja-JP" sz="1000" dirty="0" smtClean="0"/>
                <a:t> here…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82122" y="4420280"/>
              <a:ext cx="626036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Comment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74967" y="4456637"/>
              <a:ext cx="5071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9175" y="4332054"/>
              <a:ext cx="4088012" cy="2237348"/>
              <a:chOff x="390854" y="3402716"/>
              <a:chExt cx="4088012" cy="223734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90854" y="3685683"/>
                <a:ext cx="4088012" cy="195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Comment :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Lam Vy 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helpful for me. Thanks a lot .</a:t>
                </a:r>
              </a:p>
              <a:p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2014-01-11 </a:t>
                </a:r>
                <a:r>
                  <a:rPr kumimoji="1" lang="en-US" altLang="ja-JP" sz="11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ja-JP" sz="1100" b="1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Lam vy </a:t>
                </a:r>
                <a:r>
                  <a:rPr kumimoji="1" lang="en-US" altLang="ja-JP" sz="1100" i="1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Verry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helpful for me. Thanks a lot </a:t>
                </a:r>
                <a:r>
                  <a:rPr kumimoji="1" lang="en-US" altLang="ja-JP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kumimoji="1" lang="en-US" altLang="ja-JP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2014-01-12 </a:t>
                </a:r>
                <a:r>
                  <a:rPr kumimoji="1" lang="en-US" altLang="ja-JP" sz="1100" i="1" dirty="0">
                    <a:solidFill>
                      <a:schemeClr val="accent3">
                        <a:lumMod val="75000"/>
                      </a:schemeClr>
                    </a:solidFill>
                  </a:rPr>
                  <a:t>– Edit  - Delete</a:t>
                </a: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en-US" altLang="ja-JP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ja-JP" alt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54446" y="4341145"/>
                <a:ext cx="50715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91266" y="4348788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1441" y="3402716"/>
                <a:ext cx="5315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(14)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09375" y="3938239"/>
            <a:ext cx="3977363" cy="1121901"/>
            <a:chOff x="-2676642" y="2106778"/>
            <a:chExt cx="3977363" cy="1121901"/>
          </a:xfrm>
        </p:grpSpPr>
        <p:sp>
          <p:nvSpPr>
            <p:cNvPr id="64" name="Rectangle 63"/>
            <p:cNvSpPr/>
            <p:nvPr/>
          </p:nvSpPr>
          <p:spPr>
            <a:xfrm>
              <a:off x="-2676642" y="2115324"/>
              <a:ext cx="3977363" cy="11133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-2591380" y="2354137"/>
              <a:ext cx="3810209" cy="42975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i="1" dirty="0" err="1">
                  <a:solidFill>
                    <a:schemeClr val="tx1"/>
                  </a:solidFill>
                </a:rPr>
                <a:t>Verry</a:t>
              </a:r>
              <a:r>
                <a:rPr kumimoji="1" lang="en-US" altLang="ja-JP" sz="1000" i="1" dirty="0">
                  <a:solidFill>
                    <a:schemeClr val="tx1"/>
                  </a:solidFill>
                </a:rPr>
                <a:t> helpful for me. Thanks a </a:t>
              </a:r>
              <a:r>
                <a:rPr kumimoji="1" lang="en-US" altLang="ja-JP" sz="1000" i="1" dirty="0" smtClean="0">
                  <a:solidFill>
                    <a:schemeClr val="tx1"/>
                  </a:solidFill>
                </a:rPr>
                <a:t>lot. …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1374925" y="2913811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Update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-692221" y="2909820"/>
              <a:ext cx="600234" cy="232691"/>
            </a:xfrm>
            <a:prstGeom prst="rect">
              <a:avLst/>
            </a:prstGeom>
            <a:gradFill flip="none" rotWithShape="1">
              <a:gsLst>
                <a:gs pos="90276">
                  <a:srgbClr val="BCD190"/>
                </a:gs>
                <a:gs pos="0">
                  <a:schemeClr val="accent3">
                    <a:lumMod val="67000"/>
                  </a:schemeClr>
                </a:gs>
                <a:gs pos="16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Cancel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2676641" y="2106778"/>
              <a:ext cx="9653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 dirty="0" smtClean="0">
                  <a:solidFill>
                    <a:schemeClr val="accent3">
                      <a:lumMod val="75000"/>
                    </a:schemeClr>
                  </a:solidFill>
                </a:rPr>
                <a:t>Edit comment</a:t>
              </a:r>
              <a:endParaRPr kumimoji="1" lang="ja-JP" altLang="en-US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12730" y="2496842"/>
              <a:ext cx="410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853960" y="2899596"/>
              <a:ext cx="5374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-89819" y="2952444"/>
              <a:ext cx="4424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1831110" y="2122116"/>
              <a:ext cx="460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(15)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Blogpage</a:t>
            </a:r>
            <a:endParaRPr kumimoji="1" lang="ja-JP" altLang="en-US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S-2-1</a:t>
            </a:r>
            <a:endParaRPr kumimoji="1" lang="ja-JP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S-4-1</a:t>
            </a:r>
            <a:endParaRPr kumimoji="1" lang="ja-JP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1483" y="1978210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My account</a:t>
            </a:r>
            <a:endParaRPr kumimoji="1" lang="ja-JP" altLang="en-US" sz="1000" dirty="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83306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68792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S-4-2</a:t>
            </a:r>
            <a:endParaRPr kumimoji="1" lang="ja-JP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2917269" y="1952810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Change password</a:t>
            </a:r>
            <a:endParaRPr kumimoji="1" lang="ja-JP" altLang="en-US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538468" y="1342255"/>
            <a:ext cx="408587" cy="7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947055" y="119711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S-4-4</a:t>
            </a:r>
            <a:endParaRPr kumimoji="1" lang="ja-JP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4943648" y="1487396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Create</a:t>
            </a:r>
            <a:endParaRPr kumimoji="1" lang="ja-JP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036197" y="2071631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Edit</a:t>
            </a:r>
          </a:p>
          <a:p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999943" y="263173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3117" y="1840324"/>
            <a:ext cx="5999" cy="17356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241064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225280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861530" y="254308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Update user</a:t>
            </a:r>
            <a:endParaRPr kumimoji="1" lang="ja-JP" alt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193699" y="123167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/>
          <p:cNvSpPr/>
          <p:nvPr/>
        </p:nvSpPr>
        <p:spPr>
          <a:xfrm>
            <a:off x="1751483" y="109862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S-3-1</a:t>
            </a:r>
            <a:endParaRPr kumimoji="1" lang="ja-JP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721481" y="1432973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Register account</a:t>
            </a:r>
            <a:endParaRPr kumimoji="1" lang="ja-JP" alt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27464" y="299136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/>
          <p:cNvSpPr/>
          <p:nvPr/>
        </p:nvSpPr>
        <p:spPr>
          <a:xfrm>
            <a:off x="2945963" y="283352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S-4-3</a:t>
            </a:r>
            <a:endParaRPr kumimoji="1" lang="ja-JP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61530" y="3173169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Manage posts</a:t>
            </a:r>
            <a:endParaRPr kumimoji="1" lang="ja-JP" altLang="en-US" sz="1000" dirty="0"/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4582785" y="1933673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/>
          <p:cNvSpPr/>
          <p:nvPr/>
        </p:nvSpPr>
        <p:spPr>
          <a:xfrm>
            <a:off x="4969823" y="17885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S-4-5</a:t>
            </a:r>
            <a:endParaRPr kumimoji="1" lang="ja-JP" altLang="en-US" sz="1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550392" y="1311979"/>
            <a:ext cx="32393" cy="22640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4538468" y="2471741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/>
          <p:cNvSpPr/>
          <p:nvPr/>
        </p:nvSpPr>
        <p:spPr>
          <a:xfrm>
            <a:off x="4925506" y="232659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S-4-6</a:t>
            </a:r>
            <a:endParaRPr kumimoji="1" lang="ja-JP" altLang="en-US" sz="1000" dirty="0"/>
          </a:p>
        </p:txBody>
      </p: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582785" y="3009808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/>
          <p:cNvSpPr/>
          <p:nvPr/>
        </p:nvSpPr>
        <p:spPr>
          <a:xfrm>
            <a:off x="4969823" y="286466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S-4-7</a:t>
            </a:r>
            <a:endParaRPr kumimoji="1" lang="ja-JP" altLang="en-US" sz="1000" dirty="0"/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>
            <a:off x="4582785" y="3576010"/>
            <a:ext cx="3870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/>
          <p:cNvSpPr/>
          <p:nvPr/>
        </p:nvSpPr>
        <p:spPr>
          <a:xfrm>
            <a:off x="4969823" y="34308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S-4-8</a:t>
            </a:r>
            <a:endParaRPr kumimoji="1" lang="ja-JP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8332" y="315495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active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4969823" y="37508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Inactive</a:t>
            </a:r>
            <a:endParaRPr kumimoji="1" lang="ja-JP" altLang="en-US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30262" y="3009808"/>
            <a:ext cx="10525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206462" y="42946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/>
          <p:cNvSpPr/>
          <p:nvPr/>
        </p:nvSpPr>
        <p:spPr>
          <a:xfrm>
            <a:off x="1764246" y="41616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S-5-1</a:t>
            </a:r>
            <a:endParaRPr kumimoji="1" lang="ja-JP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1709491" y="3905823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Blog Detail</a:t>
            </a:r>
            <a:endParaRPr kumimoji="1" lang="ja-JP" altLang="en-US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40084" y="4329685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2897868" y="419663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S-5-2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55103" y="448023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Comment</a:t>
            </a:r>
            <a:endParaRPr kumimoji="1" lang="ja-JP" altLang="en-US" sz="10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007096" y="4152864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974989" y="416201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4532773" y="402897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S-5-3</a:t>
            </a:r>
            <a:endParaRPr kumimoji="1" lang="ja-JP" altLang="en-US" sz="10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022195" y="462755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/>
          <p:cNvSpPr/>
          <p:nvPr/>
        </p:nvSpPr>
        <p:spPr>
          <a:xfrm>
            <a:off x="4579979" y="449450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S-5-4</a:t>
            </a:r>
            <a:endParaRPr kumimoji="1" lang="ja-JP" altLang="en-US" sz="100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96671" y="4329685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163170" y="4977506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edit</a:t>
            </a:r>
            <a:endParaRPr kumimoji="1" lang="ja-JP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177590" y="4534415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delete</a:t>
            </a:r>
            <a:endParaRPr kumimoji="1" lang="ja-JP" altLang="en-US" sz="1000" dirty="0"/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4007096" y="5050888"/>
            <a:ext cx="595330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/>
          <p:cNvSpPr/>
          <p:nvPr/>
        </p:nvSpPr>
        <p:spPr>
          <a:xfrm>
            <a:off x="4602426" y="491784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S-5-5</a:t>
            </a:r>
            <a:endParaRPr kumimoji="1" lang="ja-JP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0718" y="4040780"/>
            <a:ext cx="553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add</a:t>
            </a:r>
            <a:endParaRPr kumimoji="1" lang="ja-JP" altLang="en-US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195741" y="618596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/>
          <p:cNvSpPr/>
          <p:nvPr/>
        </p:nvSpPr>
        <p:spPr>
          <a:xfrm>
            <a:off x="1753525" y="605291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S-6-1</a:t>
            </a:r>
            <a:endParaRPr kumimoji="1" lang="ja-JP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27894" y="6353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Search user</a:t>
            </a:r>
            <a:endParaRPr kumimoji="1" lang="ja-JP" altLang="en-US" sz="10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2888562" y="5633575"/>
            <a:ext cx="0" cy="89565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72615" y="6159068"/>
            <a:ext cx="522182" cy="12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73404" y="564111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/>
          <p:cNvSpPr/>
          <p:nvPr/>
        </p:nvSpPr>
        <p:spPr>
          <a:xfrm>
            <a:off x="3431188" y="5508066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S-6-2</a:t>
            </a:r>
            <a:endParaRPr kumimoji="1" lang="ja-JP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4094674" y="647592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comments</a:t>
            </a:r>
            <a:endParaRPr kumimoji="1" lang="ja-JP" altLang="en-US" sz="10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888562" y="651585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/>
          <p:cNvSpPr/>
          <p:nvPr/>
        </p:nvSpPr>
        <p:spPr>
          <a:xfrm>
            <a:off x="3431188" y="6368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S-6-4</a:t>
            </a:r>
            <a:endParaRPr kumimoji="1" lang="ja-JP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140878" y="601956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blog</a:t>
            </a:r>
            <a:endParaRPr kumimoji="1" lang="ja-JP" altLang="en-US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524353" y="3581590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/>
          <p:cNvSpPr/>
          <p:nvPr/>
        </p:nvSpPr>
        <p:spPr>
          <a:xfrm>
            <a:off x="2942852" y="342374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S-4-9</a:t>
            </a:r>
            <a:endParaRPr kumimoji="1" lang="ja-JP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2858419" y="3763395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Logout</a:t>
            </a:r>
            <a:endParaRPr kumimoji="1" lang="ja-JP" altLang="en-US" sz="1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888562" y="6068328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/>
          <p:cNvSpPr/>
          <p:nvPr/>
        </p:nvSpPr>
        <p:spPr>
          <a:xfrm>
            <a:off x="3446346" y="593528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S-6-3</a:t>
            </a:r>
            <a:endParaRPr kumimoji="1" lang="ja-JP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125154" y="554311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View user’s info</a:t>
            </a:r>
            <a:endParaRPr kumimoji="1" lang="ja-JP" altLang="en-US" sz="10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183654" y="5097981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/>
          <p:cNvSpPr/>
          <p:nvPr/>
        </p:nvSpPr>
        <p:spPr>
          <a:xfrm>
            <a:off x="1759185" y="499148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S-7-1</a:t>
            </a:r>
            <a:endParaRPr kumimoji="1" lang="ja-JP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7947" y="524293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Index blog</a:t>
            </a:r>
            <a:endParaRPr kumimoji="1" lang="ja-JP" altLang="en-US" sz="1000" dirty="0"/>
          </a:p>
        </p:txBody>
      </p:sp>
      <p:cxnSp>
        <p:nvCxnSpPr>
          <p:cNvPr id="104" name="Straight Arrow Connector 103"/>
          <p:cNvCxnSpPr>
            <a:stCxn id="102" idx="0"/>
            <a:endCxn id="64" idx="2"/>
          </p:cNvCxnSpPr>
          <p:nvPr/>
        </p:nvCxnSpPr>
        <p:spPr>
          <a:xfrm flipV="1">
            <a:off x="2058508" y="4451934"/>
            <a:ext cx="5061" cy="5395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582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Blogpage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25841" y="419758"/>
            <a:ext cx="5173132" cy="63324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17551"/>
              </p:ext>
            </p:extLst>
          </p:nvPr>
        </p:nvGraphicFramePr>
        <p:xfrm>
          <a:off x="5280338" y="876073"/>
          <a:ext cx="3795931" cy="476896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5740"/>
                <a:gridCol w="965189"/>
                <a:gridCol w="705883"/>
                <a:gridCol w="1332538"/>
                <a:gridCol w="446581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</a:t>
                      </a:r>
                      <a:r>
                        <a:rPr kumimoji="1" lang="en-US" altLang="ja-JP" sz="1000" baseline="0" dirty="0" smtClean="0"/>
                        <a:t>user by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-6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Click =&gt; go to detail post</a:t>
                      </a:r>
                      <a:endParaRPr kumimoji="1" lang="ja-JP" altLang="en-US" sz="1000" dirty="0" smtClean="0"/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Lastname+firstname</a:t>
                      </a:r>
                      <a:r>
                        <a:rPr kumimoji="1" lang="en-US" altLang="ja-JP" sz="1000" dirty="0" smtClean="0"/>
                        <a:t>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Hover show</a:t>
                      </a:r>
                      <a:r>
                        <a:rPr kumimoji="1" lang="en-US" altLang="ja-JP" sz="1000" baseline="0" dirty="0" smtClean="0"/>
                        <a:t> user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5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time post created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S-5-1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Rectangle 71"/>
          <p:cNvSpPr/>
          <p:nvPr/>
        </p:nvSpPr>
        <p:spPr>
          <a:xfrm>
            <a:off x="0" y="428954"/>
            <a:ext cx="5173132" cy="29229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1" y="785269"/>
            <a:ext cx="2459782" cy="2706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08788" y="831808"/>
            <a:ext cx="1823126" cy="1699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10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10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13" y="125807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55"/>
          <p:cNvSpPr txBox="1"/>
          <p:nvPr/>
        </p:nvSpPr>
        <p:spPr>
          <a:xfrm>
            <a:off x="67312" y="139887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/>
              <a:t>… </a:t>
            </a:r>
            <a:endParaRPr kumimoji="1" lang="ja-JP" altLang="en-US" sz="1000" dirty="0"/>
          </a:p>
        </p:txBody>
      </p:sp>
      <p:sp>
        <p:nvSpPr>
          <p:cNvPr id="77" name="TextBox 55"/>
          <p:cNvSpPr txBox="1"/>
          <p:nvPr/>
        </p:nvSpPr>
        <p:spPr>
          <a:xfrm>
            <a:off x="67313" y="173352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2780663" y="127868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7312" y="228752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Rectangle 88"/>
          <p:cNvSpPr/>
          <p:nvPr/>
        </p:nvSpPr>
        <p:spPr>
          <a:xfrm>
            <a:off x="67311" y="331696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 91"/>
          <p:cNvSpPr/>
          <p:nvPr/>
        </p:nvSpPr>
        <p:spPr>
          <a:xfrm>
            <a:off x="67310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/>
          <p:cNvSpPr/>
          <p:nvPr/>
        </p:nvSpPr>
        <p:spPr>
          <a:xfrm>
            <a:off x="67309" y="5375857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2780663" y="2292369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/>
          <p:cNvSpPr/>
          <p:nvPr/>
        </p:nvSpPr>
        <p:spPr>
          <a:xfrm>
            <a:off x="2792527" y="3318504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ectangle 107"/>
          <p:cNvSpPr/>
          <p:nvPr/>
        </p:nvSpPr>
        <p:spPr>
          <a:xfrm>
            <a:off x="2780662" y="4346412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2768797" y="5374320"/>
            <a:ext cx="2418310" cy="888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26"/>
          <p:cNvSpPr txBox="1"/>
          <p:nvPr/>
        </p:nvSpPr>
        <p:spPr>
          <a:xfrm>
            <a:off x="4433408" y="57589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5" name="TextBox 26"/>
          <p:cNvSpPr txBox="1"/>
          <p:nvPr/>
        </p:nvSpPr>
        <p:spPr>
          <a:xfrm>
            <a:off x="4913669" y="5657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7" name="TextBox 26"/>
          <p:cNvSpPr txBox="1"/>
          <p:nvPr/>
        </p:nvSpPr>
        <p:spPr>
          <a:xfrm>
            <a:off x="1863263" y="74343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TextBox 26"/>
          <p:cNvSpPr txBox="1"/>
          <p:nvPr/>
        </p:nvSpPr>
        <p:spPr>
          <a:xfrm>
            <a:off x="1026157" y="155276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19" name="TextBox 26"/>
          <p:cNvSpPr txBox="1"/>
          <p:nvPr/>
        </p:nvSpPr>
        <p:spPr>
          <a:xfrm>
            <a:off x="1059740" y="17322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0" name="TextBox 26"/>
          <p:cNvSpPr txBox="1"/>
          <p:nvPr/>
        </p:nvSpPr>
        <p:spPr>
          <a:xfrm>
            <a:off x="1212140" y="188463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6288" y="1050552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endParaRPr kumimoji="1" lang="ja-JP" altLang="en-US" sz="1050" dirty="0"/>
          </a:p>
        </p:txBody>
      </p:sp>
      <p:sp>
        <p:nvSpPr>
          <p:cNvPr id="124" name="TextBox 26"/>
          <p:cNvSpPr txBox="1"/>
          <p:nvPr/>
        </p:nvSpPr>
        <p:spPr>
          <a:xfrm>
            <a:off x="374530" y="104540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841" y="358799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6" name="TextBox 26"/>
          <p:cNvSpPr txBox="1"/>
          <p:nvPr/>
        </p:nvSpPr>
        <p:spPr>
          <a:xfrm>
            <a:off x="3877897" y="5728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5"/>
          <p:cNvSpPr txBox="1"/>
          <p:nvPr/>
        </p:nvSpPr>
        <p:spPr>
          <a:xfrm>
            <a:off x="2792526" y="140994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5"/>
          <p:cNvSpPr txBox="1"/>
          <p:nvPr/>
        </p:nvSpPr>
        <p:spPr>
          <a:xfrm>
            <a:off x="2792527" y="174459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3" name="TextBox 55"/>
          <p:cNvSpPr txBox="1"/>
          <p:nvPr/>
        </p:nvSpPr>
        <p:spPr>
          <a:xfrm>
            <a:off x="2812145" y="237817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5"/>
          <p:cNvSpPr txBox="1"/>
          <p:nvPr/>
        </p:nvSpPr>
        <p:spPr>
          <a:xfrm>
            <a:off x="2812146" y="271282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5" name="TextBox 55"/>
          <p:cNvSpPr txBox="1"/>
          <p:nvPr/>
        </p:nvSpPr>
        <p:spPr>
          <a:xfrm>
            <a:off x="2792527" y="343756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528" y="377220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7" name="TextBox 55"/>
          <p:cNvSpPr txBox="1"/>
          <p:nvPr/>
        </p:nvSpPr>
        <p:spPr>
          <a:xfrm>
            <a:off x="2792527" y="4482600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92528" y="4817245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59" name="TextBox 55"/>
          <p:cNvSpPr txBox="1"/>
          <p:nvPr/>
        </p:nvSpPr>
        <p:spPr>
          <a:xfrm>
            <a:off x="2830231" y="5498139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30232" y="5832784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1" name="TextBox 55"/>
          <p:cNvSpPr txBox="1"/>
          <p:nvPr/>
        </p:nvSpPr>
        <p:spPr>
          <a:xfrm>
            <a:off x="146481" y="5542301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482" y="5876946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3" name="TextBox 55"/>
          <p:cNvSpPr txBox="1"/>
          <p:nvPr/>
        </p:nvSpPr>
        <p:spPr>
          <a:xfrm>
            <a:off x="159366" y="4449405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9367" y="4784050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 Vy</a:t>
            </a:r>
            <a:endParaRPr kumimoji="1" lang="en-US" altLang="ja-JP" sz="1000" dirty="0" smtClean="0"/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7" name="TextBox 55"/>
          <p:cNvSpPr txBox="1"/>
          <p:nvPr/>
        </p:nvSpPr>
        <p:spPr>
          <a:xfrm>
            <a:off x="122657" y="3445548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2658" y="3780193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sp>
        <p:nvSpPr>
          <p:cNvPr id="69" name="TextBox 55"/>
          <p:cNvSpPr txBox="1"/>
          <p:nvPr/>
        </p:nvSpPr>
        <p:spPr>
          <a:xfrm>
            <a:off x="108787" y="2402977"/>
            <a:ext cx="238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b="1" dirty="0">
                <a:solidFill>
                  <a:schemeClr val="accent3">
                    <a:lumMod val="75000"/>
                  </a:schemeClr>
                </a:solidFill>
              </a:rPr>
              <a:t>Lorem Ipsum is simply dummy text of the print </a:t>
            </a:r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… 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788" y="2737622"/>
            <a:ext cx="14369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kumimoji="1" lang="en-US" altLang="ja-JP" sz="1000" dirty="0" smtClean="0"/>
              <a:t>Post by : </a:t>
            </a:r>
            <a:r>
              <a:rPr kumimoji="1" lang="en-US" altLang="ja-JP" sz="1000" dirty="0" smtClean="0">
                <a:solidFill>
                  <a:schemeClr val="accent3">
                    <a:lumMod val="75000"/>
                  </a:schemeClr>
                </a:solidFill>
              </a:rPr>
              <a:t>Lam Vy</a:t>
            </a:r>
          </a:p>
          <a:p>
            <a:pPr algn="just"/>
            <a:r>
              <a:rPr kumimoji="1" lang="en-US" altLang="ja-JP" sz="1000" dirty="0" smtClean="0"/>
              <a:t>Post date : 2014-01-08</a:t>
            </a:r>
          </a:p>
          <a:p>
            <a:pPr algn="just"/>
            <a:endParaRPr kumimoji="1" lang="ja-JP" alt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75781" y="6361823"/>
            <a:ext cx="2364289" cy="280948"/>
            <a:chOff x="1699251" y="6375119"/>
            <a:chExt cx="2364289" cy="280948"/>
          </a:xfrm>
        </p:grpSpPr>
        <p:sp>
          <p:nvSpPr>
            <p:cNvPr id="49" name="Rectangle 48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6" name="TextBox 26"/>
          <p:cNvSpPr txBox="1"/>
          <p:nvPr/>
        </p:nvSpPr>
        <p:spPr>
          <a:xfrm>
            <a:off x="2793202" y="6531831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7" name="TextBox 26"/>
          <p:cNvSpPr txBox="1"/>
          <p:nvPr/>
        </p:nvSpPr>
        <p:spPr>
          <a:xfrm>
            <a:off x="3856867" y="637402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99" name="TextBox 26"/>
          <p:cNvSpPr txBox="1"/>
          <p:nvPr/>
        </p:nvSpPr>
        <p:spPr>
          <a:xfrm>
            <a:off x="1185561" y="638392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426" y="1629894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login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3958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878482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50" y="3298722"/>
            <a:ext cx="558800" cy="2093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352576" y="234508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878482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945"/>
              </p:ext>
            </p:extLst>
          </p:nvPr>
        </p:nvGraphicFramePr>
        <p:xfrm>
          <a:off x="4651196" y="876073"/>
          <a:ext cx="4289605" cy="347829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3789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83423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1450" y="1644542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151" y="1336664"/>
            <a:ext cx="1640869" cy="1673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firstname</a:t>
            </a:r>
            <a:r>
              <a:rPr kumimoji="1" lang="en-US" altLang="ja-JP" sz="8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lastname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 algn="r"/>
            <a:endParaRPr kumimoji="1" lang="ja-JP" altLang="en-US" sz="8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73067" y="137352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5752" y="9125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383" y="769877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20" y="1719022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register</a:t>
            </a:r>
            <a:endParaRPr kumimoji="1" lang="ja-JP" altLang="en-US" sz="1050" dirty="0"/>
          </a:p>
        </p:txBody>
      </p:sp>
      <p:sp>
        <p:nvSpPr>
          <p:cNvPr id="77" name="Rectangle 76"/>
          <p:cNvSpPr/>
          <p:nvPr/>
        </p:nvSpPr>
        <p:spPr>
          <a:xfrm>
            <a:off x="1136650" y="2192309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Username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6650" y="2444400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/>
                </a:solidFill>
              </a:rPr>
              <a:t>Password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36649" y="3638073"/>
            <a:ext cx="763361" cy="20304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2576" y="2141507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Username:</a:t>
            </a:r>
            <a:endParaRPr kumimoji="1" lang="ja-JP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352576" y="2444400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Passwrod</a:t>
            </a:r>
            <a:r>
              <a:rPr kumimoji="1" lang="en-US" altLang="ja-JP" sz="1000" dirty="0"/>
              <a:t>: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55639"/>
              </p:ext>
            </p:extLst>
          </p:nvPr>
        </p:nvGraphicFramePr>
        <p:xfrm>
          <a:off x="4651196" y="876073"/>
          <a:ext cx="4289605" cy="44595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Button </a:t>
                      </a:r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for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2715662" y="217537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15662" y="240015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00011" y="329872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6051" y="195660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5602" y="1972938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3182" y="1700816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586025" cy="1496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3271" y="14256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3056" y="950614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36650" y="2724697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Lastname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2576" y="2724697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Lastname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5662" y="268045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36650" y="3004994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err="1" smtClean="0">
                <a:solidFill>
                  <a:schemeClr val="bg1"/>
                </a:solidFill>
              </a:rPr>
              <a:t>Firstname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576" y="3004994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Firstname</a:t>
            </a:r>
            <a:r>
              <a:rPr kumimoji="1" lang="en-US" altLang="ja-JP" sz="1000" dirty="0" smtClean="0"/>
              <a:t>:</a:t>
            </a:r>
            <a:endParaRPr kumimoji="1" lang="ja-JP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5662" y="296075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36650" y="3285291"/>
            <a:ext cx="1384300" cy="1929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/>
                </a:solidFill>
              </a:rPr>
              <a:t>Email</a:t>
            </a:r>
            <a:endParaRPr kumimoji="1" lang="ja-JP" altLang="en-US" sz="800" i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2576" y="328529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Email:</a:t>
            </a:r>
            <a:endParaRPr kumimoji="1" lang="ja-JP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15662" y="32410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0010" y="361310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9032" y="768952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S-4-9 Logout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173" y="1657696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 users/logout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492183"/>
              </p:ext>
            </p:extLst>
          </p:nvPr>
        </p:nvGraphicFramePr>
        <p:xfrm>
          <a:off x="4651196" y="876073"/>
          <a:ext cx="4289605" cy="374672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r>
                        <a:rPr kumimoji="1" lang="en-US" altLang="ja-JP" sz="1000" baseline="0" dirty="0"/>
                        <a:t> all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253140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599376" y="168065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8" y="775801"/>
            <a:ext cx="4091818" cy="24688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My account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7048" y="1300880"/>
            <a:ext cx="2133902" cy="2478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5" y="1347419"/>
            <a:ext cx="1603503" cy="13174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Username,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lastname</a:t>
            </a:r>
            <a:r>
              <a:rPr kumimoji="1" lang="en-US" altLang="ja-JP" sz="800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kumimoji="1" lang="en-US" altLang="ja-JP" sz="800" dirty="0" err="1" smtClean="0">
                <a:solidFill>
                  <a:schemeClr val="bg1">
                    <a:lumMod val="85000"/>
                  </a:schemeClr>
                </a:solidFill>
              </a:rPr>
              <a:t>firstname</a:t>
            </a:r>
            <a:endParaRPr kumimoji="1" lang="ja-JP" alt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049" y="680151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51386" y="132075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2550" y="7698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9262" y="826973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0023" y="1049483"/>
            <a:ext cx="1078843" cy="86212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3321993" y="998317"/>
            <a:ext cx="114807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Edit profile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Change password</a:t>
            </a:r>
          </a:p>
          <a:p>
            <a:r>
              <a:rPr kumimoji="1" lang="en-US" altLang="ja-JP" sz="1050" dirty="0" smtClean="0">
                <a:solidFill>
                  <a:schemeClr val="bg1"/>
                </a:solidFill>
              </a:rPr>
              <a:t>Manage posts</a:t>
            </a:r>
          </a:p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Logout</a:t>
            </a:r>
          </a:p>
          <a:p>
            <a:endParaRPr kumimoji="1" lang="ja-JP" altLang="en-US" sz="1050" dirty="0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4356978" y="926618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26295" y="9968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8695" y="1149205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58939" y="1313440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46288" y="151167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9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Update user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6593"/>
              </p:ext>
            </p:extLst>
          </p:nvPr>
        </p:nvGraphicFramePr>
        <p:xfrm>
          <a:off x="4651196" y="876073"/>
          <a:ext cx="4289605" cy="545129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009318"/>
                <a:gridCol w="1173740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lastname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</a:t>
                      </a:r>
                      <a:r>
                        <a:rPr kumimoji="1" lang="en-US" altLang="ja-JP" sz="1000" dirty="0" err="1" smtClean="0"/>
                        <a:t>fisrtname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452471" y="185383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416" y="1896195"/>
            <a:ext cx="187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show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542" y="2155572"/>
            <a:ext cx="2756142" cy="1178875"/>
            <a:chOff x="352576" y="2680453"/>
            <a:chExt cx="2756142" cy="1178875"/>
          </a:xfrm>
        </p:grpSpPr>
        <p:sp>
          <p:nvSpPr>
            <p:cNvPr id="80" name="Rectangle 79"/>
            <p:cNvSpPr/>
            <p:nvPr/>
          </p:nvSpPr>
          <p:spPr>
            <a:xfrm>
              <a:off x="1136649" y="3638073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36650" y="2724697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Lastname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2576" y="2724697"/>
              <a:ext cx="7216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Lastname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6650" y="3004994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err="1" smtClean="0">
                  <a:solidFill>
                    <a:schemeClr val="bg1"/>
                  </a:solidFill>
                </a:rPr>
                <a:t>Firstname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2576" y="3004994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err="1" smtClean="0"/>
                <a:t>Firstname</a:t>
              </a:r>
              <a:r>
                <a:rPr kumimoji="1" lang="en-US" altLang="ja-JP" sz="1000" dirty="0" smtClean="0"/>
                <a:t>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6650" y="328529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Email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2576" y="3285291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Email: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4104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0010" y="3613107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542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</a:t>
              </a:r>
              <a:r>
                <a:rPr kumimoji="1" lang="en-US" altLang="ja-JP" sz="1050" dirty="0" err="1" smtClean="0"/>
                <a:t>user_info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16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S-6-1 Search user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426586" y="776596"/>
            <a:ext cx="4910370" cy="597193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4802462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024" y="1668018"/>
            <a:ext cx="16001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 smtClean="0"/>
              <a:t>/users/ </a:t>
            </a:r>
            <a:r>
              <a:rPr kumimoji="1" lang="en-US" altLang="ja-JP" sz="1050" dirty="0" err="1" smtClean="0"/>
              <a:t>search_user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46987"/>
              </p:ext>
            </p:extLst>
          </p:nvPr>
        </p:nvGraphicFramePr>
        <p:xfrm>
          <a:off x="5409126" y="762000"/>
          <a:ext cx="3734873" cy="62624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0179"/>
                <a:gridCol w="878792"/>
                <a:gridCol w="1021952"/>
                <a:gridCol w="1054552"/>
                <a:gridCol w="439398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Goto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Go to page login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page c</a:t>
                      </a:r>
                      <a:r>
                        <a:rPr kumimoji="1" lang="en-US" altLang="ja-JP" sz="1000" dirty="0" smtClean="0"/>
                        <a:t>reated new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Show </a:t>
                      </a:r>
                      <a:r>
                        <a:rPr kumimoji="1" lang="en-US" altLang="ja-JP" sz="1000" dirty="0" smtClean="0"/>
                        <a:t>message return</a:t>
                      </a:r>
                      <a:r>
                        <a:rPr kumimoji="1" lang="en-US" altLang="ja-JP" sz="1000" baseline="0" dirty="0" smtClean="0"/>
                        <a:t> after submit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Lastname</a:t>
                      </a:r>
                      <a:r>
                        <a:rPr kumimoji="1" lang="en-US" altLang="ja-JP" sz="1000" dirty="0" smtClean="0"/>
                        <a:t> + </a:t>
                      </a:r>
                      <a:r>
                        <a:rPr kumimoji="1" lang="en-US" altLang="ja-JP" sz="1000" dirty="0" err="1" smtClean="0"/>
                        <a:t>firstname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show user‘s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S-6-2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 post</a:t>
                      </a:r>
                      <a:r>
                        <a:rPr kumimoji="1" lang="en-US" altLang="ja-JP" sz="1000" baseline="0" dirty="0" smtClean="0"/>
                        <a:t> of users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</a:t>
                      </a:r>
                      <a:r>
                        <a:rPr kumimoji="1" lang="en-US" altLang="ja-JP" sz="1000" baseline="0" dirty="0" smtClean="0"/>
                        <a:t> to see user post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S-6-3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View all</a:t>
                      </a:r>
                      <a:r>
                        <a:rPr kumimoji="1" lang="en-US" altLang="ja-JP" sz="1000" baseline="0" dirty="0" smtClean="0"/>
                        <a:t> comments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</a:t>
                      </a:r>
                      <a:r>
                        <a:rPr kumimoji="1" lang="en-US" altLang="ja-JP" sz="1000" baseline="0" dirty="0" smtClean="0"/>
                        <a:t> go to view all comments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S-6-4</a:t>
                      </a:r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index</a:t>
                      </a:r>
                      <a:r>
                        <a:rPr kumimoji="1" lang="en-US" altLang="ja-JP" sz="1000" baseline="0" dirty="0" smtClean="0"/>
                        <a:t>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Pre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pre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Next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go to next page result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+mn-lt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join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user</a:t>
                      </a:r>
                      <a:r>
                        <a:rPr kumimoji="1" lang="en-US" altLang="ja-JP" sz="1000" baseline="0" dirty="0" smtClean="0"/>
                        <a:t> join system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4183" y="1949751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(show success message : number of result)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3132" y="1679561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047" y="775800"/>
            <a:ext cx="4950957" cy="3301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Blog | Register| Login 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9030" y="1274119"/>
            <a:ext cx="2464520" cy="2712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 dirty="0" smtClean="0"/>
              <a:t>Search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9996" y="1347419"/>
            <a:ext cx="1918366" cy="15624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 err="1" smtClean="0">
                <a:solidFill>
                  <a:schemeClr val="tx1"/>
                </a:solidFill>
              </a:rPr>
              <a:t>thuyvy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1843" y="783904"/>
            <a:ext cx="11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Mini blog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87900" y="12991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71911" y="898529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33678" y="1000938"/>
            <a:ext cx="327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076" y="859779"/>
            <a:ext cx="522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55770" y="1942279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5013" y="225068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3028" y="2188418"/>
            <a:ext cx="2507081" cy="918954"/>
            <a:chOff x="67655" y="1331212"/>
            <a:chExt cx="2480533" cy="918954"/>
          </a:xfrm>
        </p:grpSpPr>
        <p:sp>
          <p:nvSpPr>
            <p:cNvPr id="57" name="Rectangle 5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73658" y="2183307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42156" y="2644850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40492" y="2849843"/>
            <a:ext cx="335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746048" y="6156415"/>
            <a:ext cx="2364289" cy="280948"/>
            <a:chOff x="1699251" y="6375119"/>
            <a:chExt cx="2364289" cy="280948"/>
          </a:xfrm>
        </p:grpSpPr>
        <p:sp>
          <p:nvSpPr>
            <p:cNvPr id="56" name="Rectangle 55"/>
            <p:cNvSpPr/>
            <p:nvPr/>
          </p:nvSpPr>
          <p:spPr>
            <a:xfrm>
              <a:off x="169925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&lt;&lt;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51759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kumimoji="1" lang="ja-JP" altLang="en-US" sz="1000" baseline="-25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6361" y="6385446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2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60974" y="6383017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3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105587" y="6380588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 baseline="-25000" dirty="0" smtClean="0"/>
                <a:t>4</a:t>
              </a:r>
              <a:endParaRPr kumimoji="1" lang="ja-JP" altLang="en-US" sz="10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0200" y="637815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5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95902" y="6375119"/>
              <a:ext cx="267638" cy="270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800" baseline="-25000" dirty="0" smtClean="0"/>
                <a:t>&gt;&gt;</a:t>
              </a:r>
              <a:endParaRPr kumimoji="1" lang="ja-JP" altLang="en-US" sz="8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500369" y="6191142"/>
            <a:ext cx="499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85569" y="6163311"/>
            <a:ext cx="4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70335" y="6368240"/>
            <a:ext cx="44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78433" y="2359947"/>
            <a:ext cx="47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83028" y="3154722"/>
            <a:ext cx="2507081" cy="918954"/>
            <a:chOff x="67655" y="1331212"/>
            <a:chExt cx="2480533" cy="918954"/>
          </a:xfrm>
        </p:grpSpPr>
        <p:sp>
          <p:nvSpPr>
            <p:cNvPr id="103" name="Rectangle 10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83028" y="4122201"/>
            <a:ext cx="2507081" cy="918954"/>
            <a:chOff x="67655" y="1331212"/>
            <a:chExt cx="2480533" cy="918954"/>
          </a:xfrm>
        </p:grpSpPr>
        <p:sp>
          <p:nvSpPr>
            <p:cNvPr id="111" name="Rectangle 110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3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95589" y="5100522"/>
            <a:ext cx="2507081" cy="918954"/>
            <a:chOff x="67655" y="1331212"/>
            <a:chExt cx="2480533" cy="918954"/>
          </a:xfrm>
        </p:grpSpPr>
        <p:sp>
          <p:nvSpPr>
            <p:cNvPr id="115" name="Rectangle 114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7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866710" y="2188418"/>
            <a:ext cx="2470246" cy="918954"/>
            <a:chOff x="67655" y="1331212"/>
            <a:chExt cx="2480533" cy="918954"/>
          </a:xfrm>
        </p:grpSpPr>
        <p:sp>
          <p:nvSpPr>
            <p:cNvPr id="120" name="Rectangle 119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2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866710" y="3154722"/>
            <a:ext cx="2470246" cy="918954"/>
            <a:chOff x="67655" y="1331212"/>
            <a:chExt cx="2480533" cy="918954"/>
          </a:xfrm>
        </p:grpSpPr>
        <p:sp>
          <p:nvSpPr>
            <p:cNvPr id="133" name="Rectangle 132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5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863865" y="4117205"/>
            <a:ext cx="2470246" cy="918954"/>
            <a:chOff x="67655" y="1331212"/>
            <a:chExt cx="2480533" cy="918954"/>
          </a:xfrm>
        </p:grpSpPr>
        <p:sp>
          <p:nvSpPr>
            <p:cNvPr id="137" name="Rectangle 136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9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75214" y="5092247"/>
            <a:ext cx="2470246" cy="918954"/>
            <a:chOff x="67655" y="1331212"/>
            <a:chExt cx="2480533" cy="918954"/>
          </a:xfrm>
        </p:grpSpPr>
        <p:sp>
          <p:nvSpPr>
            <p:cNvPr id="142" name="Rectangle 141"/>
            <p:cNvSpPr/>
            <p:nvPr/>
          </p:nvSpPr>
          <p:spPr>
            <a:xfrm>
              <a:off x="129878" y="1331212"/>
              <a:ext cx="2418310" cy="88864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numCol="2"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TextBox 55"/>
            <p:cNvSpPr txBox="1"/>
            <p:nvPr/>
          </p:nvSpPr>
          <p:spPr>
            <a:xfrm>
              <a:off x="67655" y="1347050"/>
              <a:ext cx="2380606" cy="70788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Lam Vy</a:t>
              </a:r>
            </a:p>
            <a:p>
              <a:pPr algn="just"/>
              <a:r>
                <a:rPr kumimoji="1" lang="en-US" altLang="ja-JP" sz="1000" b="1" dirty="0" smtClean="0"/>
                <a:t>Login name : </a:t>
              </a:r>
              <a:r>
                <a:rPr kumimoji="1" lang="en-US" altLang="ja-JP" sz="1000" b="1" dirty="0" err="1" smtClean="0"/>
                <a:t>Thuyvy</a:t>
              </a:r>
              <a:r>
                <a:rPr kumimoji="1" lang="en-US" altLang="ja-JP" sz="1000" b="1" dirty="0" smtClean="0">
                  <a:solidFill>
                    <a:schemeClr val="accent3">
                      <a:lumMod val="75000"/>
                    </a:schemeClr>
                  </a:solidFill>
                </a:rPr>
                <a:t>	</a:t>
              </a:r>
              <a:r>
                <a:rPr kumimoji="1" lang="en-US" altLang="ja-JP" sz="1000" b="1" dirty="0" smtClean="0"/>
                <a:t>	</a:t>
              </a:r>
            </a:p>
            <a:p>
              <a:pPr algn="just"/>
              <a:r>
                <a:rPr kumimoji="1" lang="en-US" altLang="ja-JP" sz="1000" b="1" dirty="0" smtClean="0"/>
                <a:t>Date join :  2014-01-01</a:t>
              </a:r>
              <a:endParaRPr kumimoji="1" lang="en-US" altLang="ja-JP" sz="1000" b="1" dirty="0"/>
            </a:p>
            <a:p>
              <a:pPr algn="just"/>
              <a:r>
                <a:rPr kumimoji="1" lang="en-US" altLang="ja-JP" sz="1000" b="1" dirty="0" smtClean="0"/>
                <a:t>		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4" name="TextBox 55"/>
            <p:cNvSpPr txBox="1"/>
            <p:nvPr/>
          </p:nvSpPr>
          <p:spPr>
            <a:xfrm>
              <a:off x="87492" y="1850056"/>
              <a:ext cx="2380606" cy="40011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kumimoji="1" lang="en-US" altLang="ja-JP" sz="1000" dirty="0">
                  <a:solidFill>
                    <a:schemeClr val="accent3">
                      <a:lumMod val="75000"/>
                    </a:schemeClr>
                  </a:solidFill>
                </a:rPr>
                <a:t>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algn="just"/>
              <a:r>
                <a:rPr kumimoji="1" lang="en-US" altLang="ja-JP" sz="1000" dirty="0" err="1" smtClean="0">
                  <a:solidFill>
                    <a:schemeClr val="accent3">
                      <a:lumMod val="75000"/>
                    </a:schemeClr>
                  </a:solidFill>
                </a:rPr>
                <a:t>Viell</a:t>
              </a:r>
              <a:r>
                <a:rPr kumimoji="1" lang="en-US" altLang="ja-JP" sz="1000" dirty="0" smtClean="0">
                  <a:solidFill>
                    <a:schemeClr val="accent3">
                      <a:lumMod val="75000"/>
                    </a:schemeClr>
                  </a:solidFill>
                </a:rPr>
                <a:t> all user comments</a:t>
              </a:r>
              <a:endParaRPr kumimoji="1" lang="ja-JP" altLang="en-US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1730833" y="2512347"/>
            <a:ext cx="635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/>
        </p:nvSpPr>
        <p:spPr>
          <a:xfrm>
            <a:off x="387048" y="762000"/>
            <a:ext cx="409181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8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S-4-2 Change user password</a:t>
            </a:r>
            <a:endParaRPr kumimoji="1" lang="ja-JP" alt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87828"/>
              </p:ext>
            </p:extLst>
          </p:nvPr>
        </p:nvGraphicFramePr>
        <p:xfrm>
          <a:off x="4651196" y="876073"/>
          <a:ext cx="4289605" cy="558961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705"/>
                <a:gridCol w="1410414"/>
                <a:gridCol w="772644"/>
                <a:gridCol w="1211182"/>
                <a:gridCol w="50466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Breadcrumbs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 account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Click=&gt;show list function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Blog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Go</a:t>
                      </a:r>
                      <a:r>
                        <a:rPr kumimoji="1" lang="en-US" altLang="ja-JP" sz="1000" baseline="0" dirty="0" smtClean="0"/>
                        <a:t> to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S-</a:t>
                      </a:r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1</a:t>
                      </a:r>
                      <a:r>
                        <a:rPr kumimoji="1" lang="vi-VN" altLang="ja-JP" sz="1000" dirty="0" smtClean="0">
                          <a:latin typeface="Calibri"/>
                          <a:cs typeface="Calibri"/>
                        </a:rPr>
                        <a:t>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 dirty="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edit user’s information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 page 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S-4-2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Manage</a:t>
                      </a:r>
                      <a:r>
                        <a:rPr kumimoji="1" lang="en-US" altLang="ja-JP" sz="1000" baseline="0" dirty="0" smtClean="0"/>
                        <a:t>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Click=&gt;go</a:t>
                      </a:r>
                      <a:r>
                        <a:rPr kumimoji="1" lang="en-US" altLang="ja-JP" sz="1000" baseline="0" dirty="0" smtClean="0"/>
                        <a:t> to page use manage post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page. Click =&gt; logout. Return Blog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S-1-1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 return 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old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new password again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Button update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submit update user info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Calibri"/>
                          <a:cs typeface="Calibri"/>
                        </a:rPr>
                        <a:t>S-4-3</a:t>
                      </a:r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2674696" y="19304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0730" y="1920701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 error or success message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5129" y="2155572"/>
            <a:ext cx="2810555" cy="1269191"/>
            <a:chOff x="298163" y="2680453"/>
            <a:chExt cx="2810555" cy="1269191"/>
          </a:xfrm>
        </p:grpSpPr>
        <p:sp>
          <p:nvSpPr>
            <p:cNvPr id="80" name="Rectangle 79"/>
            <p:cNvSpPr/>
            <p:nvPr/>
          </p:nvSpPr>
          <p:spPr>
            <a:xfrm>
              <a:off x="1263430" y="3677781"/>
              <a:ext cx="763361" cy="20304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 smtClean="0"/>
                <a:t>Update</a:t>
              </a:r>
              <a:endParaRPr kumimoji="1" lang="ja-JP" alt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63430" y="2736642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Old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969" y="2724697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Old password:</a:t>
              </a:r>
              <a:endParaRPr kumimoji="1" lang="ja-JP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5662" y="268045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(10)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63430" y="3016939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New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163" y="300499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New password:</a:t>
              </a:r>
              <a:endParaRPr kumimoji="1" lang="ja-JP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5662" y="2960750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2935" y="3703423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(13)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63430" y="3324871"/>
              <a:ext cx="1384300" cy="1929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 dirty="0" smtClean="0">
                  <a:solidFill>
                    <a:schemeClr val="bg1"/>
                  </a:solidFill>
                </a:rPr>
                <a:t>Retype password</a:t>
              </a:r>
              <a:endParaRPr kumimoji="1" lang="ja-JP" altLang="en-US" sz="800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163" y="3312926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/>
                <a:t>Retype password:</a:t>
              </a:r>
              <a:endParaRPr kumimoji="1" lang="ja-JP" alt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5662" y="3268682"/>
              <a:ext cx="393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(12)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320" y="654486"/>
            <a:ext cx="4286663" cy="1292787"/>
            <a:chOff x="353320" y="680151"/>
            <a:chExt cx="4286663" cy="1292787"/>
          </a:xfrm>
        </p:grpSpPr>
        <p:sp>
          <p:nvSpPr>
            <p:cNvPr id="45" name="Rectangle 44"/>
            <p:cNvSpPr/>
            <p:nvPr/>
          </p:nvSpPr>
          <p:spPr>
            <a:xfrm>
              <a:off x="3400023" y="1049483"/>
              <a:ext cx="1078843" cy="86212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7876" y="1921934"/>
              <a:ext cx="3670791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3320" y="1719022"/>
              <a:ext cx="14606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</a:t>
              </a:r>
              <a:r>
                <a:rPr kumimoji="1" lang="en-US" altLang="ja-JP" sz="1050" dirty="0" smtClean="0"/>
                <a:t>/users/ password</a:t>
              </a:r>
              <a:endParaRPr kumimoji="1" lang="ja-JP" altLang="en-US" sz="105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53182" y="1700816"/>
              <a:ext cx="3352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rgbClr val="FF0000"/>
                  </a:solidFill>
                </a:rPr>
                <a:t>(1)</a:t>
              </a:r>
              <a:endParaRPr kumimoji="1" lang="ja-JP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7048" y="680151"/>
              <a:ext cx="4252935" cy="1218412"/>
              <a:chOff x="387048" y="680151"/>
              <a:chExt cx="4252935" cy="12184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7048" y="775801"/>
                <a:ext cx="4091818" cy="24688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Blog | My account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7048" y="1300880"/>
                <a:ext cx="2133902" cy="2478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1000" dirty="0" smtClean="0"/>
                  <a:t>Search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69995" y="1347419"/>
                <a:ext cx="1586025" cy="1496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dk1"/>
              </a:lnRef>
              <a:fillRef idx="1001">
                <a:schemeClr val="lt2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Username,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lastname</a:t>
                </a:r>
                <a:r>
                  <a:rPr kumimoji="1" lang="en-US" altLang="ja-JP" sz="800" dirty="0" smtClean="0">
                    <a:solidFill>
                      <a:schemeClr val="bg1">
                        <a:lumMod val="85000"/>
                      </a:schemeClr>
                    </a:solidFill>
                  </a:rPr>
                  <a:t>, </a:t>
                </a:r>
                <a:r>
                  <a:rPr kumimoji="1" lang="en-US" altLang="ja-JP" sz="800" dirty="0" err="1" smtClean="0">
                    <a:solidFill>
                      <a:schemeClr val="bg1">
                        <a:lumMod val="85000"/>
                      </a:schemeClr>
                    </a:solidFill>
                  </a:rPr>
                  <a:t>firstname</a:t>
                </a:r>
                <a:endParaRPr kumimoji="1" lang="ja-JP" altLang="en-US" sz="8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7049" y="680151"/>
                <a:ext cx="1170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Mini blog</a:t>
                </a:r>
                <a:endParaRPr lang="en-GB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313271" y="1425645"/>
                <a:ext cx="3274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(4)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321993" y="998317"/>
                <a:ext cx="1148071" cy="900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Edit profile</a:t>
                </a:r>
              </a:p>
              <a:p>
                <a:r>
                  <a:rPr kumimoji="1" lang="en-US" altLang="ja-JP" sz="1050" dirty="0" smtClean="0">
                    <a:solidFill>
                      <a:srgbClr val="FF0000"/>
                    </a:solidFill>
                  </a:rPr>
                  <a:t>Change password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Manage posts</a:t>
                </a:r>
              </a:p>
              <a:p>
                <a:r>
                  <a:rPr kumimoji="1" lang="en-US" altLang="ja-JP" sz="1050" dirty="0" smtClean="0">
                    <a:solidFill>
                      <a:schemeClr val="bg1"/>
                    </a:solidFill>
                  </a:rPr>
                  <a:t>Logout</a:t>
                </a:r>
              </a:p>
              <a:p>
                <a:endParaRPr kumimoji="1" lang="ja-JP" altLang="en-US" sz="105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26295" y="9968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(5)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158939" y="1313440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(7)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846288" y="15116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(8)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78695" y="1149205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(6)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312550" y="769878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(2)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119262" y="826973"/>
                <a:ext cx="3274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00" dirty="0" smtClean="0">
                    <a:solidFill>
                      <a:srgbClr val="FF0000"/>
                    </a:solidFill>
                  </a:rPr>
                  <a:t>(3)</a:t>
                </a:r>
                <a:endParaRPr kumimoji="1" lang="ja-JP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4567</Words>
  <Application>Microsoft Office PowerPoint</Application>
  <PresentationFormat>On-screen Show (4:3)</PresentationFormat>
  <Paragraphs>1656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メイリオ</vt:lpstr>
      <vt:lpstr>ＭＳ Ｐゴシック</vt:lpstr>
      <vt:lpstr>Arial</vt:lpstr>
      <vt:lpstr>Calibri</vt:lpstr>
      <vt:lpstr>Trebuchet MS</vt:lpstr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vy lam</cp:lastModifiedBy>
  <cp:revision>301</cp:revision>
  <dcterms:created xsi:type="dcterms:W3CDTF">2014-12-08T01:47:50Z</dcterms:created>
  <dcterms:modified xsi:type="dcterms:W3CDTF">2015-01-13T09:07:36Z</dcterms:modified>
  <cp:category/>
</cp:coreProperties>
</file>