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11"/>
  </p:notesMasterIdLst>
  <p:sldIdLst>
    <p:sldId id="257" r:id="rId2"/>
    <p:sldId id="256" r:id="rId3"/>
    <p:sldId id="258" r:id="rId4"/>
    <p:sldId id="262" r:id="rId5"/>
    <p:sldId id="264" r:id="rId6"/>
    <p:sldId id="265" r:id="rId7"/>
    <p:sldId id="266" r:id="rId8"/>
    <p:sldId id="267" r:id="rId9"/>
    <p:sldId id="268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753" autoAdjust="0"/>
  </p:normalViewPr>
  <p:slideViewPr>
    <p:cSldViewPr snapToGrid="0" snapToObjects="1">
      <p:cViewPr varScale="1">
        <p:scale>
          <a:sx n="74" d="100"/>
          <a:sy n="74" d="100"/>
        </p:scale>
        <p:origin x="54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4D75D-3A88-044C-B530-B9A2A8B351DB}" type="datetimeFigureOut">
              <a:t>1/9/2015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75BE2-4F29-9F42-8592-F7ACB96438D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2492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2015/1/9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790406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2015/1/9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44375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2015/1/9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196707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CA1E-F1DB-4802-8799-DA6281920C9D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2015/1/9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85DE-6785-42F2-A93A-9AC8FA33F321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gray">
          <a:xfrm>
            <a:off x="0" y="457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AutoShape 8"/>
          <p:cNvSpPr>
            <a:spLocks noChangeArrowheads="1"/>
          </p:cNvSpPr>
          <p:nvPr userDrawn="1"/>
        </p:nvSpPr>
        <p:spPr bwMode="gray">
          <a:xfrm>
            <a:off x="70352" y="82550"/>
            <a:ext cx="35175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gray">
          <a:xfrm>
            <a:off x="8301271" y="266700"/>
            <a:ext cx="765053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1" name="Rectangle 17"/>
          <p:cNvSpPr txBox="1">
            <a:spLocks noChangeArrowheads="1"/>
          </p:cNvSpPr>
          <p:nvPr userDrawn="1"/>
        </p:nvSpPr>
        <p:spPr bwMode="gray">
          <a:xfrm>
            <a:off x="8735097" y="6611943"/>
            <a:ext cx="389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000" b="1" kern="1200">
                <a:solidFill>
                  <a:srgbClr val="5F5F5F"/>
                </a:solidFill>
                <a:latin typeface="Trebuchet MS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93C659-F3DE-4F49-AD44-90BEB4B065B5}" type="slidenum">
              <a:rPr lang="ja-JP" altLang="en-US" smtClean="0">
                <a:ea typeface="ＭＳ Ｐゴシック"/>
              </a:rPr>
              <a:pPr/>
              <a:t>‹#›</a:t>
            </a:fld>
            <a:endParaRPr lang="ja-JP" altLang="en-US">
              <a:ea typeface="ＭＳ Ｐゴシック"/>
            </a:endParaRP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476" y="57150"/>
            <a:ext cx="773847" cy="16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2766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41926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CA1E-F1DB-4802-8799-DA6281920C9D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2015/1/9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85DE-6785-42F2-A93A-9AC8FA33F321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gray">
          <a:xfrm>
            <a:off x="0" y="457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AutoShape 8"/>
          <p:cNvSpPr>
            <a:spLocks noChangeArrowheads="1"/>
          </p:cNvSpPr>
          <p:nvPr userDrawn="1"/>
        </p:nvSpPr>
        <p:spPr bwMode="gray">
          <a:xfrm>
            <a:off x="70351" y="82550"/>
            <a:ext cx="35175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gray">
          <a:xfrm>
            <a:off x="8301270" y="266700"/>
            <a:ext cx="765053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1" name="Rectangle 17"/>
          <p:cNvSpPr txBox="1">
            <a:spLocks noChangeArrowheads="1"/>
          </p:cNvSpPr>
          <p:nvPr userDrawn="1"/>
        </p:nvSpPr>
        <p:spPr bwMode="gray">
          <a:xfrm>
            <a:off x="8735097" y="6611942"/>
            <a:ext cx="389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000" b="1" kern="1200">
                <a:solidFill>
                  <a:srgbClr val="5F5F5F"/>
                </a:solidFill>
                <a:latin typeface="Trebuchet MS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93C659-F3DE-4F49-AD44-90BEB4B065B5}" type="slidenum">
              <a:rPr lang="ja-JP" altLang="en-US" smtClean="0">
                <a:ea typeface="ＭＳ Ｐゴシック"/>
              </a:rPr>
              <a:pPr/>
              <a:t>‹#›</a:t>
            </a:fld>
            <a:endParaRPr lang="ja-JP" altLang="en-US">
              <a:ea typeface="ＭＳ Ｐゴシック"/>
            </a:endParaRP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475" y="57150"/>
            <a:ext cx="773847" cy="16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2766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18216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CA1E-F1DB-4802-8799-DA6281920C9D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2015/1/9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85DE-6785-42F2-A93A-9AC8FA33F321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gray">
          <a:xfrm>
            <a:off x="0" y="457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AutoShape 8"/>
          <p:cNvSpPr>
            <a:spLocks noChangeArrowheads="1"/>
          </p:cNvSpPr>
          <p:nvPr userDrawn="1"/>
        </p:nvSpPr>
        <p:spPr bwMode="gray">
          <a:xfrm>
            <a:off x="70351" y="82550"/>
            <a:ext cx="35175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gray">
          <a:xfrm>
            <a:off x="8301270" y="266700"/>
            <a:ext cx="765053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1" name="Rectangle 17"/>
          <p:cNvSpPr txBox="1">
            <a:spLocks noChangeArrowheads="1"/>
          </p:cNvSpPr>
          <p:nvPr userDrawn="1"/>
        </p:nvSpPr>
        <p:spPr bwMode="gray">
          <a:xfrm>
            <a:off x="8735097" y="6611942"/>
            <a:ext cx="389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000" b="1" kern="1200">
                <a:solidFill>
                  <a:srgbClr val="5F5F5F"/>
                </a:solidFill>
                <a:latin typeface="Trebuchet MS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93C659-F3DE-4F49-AD44-90BEB4B065B5}" type="slidenum">
              <a:rPr lang="ja-JP" altLang="en-US" smtClean="0">
                <a:ea typeface="ＭＳ Ｐゴシック"/>
              </a:rPr>
              <a:pPr/>
              <a:t>‹#›</a:t>
            </a:fld>
            <a:endParaRPr lang="ja-JP" altLang="en-US">
              <a:ea typeface="ＭＳ Ｐゴシック"/>
            </a:endParaRP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475" y="57150"/>
            <a:ext cx="773847" cy="16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2766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33719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2015/1/9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14" name="AutoShape 9"/>
          <p:cNvSpPr>
            <a:spLocks noChangeArrowheads="1"/>
          </p:cNvSpPr>
          <p:nvPr userDrawn="1"/>
        </p:nvSpPr>
        <p:spPr bwMode="gray">
          <a:xfrm>
            <a:off x="2181193" y="3009900"/>
            <a:ext cx="33715" cy="838200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5" name="Rectangle 11"/>
          <p:cNvSpPr>
            <a:spLocks noChangeArrowheads="1"/>
          </p:cNvSpPr>
          <p:nvPr userDrawn="1"/>
        </p:nvSpPr>
        <p:spPr bwMode="gray">
          <a:xfrm>
            <a:off x="8302601" y="38100"/>
            <a:ext cx="765176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6" name="Text Box 12"/>
          <p:cNvSpPr txBox="1">
            <a:spLocks noChangeArrowheads="1"/>
          </p:cNvSpPr>
          <p:nvPr userDrawn="1"/>
        </p:nvSpPr>
        <p:spPr bwMode="gray">
          <a:xfrm>
            <a:off x="6276151" y="6629401"/>
            <a:ext cx="252694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  <p:pic>
        <p:nvPicPr>
          <p:cNvPr id="17" name="Picture 15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59" y="3248025"/>
            <a:ext cx="1688664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33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2015/1/9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363948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2015/1/9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8" name="Line 9"/>
          <p:cNvSpPr>
            <a:spLocks noChangeShapeType="1"/>
          </p:cNvSpPr>
          <p:nvPr userDrawn="1"/>
        </p:nvSpPr>
        <p:spPr bwMode="gray">
          <a:xfrm>
            <a:off x="0" y="457200"/>
            <a:ext cx="9146932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6932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AutoShape 8"/>
          <p:cNvSpPr>
            <a:spLocks noChangeArrowheads="1"/>
          </p:cNvSpPr>
          <p:nvPr userDrawn="1"/>
        </p:nvSpPr>
        <p:spPr bwMode="gray">
          <a:xfrm>
            <a:off x="70362" y="82550"/>
            <a:ext cx="35181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 dirty="0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1" name="Rectangle 12"/>
          <p:cNvSpPr>
            <a:spLocks noChangeArrowheads="1"/>
          </p:cNvSpPr>
          <p:nvPr userDrawn="1"/>
        </p:nvSpPr>
        <p:spPr bwMode="gray">
          <a:xfrm>
            <a:off x="8302601" y="266700"/>
            <a:ext cx="765176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804" y="57150"/>
            <a:ext cx="773971" cy="16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3563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33108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2015/1/9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54761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2015/1/9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457983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2015/1/9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27546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2015/1/9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893335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2015/1/9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262611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781E7-9C08-2149-9165-A35BDE62CAE7}" type="datetimeFigureOut">
              <a:rPr kumimoji="1"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2015/1/9</a:t>
            </a:fld>
            <a:endParaRPr kumimoji="1"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1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C5D53-84CB-B546-A48D-B4493DCA9917}" type="slidenum">
              <a:rPr kumimoji="1"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kumimoji="1"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423004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245948" y="3140969"/>
            <a:ext cx="6692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PHP Training: Mini Blog Wireframe</a:t>
            </a:r>
          </a:p>
        </p:txBody>
      </p:sp>
      <p:sp>
        <p:nvSpPr>
          <p:cNvPr id="5" name="サブタイトル 1"/>
          <p:cNvSpPr txBox="1">
            <a:spLocks/>
          </p:cNvSpPr>
          <p:nvPr/>
        </p:nvSpPr>
        <p:spPr>
          <a:xfrm>
            <a:off x="2321543" y="3657600"/>
            <a:ext cx="6823924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2014/12/08 Mulodo Inc</a:t>
            </a:r>
            <a:endParaRPr lang="ja-JP" altLang="en-US" sz="900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2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3525" y="0"/>
            <a:ext cx="95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Sitemap</a:t>
            </a:r>
            <a:endParaRPr kumimoji="1" lang="ja-JP" altLang="en-US"/>
          </a:p>
        </p:txBody>
      </p:sp>
      <p:sp useBgFill="1">
        <p:nvSpPr>
          <p:cNvPr id="11" name="Rectangle 10"/>
          <p:cNvSpPr/>
          <p:nvPr/>
        </p:nvSpPr>
        <p:spPr>
          <a:xfrm>
            <a:off x="290286" y="520095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S-1-1</a:t>
            </a:r>
            <a:endParaRPr kumimoji="1" lang="ja-JP" altLang="en-US" sz="1000"/>
          </a:p>
        </p:txBody>
      </p:sp>
      <p:sp>
        <p:nvSpPr>
          <p:cNvPr id="12" name="TextBox 11"/>
          <p:cNvSpPr txBox="1"/>
          <p:nvPr/>
        </p:nvSpPr>
        <p:spPr>
          <a:xfrm>
            <a:off x="165886" y="886301"/>
            <a:ext cx="7514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Homepage</a:t>
            </a:r>
            <a:endParaRPr kumimoji="1" lang="ja-JP" altLang="en-US" sz="100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197106" y="672496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/>
          <p:cNvSpPr/>
          <p:nvPr/>
        </p:nvSpPr>
        <p:spPr>
          <a:xfrm>
            <a:off x="1754890" y="539448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S-2-1</a:t>
            </a:r>
            <a:endParaRPr kumimoji="1" lang="ja-JP" alt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1751483" y="829734"/>
            <a:ext cx="463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Login</a:t>
            </a:r>
            <a:endParaRPr kumimoji="1" lang="ja-JP" altLang="en-US" sz="10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197106" y="1833067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/>
          <p:cNvSpPr/>
          <p:nvPr/>
        </p:nvSpPr>
        <p:spPr>
          <a:xfrm>
            <a:off x="1754890" y="1687924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S-4-1</a:t>
            </a:r>
            <a:endParaRPr kumimoji="1" lang="ja-JP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1751483" y="1978210"/>
            <a:ext cx="7954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My account</a:t>
            </a:r>
            <a:endParaRPr kumimoji="1" lang="ja-JP" altLang="en-US" sz="1000" dirty="0"/>
          </a:p>
        </p:txBody>
      </p:sp>
      <p:cxnSp>
        <p:nvCxnSpPr>
          <p:cNvPr id="30" name="Elbow Connector 29"/>
          <p:cNvCxnSpPr>
            <a:stCxn id="11" idx="3"/>
          </p:cNvCxnSpPr>
          <p:nvPr/>
        </p:nvCxnSpPr>
        <p:spPr>
          <a:xfrm>
            <a:off x="888932" y="665238"/>
            <a:ext cx="321967" cy="591457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362892" y="1833067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41"/>
          <p:cNvSpPr/>
          <p:nvPr/>
        </p:nvSpPr>
        <p:spPr>
          <a:xfrm>
            <a:off x="2920676" y="1687924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S-4-2</a:t>
            </a:r>
            <a:endParaRPr kumimoji="1" lang="ja-JP" alt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2917269" y="1952810"/>
            <a:ext cx="1101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Change password</a:t>
            </a:r>
            <a:endParaRPr kumimoji="1" lang="ja-JP" altLang="en-US" sz="1000" dirty="0"/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4538468" y="1342255"/>
            <a:ext cx="408587" cy="72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5" name="Rectangle 44"/>
          <p:cNvSpPr/>
          <p:nvPr/>
        </p:nvSpPr>
        <p:spPr>
          <a:xfrm>
            <a:off x="4947055" y="1197110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S-4-4</a:t>
            </a:r>
            <a:endParaRPr kumimoji="1" lang="ja-JP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4943648" y="1487396"/>
            <a:ext cx="5309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Create</a:t>
            </a:r>
            <a:endParaRPr kumimoji="1" lang="ja-JP" alt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5036197" y="2071631"/>
            <a:ext cx="387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Edit</a:t>
            </a:r>
          </a:p>
          <a:p>
            <a:endParaRPr kumimoji="1" lang="ja-JP" altLang="en-US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4999943" y="2631731"/>
            <a:ext cx="5273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Delete</a:t>
            </a:r>
            <a:endParaRPr kumimoji="1" lang="ja-JP" altLang="en-US" sz="1000"/>
          </a:p>
        </p:txBody>
      </p:sp>
      <p:cxnSp>
        <p:nvCxnSpPr>
          <p:cNvPr id="65" name="Straight Connector 64"/>
          <p:cNvCxnSpPr/>
          <p:nvPr/>
        </p:nvCxnSpPr>
        <p:spPr>
          <a:xfrm flipH="1">
            <a:off x="2513117" y="1840324"/>
            <a:ext cx="5999" cy="173568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513117" y="2410644"/>
            <a:ext cx="40415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67" name="Rectangle 66"/>
          <p:cNvSpPr/>
          <p:nvPr/>
        </p:nvSpPr>
        <p:spPr>
          <a:xfrm>
            <a:off x="2931616" y="2252801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S-4-3</a:t>
            </a:r>
            <a:endParaRPr kumimoji="1" lang="ja-JP" alt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2861530" y="2543087"/>
            <a:ext cx="8242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Update user</a:t>
            </a:r>
            <a:endParaRPr kumimoji="1" lang="ja-JP" altLang="en-US" sz="10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193699" y="1231670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1"/>
          <p:cNvSpPr/>
          <p:nvPr/>
        </p:nvSpPr>
        <p:spPr>
          <a:xfrm>
            <a:off x="1751483" y="1098622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S-3-1</a:t>
            </a:r>
            <a:endParaRPr kumimoji="1" lang="ja-JP" alt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1721481" y="1432973"/>
            <a:ext cx="1053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Register account</a:t>
            </a:r>
            <a:endParaRPr kumimoji="1" lang="ja-JP" altLang="en-US" sz="10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527464" y="2991364"/>
            <a:ext cx="40415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34"/>
          <p:cNvSpPr/>
          <p:nvPr/>
        </p:nvSpPr>
        <p:spPr>
          <a:xfrm>
            <a:off x="2945963" y="2833521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S-4-3</a:t>
            </a:r>
            <a:endParaRPr kumimoji="1" lang="ja-JP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2861530" y="3173169"/>
            <a:ext cx="914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Manage posts</a:t>
            </a:r>
            <a:endParaRPr kumimoji="1" lang="ja-JP" altLang="en-US" sz="1000" dirty="0"/>
          </a:p>
        </p:txBody>
      </p:sp>
      <p:cxnSp>
        <p:nvCxnSpPr>
          <p:cNvPr id="37" name="Straight Arrow Connector 36"/>
          <p:cNvCxnSpPr>
            <a:endCxn id="38" idx="1"/>
          </p:cNvCxnSpPr>
          <p:nvPr/>
        </p:nvCxnSpPr>
        <p:spPr>
          <a:xfrm>
            <a:off x="4582785" y="1933673"/>
            <a:ext cx="38703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/>
          <p:cNvSpPr/>
          <p:nvPr/>
        </p:nvSpPr>
        <p:spPr>
          <a:xfrm>
            <a:off x="4969823" y="1788530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S-4-5</a:t>
            </a:r>
            <a:endParaRPr kumimoji="1" lang="ja-JP" altLang="en-US" sz="1000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4550392" y="1311979"/>
            <a:ext cx="32393" cy="226403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51" idx="1"/>
          </p:cNvCxnSpPr>
          <p:nvPr/>
        </p:nvCxnSpPr>
        <p:spPr>
          <a:xfrm>
            <a:off x="4538468" y="2471741"/>
            <a:ext cx="38703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51" name="Rectangle 50"/>
          <p:cNvSpPr/>
          <p:nvPr/>
        </p:nvSpPr>
        <p:spPr>
          <a:xfrm>
            <a:off x="4925506" y="2326598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S-4-6</a:t>
            </a:r>
            <a:endParaRPr kumimoji="1" lang="ja-JP" altLang="en-US" sz="1000" dirty="0"/>
          </a:p>
        </p:txBody>
      </p:sp>
      <p:cxnSp>
        <p:nvCxnSpPr>
          <p:cNvPr id="52" name="Straight Arrow Connector 51"/>
          <p:cNvCxnSpPr>
            <a:endCxn id="53" idx="1"/>
          </p:cNvCxnSpPr>
          <p:nvPr/>
        </p:nvCxnSpPr>
        <p:spPr>
          <a:xfrm>
            <a:off x="4582785" y="3009808"/>
            <a:ext cx="38703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53" name="Rectangle 52"/>
          <p:cNvSpPr/>
          <p:nvPr/>
        </p:nvSpPr>
        <p:spPr>
          <a:xfrm>
            <a:off x="4969823" y="2864665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S-4-7</a:t>
            </a:r>
            <a:endParaRPr kumimoji="1" lang="ja-JP" altLang="en-US" sz="1000" dirty="0"/>
          </a:p>
        </p:txBody>
      </p:sp>
      <p:cxnSp>
        <p:nvCxnSpPr>
          <p:cNvPr id="54" name="Straight Arrow Connector 53"/>
          <p:cNvCxnSpPr>
            <a:endCxn id="55" idx="1"/>
          </p:cNvCxnSpPr>
          <p:nvPr/>
        </p:nvCxnSpPr>
        <p:spPr>
          <a:xfrm>
            <a:off x="4582785" y="3576010"/>
            <a:ext cx="38703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55" name="Rectangle 54"/>
          <p:cNvSpPr/>
          <p:nvPr/>
        </p:nvSpPr>
        <p:spPr>
          <a:xfrm>
            <a:off x="4969823" y="3430867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S-4-8</a:t>
            </a:r>
            <a:endParaRPr kumimoji="1" lang="ja-JP" alt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4958332" y="3154951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active</a:t>
            </a:r>
            <a:endParaRPr kumimoji="1" lang="ja-JP" altLang="en-US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4969823" y="3750848"/>
            <a:ext cx="5934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Inactive</a:t>
            </a:r>
            <a:endParaRPr kumimoji="1" lang="ja-JP" altLang="en-US" sz="1000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3530262" y="3009808"/>
            <a:ext cx="105252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1206462" y="4294696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64" name="Rectangle 63"/>
          <p:cNvSpPr/>
          <p:nvPr/>
        </p:nvSpPr>
        <p:spPr>
          <a:xfrm>
            <a:off x="1764246" y="4161648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S-5-1</a:t>
            </a:r>
            <a:endParaRPr kumimoji="1" lang="ja-JP" alt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1721481" y="4445242"/>
            <a:ext cx="7457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Blog Detail</a:t>
            </a:r>
            <a:endParaRPr kumimoji="1" lang="ja-JP" altLang="en-US" sz="1000" dirty="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2340084" y="4329685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71" name="Rectangle 70"/>
          <p:cNvSpPr/>
          <p:nvPr/>
        </p:nvSpPr>
        <p:spPr>
          <a:xfrm>
            <a:off x="2897868" y="4196637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S-5-2</a:t>
            </a:r>
            <a:endParaRPr kumimoji="1" lang="ja-JP" alt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2855103" y="4480231"/>
            <a:ext cx="7008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Comment</a:t>
            </a:r>
            <a:endParaRPr kumimoji="1" lang="ja-JP" altLang="en-US" sz="1000" dirty="0"/>
          </a:p>
        </p:txBody>
      </p:sp>
      <p:cxnSp>
        <p:nvCxnSpPr>
          <p:cNvPr id="73" name="Straight Connector 72"/>
          <p:cNvCxnSpPr/>
          <p:nvPr/>
        </p:nvCxnSpPr>
        <p:spPr>
          <a:xfrm>
            <a:off x="4007096" y="4152864"/>
            <a:ext cx="0" cy="89565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3974989" y="4162019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75" name="Rectangle 74"/>
          <p:cNvSpPr/>
          <p:nvPr/>
        </p:nvSpPr>
        <p:spPr>
          <a:xfrm>
            <a:off x="4532773" y="4028971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S-5-3</a:t>
            </a:r>
            <a:endParaRPr kumimoji="1" lang="ja-JP" altLang="en-US" sz="1000" dirty="0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4022195" y="4627554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/>
          <p:cNvSpPr/>
          <p:nvPr/>
        </p:nvSpPr>
        <p:spPr>
          <a:xfrm>
            <a:off x="4579979" y="4494506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S-5-4</a:t>
            </a:r>
            <a:endParaRPr kumimoji="1" lang="ja-JP" altLang="en-US" sz="1000" dirty="0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3496671" y="4329685"/>
            <a:ext cx="522182" cy="120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163170" y="4977506"/>
            <a:ext cx="3882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edit</a:t>
            </a:r>
            <a:endParaRPr kumimoji="1" lang="ja-JP" altLang="en-US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5177590" y="4534415"/>
            <a:ext cx="5164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delete</a:t>
            </a:r>
            <a:endParaRPr kumimoji="1" lang="ja-JP" altLang="en-US" sz="1000" dirty="0"/>
          </a:p>
        </p:txBody>
      </p:sp>
      <p:cxnSp>
        <p:nvCxnSpPr>
          <p:cNvPr id="81" name="Straight Arrow Connector 80"/>
          <p:cNvCxnSpPr/>
          <p:nvPr/>
        </p:nvCxnSpPr>
        <p:spPr>
          <a:xfrm flipV="1">
            <a:off x="4007096" y="5050888"/>
            <a:ext cx="595330" cy="120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82" name="Rectangle 81"/>
          <p:cNvSpPr/>
          <p:nvPr/>
        </p:nvSpPr>
        <p:spPr>
          <a:xfrm>
            <a:off x="4602426" y="4917840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S-5-5</a:t>
            </a:r>
            <a:endParaRPr kumimoji="1" lang="ja-JP" altLang="en-US" sz="1000" dirty="0"/>
          </a:p>
        </p:txBody>
      </p:sp>
      <p:sp>
        <p:nvSpPr>
          <p:cNvPr id="83" name="TextBox 82"/>
          <p:cNvSpPr txBox="1"/>
          <p:nvPr/>
        </p:nvSpPr>
        <p:spPr>
          <a:xfrm>
            <a:off x="5140718" y="4040780"/>
            <a:ext cx="5530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add</a:t>
            </a:r>
            <a:endParaRPr kumimoji="1" lang="ja-JP" altLang="en-US" sz="1000" dirty="0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1195741" y="6185960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85" name="Rectangle 84"/>
          <p:cNvSpPr/>
          <p:nvPr/>
        </p:nvSpPr>
        <p:spPr>
          <a:xfrm>
            <a:off x="1753525" y="6052912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S-6-1</a:t>
            </a:r>
            <a:endParaRPr kumimoji="1" lang="ja-JP" altLang="en-US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1727894" y="6353135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Search user</a:t>
            </a:r>
            <a:endParaRPr kumimoji="1" lang="ja-JP" altLang="en-US" sz="1000" dirty="0"/>
          </a:p>
        </p:txBody>
      </p:sp>
      <p:cxnSp>
        <p:nvCxnSpPr>
          <p:cNvPr id="87" name="Straight Connector 86"/>
          <p:cNvCxnSpPr/>
          <p:nvPr/>
        </p:nvCxnSpPr>
        <p:spPr>
          <a:xfrm>
            <a:off x="2888562" y="5633575"/>
            <a:ext cx="0" cy="89565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2372615" y="6159068"/>
            <a:ext cx="522182" cy="120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2873404" y="5641114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90" name="Rectangle 89"/>
          <p:cNvSpPr/>
          <p:nvPr/>
        </p:nvSpPr>
        <p:spPr>
          <a:xfrm>
            <a:off x="3431188" y="5508066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S-6-2</a:t>
            </a:r>
            <a:endParaRPr kumimoji="1" lang="ja-JP" altLang="en-US" sz="1000" dirty="0"/>
          </a:p>
        </p:txBody>
      </p:sp>
      <p:sp>
        <p:nvSpPr>
          <p:cNvPr id="91" name="TextBox 90"/>
          <p:cNvSpPr txBox="1"/>
          <p:nvPr/>
        </p:nvSpPr>
        <p:spPr>
          <a:xfrm>
            <a:off x="4094674" y="6475924"/>
            <a:ext cx="13580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View user’s comments</a:t>
            </a:r>
            <a:endParaRPr kumimoji="1" lang="ja-JP" altLang="en-US" sz="1000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2888562" y="6515851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93" name="Rectangle 92"/>
          <p:cNvSpPr/>
          <p:nvPr/>
        </p:nvSpPr>
        <p:spPr>
          <a:xfrm>
            <a:off x="3431188" y="6368394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S-6-4</a:t>
            </a:r>
            <a:endParaRPr kumimoji="1" lang="ja-JP" altLang="en-US" sz="1000" dirty="0"/>
          </a:p>
        </p:txBody>
      </p:sp>
      <p:sp>
        <p:nvSpPr>
          <p:cNvPr id="94" name="TextBox 93"/>
          <p:cNvSpPr txBox="1"/>
          <p:nvPr/>
        </p:nvSpPr>
        <p:spPr>
          <a:xfrm>
            <a:off x="4140878" y="6019567"/>
            <a:ext cx="10839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View user’s posts</a:t>
            </a:r>
            <a:endParaRPr kumimoji="1" lang="ja-JP" altLang="en-US" sz="1000" dirty="0"/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2524353" y="3581590"/>
            <a:ext cx="40415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96" name="Rectangle 95"/>
          <p:cNvSpPr/>
          <p:nvPr/>
        </p:nvSpPr>
        <p:spPr>
          <a:xfrm>
            <a:off x="2942852" y="3423747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S-4-9</a:t>
            </a:r>
            <a:endParaRPr kumimoji="1" lang="ja-JP" altLang="en-US" sz="1000" dirty="0"/>
          </a:p>
        </p:txBody>
      </p:sp>
      <p:sp>
        <p:nvSpPr>
          <p:cNvPr id="97" name="TextBox 96"/>
          <p:cNvSpPr txBox="1"/>
          <p:nvPr/>
        </p:nvSpPr>
        <p:spPr>
          <a:xfrm>
            <a:off x="2858419" y="3763395"/>
            <a:ext cx="545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Logout</a:t>
            </a:r>
            <a:endParaRPr kumimoji="1" lang="ja-JP" altLang="en-US" sz="1000" dirty="0"/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2888562" y="6068328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99" name="Rectangle 98"/>
          <p:cNvSpPr/>
          <p:nvPr/>
        </p:nvSpPr>
        <p:spPr>
          <a:xfrm>
            <a:off x="3446346" y="5935280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S-2-3</a:t>
            </a:r>
            <a:endParaRPr kumimoji="1" lang="ja-JP" altLang="en-US" sz="1000" dirty="0"/>
          </a:p>
        </p:txBody>
      </p:sp>
      <p:sp>
        <p:nvSpPr>
          <p:cNvPr id="100" name="TextBox 99"/>
          <p:cNvSpPr txBox="1"/>
          <p:nvPr/>
        </p:nvSpPr>
        <p:spPr>
          <a:xfrm>
            <a:off x="4125154" y="5543114"/>
            <a:ext cx="10310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View user’s blog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0285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738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S-1-1 Homepage</a:t>
            </a:r>
            <a:endParaRPr kumimoji="1" lang="ja-JP" altLang="en-US"/>
          </a:p>
        </p:txBody>
      </p:sp>
      <p:sp useBgFill="1">
        <p:nvSpPr>
          <p:cNvPr id="2" name="Rectangle 1"/>
          <p:cNvSpPr/>
          <p:nvPr/>
        </p:nvSpPr>
        <p:spPr>
          <a:xfrm>
            <a:off x="25841" y="419758"/>
            <a:ext cx="5173132" cy="633245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112488"/>
              </p:ext>
            </p:extLst>
          </p:nvPr>
        </p:nvGraphicFramePr>
        <p:xfrm>
          <a:off x="5280338" y="876073"/>
          <a:ext cx="3795931" cy="476896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45740"/>
                <a:gridCol w="965189"/>
                <a:gridCol w="705883"/>
                <a:gridCol w="1332538"/>
                <a:gridCol w="446581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Register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page c</a:t>
                      </a:r>
                      <a:r>
                        <a:rPr kumimoji="1" lang="en-US" altLang="ja-JP" sz="1000" dirty="0" smtClean="0"/>
                        <a:t>reated new account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S-3-1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Go to page 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S-2-1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r>
                        <a:rPr kumimoji="1" lang="en-US" altLang="ja-JP" sz="1000" baseline="0" dirty="0"/>
                        <a:t> </a:t>
                      </a:r>
                      <a:r>
                        <a:rPr kumimoji="1" lang="en-US" altLang="ja-JP" sz="1000" baseline="0" dirty="0" smtClean="0"/>
                        <a:t>user by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-6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Title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Click =&gt; go to detail post</a:t>
                      </a:r>
                      <a:endParaRPr kumimoji="1" lang="ja-JP" altLang="en-US" sz="1000" dirty="0" smtClean="0"/>
                    </a:p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S-5-1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Date time post</a:t>
                      </a:r>
                      <a:r>
                        <a:rPr kumimoji="1" lang="en-US" altLang="ja-JP" sz="1000" baseline="0" dirty="0" smtClean="0"/>
                        <a:t> created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S-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5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Date time post modified 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S-5-1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Home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go to home </a:t>
                      </a:r>
                      <a:r>
                        <a:rPr kumimoji="1" lang="en-US" altLang="ja-JP" sz="1000" dirty="0" smtClean="0"/>
                        <a:t>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go to index</a:t>
                      </a:r>
                      <a:r>
                        <a:rPr kumimoji="1" lang="en-US" altLang="ja-JP" sz="1000" baseline="0" dirty="0" smtClean="0"/>
                        <a:t>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+mn-lt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Pre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go to pre page result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+mn-lt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Next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go to next page result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+mn-lt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2" name="Rectangle 71"/>
          <p:cNvSpPr/>
          <p:nvPr/>
        </p:nvSpPr>
        <p:spPr>
          <a:xfrm>
            <a:off x="0" y="428954"/>
            <a:ext cx="5173132" cy="29229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Home | Register| Login 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841" y="785269"/>
            <a:ext cx="2459782" cy="27062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Search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08788" y="831808"/>
            <a:ext cx="1823126" cy="1699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1001">
            <a:schemeClr val="lt2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>
                <a:solidFill>
                  <a:schemeClr val="bg1">
                    <a:lumMod val="85000"/>
                  </a:schemeClr>
                </a:solidFill>
              </a:rPr>
              <a:t>Username, </a:t>
            </a:r>
            <a:r>
              <a:rPr kumimoji="1" lang="en-US" altLang="ja-JP" sz="1000" dirty="0" err="1" smtClean="0">
                <a:solidFill>
                  <a:schemeClr val="bg1">
                    <a:lumMod val="85000"/>
                  </a:schemeClr>
                </a:solidFill>
              </a:rPr>
              <a:t>lastname</a:t>
            </a:r>
            <a:r>
              <a:rPr kumimoji="1" lang="en-US" altLang="ja-JP" sz="1000" dirty="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kumimoji="1" lang="en-US" altLang="ja-JP" sz="1000" dirty="0" err="1" smtClean="0">
                <a:solidFill>
                  <a:schemeClr val="bg1">
                    <a:lumMod val="85000"/>
                  </a:schemeClr>
                </a:solidFill>
              </a:rPr>
              <a:t>firstname</a:t>
            </a:r>
            <a:endParaRPr kumimoji="1" lang="ja-JP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313" y="1258077"/>
            <a:ext cx="2418310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6" name="TextBox 55"/>
          <p:cNvSpPr txBox="1"/>
          <p:nvPr/>
        </p:nvSpPr>
        <p:spPr>
          <a:xfrm>
            <a:off x="67312" y="1398879"/>
            <a:ext cx="238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/>
              <a:t>Lorem Ipsum is simply dummy text of the print </a:t>
            </a:r>
            <a:r>
              <a:rPr kumimoji="1" lang="en-US" altLang="ja-JP" sz="1000" dirty="0"/>
              <a:t>… </a:t>
            </a:r>
            <a:endParaRPr kumimoji="1" lang="ja-JP" altLang="en-US" sz="1000" dirty="0"/>
          </a:p>
        </p:txBody>
      </p:sp>
      <p:sp>
        <p:nvSpPr>
          <p:cNvPr id="77" name="TextBox 55"/>
          <p:cNvSpPr txBox="1"/>
          <p:nvPr/>
        </p:nvSpPr>
        <p:spPr>
          <a:xfrm>
            <a:off x="67313" y="1733524"/>
            <a:ext cx="1436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dirty="0" smtClean="0"/>
              <a:t>Post by : Lam Vy</a:t>
            </a:r>
          </a:p>
          <a:p>
            <a:pPr algn="just"/>
            <a:r>
              <a:rPr kumimoji="1" lang="en-US" altLang="ja-JP" sz="1000" dirty="0" smtClean="0"/>
              <a:t>Post date : 2014-01-08</a:t>
            </a:r>
          </a:p>
          <a:p>
            <a:pPr algn="just"/>
            <a:endParaRPr kumimoji="1" lang="ja-JP" altLang="en-US" sz="1000" dirty="0"/>
          </a:p>
        </p:txBody>
      </p:sp>
      <p:sp>
        <p:nvSpPr>
          <p:cNvPr id="82" name="Rectangle 81"/>
          <p:cNvSpPr/>
          <p:nvPr/>
        </p:nvSpPr>
        <p:spPr>
          <a:xfrm>
            <a:off x="2780663" y="1278680"/>
            <a:ext cx="2418310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6" name="Rectangle 85"/>
          <p:cNvSpPr/>
          <p:nvPr/>
        </p:nvSpPr>
        <p:spPr>
          <a:xfrm>
            <a:off x="67312" y="2287522"/>
            <a:ext cx="2418310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9" name="Rectangle 88"/>
          <p:cNvSpPr/>
          <p:nvPr/>
        </p:nvSpPr>
        <p:spPr>
          <a:xfrm>
            <a:off x="67311" y="3316967"/>
            <a:ext cx="2418310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2" name="Rectangle 91"/>
          <p:cNvSpPr/>
          <p:nvPr/>
        </p:nvSpPr>
        <p:spPr>
          <a:xfrm>
            <a:off x="67310" y="4346412"/>
            <a:ext cx="2418310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5" name="Rectangle 94"/>
          <p:cNvSpPr/>
          <p:nvPr/>
        </p:nvSpPr>
        <p:spPr>
          <a:xfrm>
            <a:off x="67309" y="5375857"/>
            <a:ext cx="2418310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8" name="Rectangle 97"/>
          <p:cNvSpPr/>
          <p:nvPr/>
        </p:nvSpPr>
        <p:spPr>
          <a:xfrm>
            <a:off x="2780663" y="2292369"/>
            <a:ext cx="2418310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2" name="Rectangle 101"/>
          <p:cNvSpPr/>
          <p:nvPr/>
        </p:nvSpPr>
        <p:spPr>
          <a:xfrm>
            <a:off x="2792527" y="3318504"/>
            <a:ext cx="2418310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8" name="Rectangle 107"/>
          <p:cNvSpPr/>
          <p:nvPr/>
        </p:nvSpPr>
        <p:spPr>
          <a:xfrm>
            <a:off x="2780662" y="4346412"/>
            <a:ext cx="2418310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1" name="Rectangle 110"/>
          <p:cNvSpPr/>
          <p:nvPr/>
        </p:nvSpPr>
        <p:spPr>
          <a:xfrm>
            <a:off x="2768797" y="5374320"/>
            <a:ext cx="2418310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4" name="TextBox 26"/>
          <p:cNvSpPr txBox="1"/>
          <p:nvPr/>
        </p:nvSpPr>
        <p:spPr>
          <a:xfrm>
            <a:off x="4433408" y="57589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15" name="TextBox 26"/>
          <p:cNvSpPr txBox="1"/>
          <p:nvPr/>
        </p:nvSpPr>
        <p:spPr>
          <a:xfrm>
            <a:off x="4913669" y="56576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17" name="TextBox 26"/>
          <p:cNvSpPr txBox="1"/>
          <p:nvPr/>
        </p:nvSpPr>
        <p:spPr>
          <a:xfrm>
            <a:off x="1863263" y="743439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18" name="TextBox 26"/>
          <p:cNvSpPr txBox="1"/>
          <p:nvPr/>
        </p:nvSpPr>
        <p:spPr>
          <a:xfrm>
            <a:off x="1026157" y="1552768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19" name="TextBox 26"/>
          <p:cNvSpPr txBox="1"/>
          <p:nvPr/>
        </p:nvSpPr>
        <p:spPr>
          <a:xfrm>
            <a:off x="1059740" y="1732235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20" name="TextBox 26"/>
          <p:cNvSpPr txBox="1"/>
          <p:nvPr/>
        </p:nvSpPr>
        <p:spPr>
          <a:xfrm>
            <a:off x="1212140" y="1884635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-16288" y="1050552"/>
            <a:ext cx="5132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endParaRPr kumimoji="1" lang="ja-JP" altLang="en-US" sz="1050" dirty="0"/>
          </a:p>
        </p:txBody>
      </p:sp>
      <p:sp>
        <p:nvSpPr>
          <p:cNvPr id="124" name="TextBox 26"/>
          <p:cNvSpPr txBox="1"/>
          <p:nvPr/>
        </p:nvSpPr>
        <p:spPr>
          <a:xfrm>
            <a:off x="374530" y="1045409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25841" y="358799"/>
            <a:ext cx="117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Mini blog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26" name="TextBox 26"/>
          <p:cNvSpPr txBox="1"/>
          <p:nvPr/>
        </p:nvSpPr>
        <p:spPr>
          <a:xfrm>
            <a:off x="3877897" y="57287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1" name="TextBox 55"/>
          <p:cNvSpPr txBox="1"/>
          <p:nvPr/>
        </p:nvSpPr>
        <p:spPr>
          <a:xfrm>
            <a:off x="2792526" y="1409949"/>
            <a:ext cx="238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/>
              <a:t>Lorem Ipsum is simply dummy text of the print </a:t>
            </a:r>
            <a:r>
              <a:rPr kumimoji="1" lang="en-US" altLang="ja-JP" sz="1000" dirty="0"/>
              <a:t>… </a:t>
            </a:r>
            <a:endParaRPr kumimoji="1" lang="ja-JP" altLang="en-US" sz="1000" dirty="0"/>
          </a:p>
        </p:txBody>
      </p:sp>
      <p:sp>
        <p:nvSpPr>
          <p:cNvPr id="52" name="TextBox 55"/>
          <p:cNvSpPr txBox="1"/>
          <p:nvPr/>
        </p:nvSpPr>
        <p:spPr>
          <a:xfrm>
            <a:off x="2792527" y="1744594"/>
            <a:ext cx="1436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dirty="0" smtClean="0"/>
              <a:t>Post by : Lam Vy</a:t>
            </a:r>
          </a:p>
          <a:p>
            <a:pPr algn="just"/>
            <a:r>
              <a:rPr kumimoji="1" lang="en-US" altLang="ja-JP" sz="1000" dirty="0" smtClean="0"/>
              <a:t>Post date : 2014-01-08</a:t>
            </a:r>
          </a:p>
          <a:p>
            <a:pPr algn="just"/>
            <a:endParaRPr kumimoji="1" lang="ja-JP" altLang="en-US" sz="1000" dirty="0"/>
          </a:p>
        </p:txBody>
      </p:sp>
      <p:sp>
        <p:nvSpPr>
          <p:cNvPr id="53" name="TextBox 55"/>
          <p:cNvSpPr txBox="1"/>
          <p:nvPr/>
        </p:nvSpPr>
        <p:spPr>
          <a:xfrm>
            <a:off x="2812145" y="2378178"/>
            <a:ext cx="238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/>
              <a:t>Lorem Ipsum is simply dummy text of the print </a:t>
            </a:r>
            <a:r>
              <a:rPr kumimoji="1" lang="en-US" altLang="ja-JP" sz="1000" dirty="0"/>
              <a:t>… </a:t>
            </a:r>
            <a:endParaRPr kumimoji="1" lang="ja-JP" altLang="en-US" sz="1000" dirty="0"/>
          </a:p>
        </p:txBody>
      </p:sp>
      <p:sp>
        <p:nvSpPr>
          <p:cNvPr id="54" name="TextBox 55"/>
          <p:cNvSpPr txBox="1"/>
          <p:nvPr/>
        </p:nvSpPr>
        <p:spPr>
          <a:xfrm>
            <a:off x="2812146" y="2712823"/>
            <a:ext cx="1436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dirty="0" smtClean="0"/>
              <a:t>Post by : Lam Vy</a:t>
            </a:r>
          </a:p>
          <a:p>
            <a:pPr algn="just"/>
            <a:r>
              <a:rPr kumimoji="1" lang="en-US" altLang="ja-JP" sz="1000" dirty="0" smtClean="0"/>
              <a:t>Post date : 2014-01-08</a:t>
            </a:r>
          </a:p>
          <a:p>
            <a:pPr algn="just"/>
            <a:endParaRPr kumimoji="1" lang="ja-JP" altLang="en-US" sz="1000" dirty="0"/>
          </a:p>
        </p:txBody>
      </p:sp>
      <p:sp>
        <p:nvSpPr>
          <p:cNvPr id="55" name="TextBox 55"/>
          <p:cNvSpPr txBox="1"/>
          <p:nvPr/>
        </p:nvSpPr>
        <p:spPr>
          <a:xfrm>
            <a:off x="2792527" y="3437561"/>
            <a:ext cx="238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/>
              <a:t>Lorem Ipsum is simply dummy text of the print </a:t>
            </a:r>
            <a:r>
              <a:rPr kumimoji="1" lang="en-US" altLang="ja-JP" sz="1000" dirty="0"/>
              <a:t>… </a:t>
            </a:r>
            <a:endParaRPr kumimoji="1" lang="ja-JP" alt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2792528" y="3772206"/>
            <a:ext cx="1436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dirty="0" smtClean="0"/>
              <a:t>Post by : Lam Vy</a:t>
            </a:r>
          </a:p>
          <a:p>
            <a:pPr algn="just"/>
            <a:r>
              <a:rPr kumimoji="1" lang="en-US" altLang="ja-JP" sz="1000" dirty="0" smtClean="0"/>
              <a:t>Post date : 2014-01-08</a:t>
            </a:r>
          </a:p>
          <a:p>
            <a:pPr algn="just"/>
            <a:endParaRPr kumimoji="1" lang="ja-JP" altLang="en-US" sz="1000" dirty="0"/>
          </a:p>
        </p:txBody>
      </p:sp>
      <p:sp>
        <p:nvSpPr>
          <p:cNvPr id="57" name="TextBox 55"/>
          <p:cNvSpPr txBox="1"/>
          <p:nvPr/>
        </p:nvSpPr>
        <p:spPr>
          <a:xfrm>
            <a:off x="2792527" y="4482600"/>
            <a:ext cx="238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/>
              <a:t>Lorem Ipsum is simply dummy text of the print </a:t>
            </a:r>
            <a:r>
              <a:rPr kumimoji="1" lang="en-US" altLang="ja-JP" sz="1000" dirty="0"/>
              <a:t>… </a:t>
            </a:r>
            <a:endParaRPr kumimoji="1" lang="ja-JP" altLang="en-US" sz="1000" dirty="0"/>
          </a:p>
        </p:txBody>
      </p:sp>
      <p:sp>
        <p:nvSpPr>
          <p:cNvPr id="58" name="TextBox 57"/>
          <p:cNvSpPr txBox="1"/>
          <p:nvPr/>
        </p:nvSpPr>
        <p:spPr>
          <a:xfrm>
            <a:off x="2792528" y="4817245"/>
            <a:ext cx="1436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dirty="0" smtClean="0"/>
              <a:t>Post by : Lam Vy</a:t>
            </a:r>
          </a:p>
          <a:p>
            <a:pPr algn="just"/>
            <a:r>
              <a:rPr kumimoji="1" lang="en-US" altLang="ja-JP" sz="1000" dirty="0" smtClean="0"/>
              <a:t>Post date : 2014-01-08</a:t>
            </a:r>
          </a:p>
          <a:p>
            <a:pPr algn="just"/>
            <a:endParaRPr kumimoji="1" lang="ja-JP" altLang="en-US" sz="1000" dirty="0"/>
          </a:p>
        </p:txBody>
      </p:sp>
      <p:sp>
        <p:nvSpPr>
          <p:cNvPr id="59" name="TextBox 55"/>
          <p:cNvSpPr txBox="1"/>
          <p:nvPr/>
        </p:nvSpPr>
        <p:spPr>
          <a:xfrm>
            <a:off x="2830231" y="5498139"/>
            <a:ext cx="238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/>
              <a:t>Lorem Ipsum is simply dummy text of the print </a:t>
            </a:r>
            <a:r>
              <a:rPr kumimoji="1" lang="en-US" altLang="ja-JP" sz="1000" dirty="0"/>
              <a:t>… </a:t>
            </a:r>
            <a:endParaRPr kumimoji="1" lang="ja-JP" altLang="en-US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2830232" y="5832784"/>
            <a:ext cx="1436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dirty="0" smtClean="0"/>
              <a:t>Post by : Lam Vy</a:t>
            </a:r>
          </a:p>
          <a:p>
            <a:pPr algn="just"/>
            <a:r>
              <a:rPr kumimoji="1" lang="en-US" altLang="ja-JP" sz="1000" dirty="0" smtClean="0"/>
              <a:t>Post date : 2014-01-08</a:t>
            </a:r>
          </a:p>
          <a:p>
            <a:pPr algn="just"/>
            <a:endParaRPr kumimoji="1" lang="ja-JP" altLang="en-US" sz="1000" dirty="0"/>
          </a:p>
        </p:txBody>
      </p:sp>
      <p:sp>
        <p:nvSpPr>
          <p:cNvPr id="61" name="TextBox 55"/>
          <p:cNvSpPr txBox="1"/>
          <p:nvPr/>
        </p:nvSpPr>
        <p:spPr>
          <a:xfrm>
            <a:off x="146481" y="5542301"/>
            <a:ext cx="238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/>
              <a:t>Lorem Ipsum is simply dummy text of the print </a:t>
            </a:r>
            <a:r>
              <a:rPr kumimoji="1" lang="en-US" altLang="ja-JP" sz="1000" dirty="0"/>
              <a:t>… </a:t>
            </a:r>
            <a:endParaRPr kumimoji="1" lang="ja-JP" altLang="en-US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146482" y="5876946"/>
            <a:ext cx="1436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dirty="0" smtClean="0"/>
              <a:t>Post by : Lam Vy</a:t>
            </a:r>
          </a:p>
          <a:p>
            <a:pPr algn="just"/>
            <a:r>
              <a:rPr kumimoji="1" lang="en-US" altLang="ja-JP" sz="1000" dirty="0" smtClean="0"/>
              <a:t>Post date : 2014-01-08</a:t>
            </a:r>
          </a:p>
          <a:p>
            <a:pPr algn="just"/>
            <a:endParaRPr kumimoji="1" lang="ja-JP" altLang="en-US" sz="1000" dirty="0"/>
          </a:p>
        </p:txBody>
      </p:sp>
      <p:sp>
        <p:nvSpPr>
          <p:cNvPr id="63" name="TextBox 55"/>
          <p:cNvSpPr txBox="1"/>
          <p:nvPr/>
        </p:nvSpPr>
        <p:spPr>
          <a:xfrm>
            <a:off x="159366" y="4449405"/>
            <a:ext cx="238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/>
              <a:t>Lorem Ipsum is simply dummy text of the print </a:t>
            </a:r>
            <a:r>
              <a:rPr kumimoji="1" lang="en-US" altLang="ja-JP" sz="1000" dirty="0"/>
              <a:t>… </a:t>
            </a:r>
            <a:endParaRPr kumimoji="1" lang="ja-JP" altLang="en-US" sz="1000" dirty="0"/>
          </a:p>
        </p:txBody>
      </p:sp>
      <p:sp>
        <p:nvSpPr>
          <p:cNvPr id="64" name="TextBox 63"/>
          <p:cNvSpPr txBox="1"/>
          <p:nvPr/>
        </p:nvSpPr>
        <p:spPr>
          <a:xfrm>
            <a:off x="159367" y="4784050"/>
            <a:ext cx="1436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dirty="0" smtClean="0"/>
              <a:t>Post by : Lam Vy</a:t>
            </a:r>
          </a:p>
          <a:p>
            <a:pPr algn="just"/>
            <a:r>
              <a:rPr kumimoji="1" lang="en-US" altLang="ja-JP" sz="1000" dirty="0" smtClean="0"/>
              <a:t>Post date : 2014-01-08</a:t>
            </a:r>
          </a:p>
          <a:p>
            <a:pPr algn="just"/>
            <a:endParaRPr kumimoji="1" lang="ja-JP" altLang="en-US" sz="1000" dirty="0"/>
          </a:p>
        </p:txBody>
      </p:sp>
      <p:sp>
        <p:nvSpPr>
          <p:cNvPr id="67" name="TextBox 55"/>
          <p:cNvSpPr txBox="1"/>
          <p:nvPr/>
        </p:nvSpPr>
        <p:spPr>
          <a:xfrm>
            <a:off x="122657" y="3445548"/>
            <a:ext cx="238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/>
              <a:t>Lorem Ipsum is simply dummy text of the print </a:t>
            </a:r>
            <a:r>
              <a:rPr kumimoji="1" lang="en-US" altLang="ja-JP" sz="1000" dirty="0"/>
              <a:t>… </a:t>
            </a:r>
            <a:endParaRPr kumimoji="1" lang="ja-JP" alt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122658" y="3780193"/>
            <a:ext cx="1436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dirty="0" smtClean="0"/>
              <a:t>Post by : Lam Vy</a:t>
            </a:r>
          </a:p>
          <a:p>
            <a:pPr algn="just"/>
            <a:r>
              <a:rPr kumimoji="1" lang="en-US" altLang="ja-JP" sz="1000" dirty="0" smtClean="0"/>
              <a:t>Post date : 2014-01-08</a:t>
            </a:r>
          </a:p>
          <a:p>
            <a:pPr algn="just"/>
            <a:endParaRPr kumimoji="1" lang="ja-JP" altLang="en-US" sz="1000" dirty="0"/>
          </a:p>
        </p:txBody>
      </p:sp>
      <p:sp>
        <p:nvSpPr>
          <p:cNvPr id="69" name="TextBox 55"/>
          <p:cNvSpPr txBox="1"/>
          <p:nvPr/>
        </p:nvSpPr>
        <p:spPr>
          <a:xfrm>
            <a:off x="108787" y="2402977"/>
            <a:ext cx="238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/>
              <a:t>Lorem Ipsum is simply dummy text of the print </a:t>
            </a:r>
            <a:r>
              <a:rPr kumimoji="1" lang="en-US" altLang="ja-JP" sz="1000" dirty="0"/>
              <a:t>… </a:t>
            </a:r>
            <a:endParaRPr kumimoji="1" lang="ja-JP" altLang="en-US" sz="1000" dirty="0"/>
          </a:p>
        </p:txBody>
      </p:sp>
      <p:sp>
        <p:nvSpPr>
          <p:cNvPr id="70" name="TextBox 69"/>
          <p:cNvSpPr txBox="1"/>
          <p:nvPr/>
        </p:nvSpPr>
        <p:spPr>
          <a:xfrm>
            <a:off x="108788" y="2737622"/>
            <a:ext cx="1436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dirty="0" smtClean="0"/>
              <a:t>Post by : Lam Vy</a:t>
            </a:r>
          </a:p>
          <a:p>
            <a:pPr algn="just"/>
            <a:r>
              <a:rPr kumimoji="1" lang="en-US" altLang="ja-JP" sz="1000" dirty="0" smtClean="0"/>
              <a:t>Post date : 2014-01-08</a:t>
            </a:r>
          </a:p>
          <a:p>
            <a:pPr algn="just"/>
            <a:endParaRPr kumimoji="1" lang="ja-JP" altLang="en-US" sz="1000" dirty="0"/>
          </a:p>
        </p:txBody>
      </p:sp>
      <p:grpSp>
        <p:nvGrpSpPr>
          <p:cNvPr id="3" name="Group 2"/>
          <p:cNvGrpSpPr/>
          <p:nvPr/>
        </p:nvGrpSpPr>
        <p:grpSpPr>
          <a:xfrm>
            <a:off x="1475781" y="6361823"/>
            <a:ext cx="2364289" cy="280948"/>
            <a:chOff x="1699251" y="6375119"/>
            <a:chExt cx="2364289" cy="280948"/>
          </a:xfrm>
        </p:grpSpPr>
        <p:sp>
          <p:nvSpPr>
            <p:cNvPr id="49" name="Rectangle 48"/>
            <p:cNvSpPr/>
            <p:nvPr/>
          </p:nvSpPr>
          <p:spPr>
            <a:xfrm>
              <a:off x="1699251" y="6385446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800" baseline="-25000" dirty="0" smtClean="0"/>
                <a:t>&lt;&lt;</a:t>
              </a:r>
              <a:endParaRPr kumimoji="1" lang="ja-JP" altLang="en-US" sz="8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051759" y="6385446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48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1000" baseline="-25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</a:t>
              </a:r>
              <a:endParaRPr kumimoji="1" lang="ja-JP" altLang="en-US" sz="1000" baseline="-25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416361" y="6385446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1000" baseline="-25000" dirty="0" smtClean="0"/>
                <a:t>2</a:t>
              </a:r>
              <a:endParaRPr kumimoji="1" lang="ja-JP" altLang="en-US" sz="10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760974" y="6383017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1000" baseline="-25000" dirty="0" smtClean="0"/>
                <a:t>3</a:t>
              </a:r>
              <a:endParaRPr kumimoji="1" lang="ja-JP" altLang="en-US" sz="10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105587" y="6380588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1000" baseline="-25000" dirty="0" smtClean="0"/>
                <a:t>4</a:t>
              </a:r>
              <a:endParaRPr kumimoji="1" lang="ja-JP" altLang="en-US" sz="10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450200" y="6378159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800" baseline="-25000" dirty="0" smtClean="0"/>
                <a:t>5</a:t>
              </a:r>
              <a:endParaRPr kumimoji="1" lang="ja-JP" altLang="en-US" sz="8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795902" y="6375119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800" baseline="-25000" dirty="0" smtClean="0"/>
                <a:t>&gt;&gt;</a:t>
              </a:r>
              <a:endParaRPr kumimoji="1" lang="ja-JP" altLang="en-US" sz="800" baseline="-25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96" name="TextBox 26"/>
          <p:cNvSpPr txBox="1"/>
          <p:nvPr/>
        </p:nvSpPr>
        <p:spPr>
          <a:xfrm>
            <a:off x="2793202" y="6531831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97" name="TextBox 26"/>
          <p:cNvSpPr txBox="1"/>
          <p:nvPr/>
        </p:nvSpPr>
        <p:spPr>
          <a:xfrm>
            <a:off x="3856867" y="6374022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99" name="TextBox 26"/>
          <p:cNvSpPr txBox="1"/>
          <p:nvPr/>
        </p:nvSpPr>
        <p:spPr>
          <a:xfrm>
            <a:off x="1185561" y="6383927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(10)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99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219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S-2-1 Login</a:t>
            </a:r>
            <a:endParaRPr kumimoji="1" lang="ja-JP" altLang="en-US"/>
          </a:p>
        </p:txBody>
      </p:sp>
      <p:sp useBgFill="1">
        <p:nvSpPr>
          <p:cNvPr id="2" name="Rectangle 1"/>
          <p:cNvSpPr/>
          <p:nvPr/>
        </p:nvSpPr>
        <p:spPr>
          <a:xfrm>
            <a:off x="387048" y="762000"/>
            <a:ext cx="4091818" cy="3716867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6426" y="1629894"/>
            <a:ext cx="12330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 dirty="0"/>
              <a:t> </a:t>
            </a:r>
            <a:r>
              <a:rPr kumimoji="1" lang="en-US" altLang="ja-JP" sz="1050" dirty="0" smtClean="0"/>
              <a:t>/users/ login</a:t>
            </a:r>
            <a:endParaRPr kumimoji="1" lang="ja-JP" altLang="en-US" sz="1050" dirty="0"/>
          </a:p>
        </p:txBody>
      </p:sp>
      <p:sp>
        <p:nvSpPr>
          <p:cNvPr id="77" name="Rectangle 76"/>
          <p:cNvSpPr/>
          <p:nvPr/>
        </p:nvSpPr>
        <p:spPr>
          <a:xfrm>
            <a:off x="1136650" y="2395882"/>
            <a:ext cx="1384300" cy="19297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/>
                </a:solidFill>
              </a:rPr>
              <a:t>Username</a:t>
            </a:r>
            <a:endParaRPr kumimoji="1" lang="ja-JP" altLang="en-US" sz="800" i="1" dirty="0">
              <a:solidFill>
                <a:schemeClr val="bg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136650" y="2878482"/>
            <a:ext cx="1384300" cy="19297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/>
                </a:solidFill>
              </a:rPr>
              <a:t>Password</a:t>
            </a:r>
            <a:endParaRPr kumimoji="1" lang="ja-JP" altLang="en-US" sz="800" i="1" dirty="0">
              <a:solidFill>
                <a:schemeClr val="bg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136650" y="3298722"/>
            <a:ext cx="558800" cy="20938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Login</a:t>
            </a:r>
            <a:endParaRPr kumimoji="1" lang="ja-JP" altLang="en-US" sz="1000"/>
          </a:p>
        </p:txBody>
      </p:sp>
      <p:sp>
        <p:nvSpPr>
          <p:cNvPr id="15" name="TextBox 14"/>
          <p:cNvSpPr txBox="1"/>
          <p:nvPr/>
        </p:nvSpPr>
        <p:spPr>
          <a:xfrm>
            <a:off x="352576" y="2345080"/>
            <a:ext cx="7549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Username:</a:t>
            </a:r>
            <a:endParaRPr kumimoji="1" lang="ja-JP" altLang="en-US" sz="1000" dirty="0"/>
          </a:p>
        </p:txBody>
      </p:sp>
      <p:sp>
        <p:nvSpPr>
          <p:cNvPr id="81" name="TextBox 80"/>
          <p:cNvSpPr txBox="1"/>
          <p:nvPr/>
        </p:nvSpPr>
        <p:spPr>
          <a:xfrm>
            <a:off x="352576" y="2878482"/>
            <a:ext cx="7183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Passwrod:</a:t>
            </a:r>
            <a:endParaRPr kumimoji="1" lang="ja-JP" altLang="en-US" sz="100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1945"/>
              </p:ext>
            </p:extLst>
          </p:nvPr>
        </p:nvGraphicFramePr>
        <p:xfrm>
          <a:off x="4651196" y="876073"/>
          <a:ext cx="4289605" cy="347829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90705"/>
                <a:gridCol w="1009318"/>
                <a:gridCol w="1173740"/>
                <a:gridCol w="1211182"/>
                <a:gridCol w="504660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Username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Input username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Input password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Button 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</a:t>
                      </a:r>
                      <a:r>
                        <a:rPr kumimoji="1" lang="en-US" altLang="ja-JP" sz="1000" baseline="0" dirty="0" smtClean="0"/>
                        <a:t> for submit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r>
                        <a:rPr kumimoji="1" lang="en-US" altLang="ja-JP" sz="1000" baseline="0"/>
                        <a:t> all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Message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Show </a:t>
                      </a:r>
                      <a:r>
                        <a:rPr kumimoji="1" lang="en-US" altLang="ja-JP" sz="1000" dirty="0" smtClean="0"/>
                        <a:t>message return</a:t>
                      </a:r>
                      <a:r>
                        <a:rPr kumimoji="1" lang="en-US" altLang="ja-JP" sz="1000" baseline="0" dirty="0" smtClean="0"/>
                        <a:t> after submit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Register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page c</a:t>
                      </a:r>
                      <a:r>
                        <a:rPr kumimoji="1" lang="en-US" altLang="ja-JP" sz="1000" dirty="0" smtClean="0"/>
                        <a:t>reated new account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S-3-1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Go to page 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S-2-1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Home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go to home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2715662" y="237894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715662" y="283423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(2)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900011" y="329872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86051" y="195660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(5)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35602" y="1972938"/>
            <a:ext cx="1020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(show message)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21450" y="1644542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7048" y="775801"/>
            <a:ext cx="4091818" cy="24688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Home | Register| Login 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87048" y="1300880"/>
            <a:ext cx="2133902" cy="24787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Search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15151" y="1336664"/>
            <a:ext cx="1640869" cy="16730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1001">
            <a:schemeClr val="lt2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8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Username, </a:t>
            </a:r>
            <a:r>
              <a:rPr kumimoji="1" lang="en-US" altLang="ja-JP" sz="800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firstname</a:t>
            </a:r>
            <a:r>
              <a:rPr kumimoji="1" lang="en-US" altLang="ja-JP" sz="8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, </a:t>
            </a:r>
            <a:r>
              <a:rPr kumimoji="1" lang="en-US" altLang="ja-JP" sz="800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lastname</a:t>
            </a:r>
            <a:endParaRPr kumimoji="1" lang="ja-JP" altLang="en-US" sz="8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  <a:p>
            <a:pPr algn="r"/>
            <a:endParaRPr kumimoji="1" lang="ja-JP" altLang="en-US" sz="8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7049" y="680151"/>
            <a:ext cx="117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Mini blog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373067" y="137352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12550" y="769878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75752" y="912540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95383" y="769877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03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47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S-3-1 Register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387048" y="762000"/>
            <a:ext cx="4091818" cy="3716867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3320" y="1719022"/>
            <a:ext cx="13869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 dirty="0"/>
              <a:t> </a:t>
            </a:r>
            <a:r>
              <a:rPr kumimoji="1" lang="en-US" altLang="ja-JP" sz="1050" dirty="0" smtClean="0"/>
              <a:t>/users/ register</a:t>
            </a:r>
            <a:endParaRPr kumimoji="1" lang="ja-JP" altLang="en-US" sz="1050" dirty="0"/>
          </a:p>
        </p:txBody>
      </p:sp>
      <p:sp>
        <p:nvSpPr>
          <p:cNvPr id="77" name="Rectangle 76"/>
          <p:cNvSpPr/>
          <p:nvPr/>
        </p:nvSpPr>
        <p:spPr>
          <a:xfrm>
            <a:off x="1136650" y="2192309"/>
            <a:ext cx="1384300" cy="19297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/>
                </a:solidFill>
              </a:rPr>
              <a:t>Username</a:t>
            </a:r>
            <a:endParaRPr kumimoji="1" lang="ja-JP" altLang="en-US" sz="800" i="1" dirty="0">
              <a:solidFill>
                <a:schemeClr val="bg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136650" y="2444400"/>
            <a:ext cx="1384300" cy="19297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/>
                </a:solidFill>
              </a:rPr>
              <a:t>Password</a:t>
            </a:r>
            <a:endParaRPr kumimoji="1" lang="ja-JP" altLang="en-US" sz="800" i="1" dirty="0">
              <a:solidFill>
                <a:schemeClr val="bg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136649" y="3638073"/>
            <a:ext cx="763361" cy="20304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Register</a:t>
            </a:r>
            <a:endParaRPr kumimoji="1" lang="ja-JP" alt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352576" y="2141507"/>
            <a:ext cx="7549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Username:</a:t>
            </a:r>
            <a:endParaRPr kumimoji="1" lang="ja-JP" altLang="en-US" sz="1000" dirty="0"/>
          </a:p>
        </p:txBody>
      </p:sp>
      <p:sp>
        <p:nvSpPr>
          <p:cNvPr id="81" name="TextBox 80"/>
          <p:cNvSpPr txBox="1"/>
          <p:nvPr/>
        </p:nvSpPr>
        <p:spPr>
          <a:xfrm>
            <a:off x="352576" y="2444400"/>
            <a:ext cx="7183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/>
              <a:t>Passwrod</a:t>
            </a:r>
            <a:r>
              <a:rPr kumimoji="1" lang="en-US" altLang="ja-JP" sz="1000" dirty="0"/>
              <a:t>:</a:t>
            </a:r>
            <a:endParaRPr kumimoji="1" lang="ja-JP" altLang="en-US" sz="100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155639"/>
              </p:ext>
            </p:extLst>
          </p:nvPr>
        </p:nvGraphicFramePr>
        <p:xfrm>
          <a:off x="4651196" y="876073"/>
          <a:ext cx="4289605" cy="44595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90705"/>
                <a:gridCol w="1009318"/>
                <a:gridCol w="1173740"/>
                <a:gridCol w="1211182"/>
                <a:gridCol w="504660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Go to page 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S-2-1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Register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page c</a:t>
                      </a:r>
                      <a:r>
                        <a:rPr kumimoji="1" lang="en-US" altLang="ja-JP" sz="1000" dirty="0" smtClean="0"/>
                        <a:t>reated new account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S-3-1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r>
                        <a:rPr kumimoji="1" lang="en-US" altLang="ja-JP" sz="1000" baseline="0"/>
                        <a:t> all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Message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Show </a:t>
                      </a:r>
                      <a:r>
                        <a:rPr kumimoji="1" lang="en-US" altLang="ja-JP" sz="1000" dirty="0" smtClean="0"/>
                        <a:t>message return</a:t>
                      </a:r>
                      <a:r>
                        <a:rPr kumimoji="1" lang="en-US" altLang="ja-JP" sz="1000" baseline="0" dirty="0" smtClean="0"/>
                        <a:t> after submit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Username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Input username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Input password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err="1" smtClean="0"/>
                        <a:t>Lastname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</a:t>
                      </a:r>
                      <a:r>
                        <a:rPr kumimoji="1" lang="en-US" altLang="ja-JP" sz="1000" dirty="0" err="1" smtClean="0"/>
                        <a:t>lastname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err="1" smtClean="0"/>
                        <a:t>Firstname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</a:t>
                      </a:r>
                      <a:r>
                        <a:rPr kumimoji="1" lang="en-US" altLang="ja-JP" sz="1000" dirty="0" err="1" smtClean="0"/>
                        <a:t>firstname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Email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email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Button </a:t>
                      </a:r>
                      <a:r>
                        <a:rPr kumimoji="1" lang="en-US" altLang="ja-JP" sz="1000" dirty="0" smtClean="0"/>
                        <a:t>register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</a:t>
                      </a:r>
                      <a:r>
                        <a:rPr kumimoji="1" lang="en-US" altLang="ja-JP" sz="1000" baseline="0" dirty="0" smtClean="0"/>
                        <a:t> for submit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Home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go to home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2715662" y="2175374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715662" y="240015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900011" y="329872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86051" y="195660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35602" y="1972938"/>
            <a:ext cx="1020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(show message)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53182" y="1700816"/>
            <a:ext cx="3352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7048" y="775801"/>
            <a:ext cx="4091818" cy="24688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Home | Register| Login 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87048" y="1300880"/>
            <a:ext cx="2133902" cy="24787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Search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69995" y="1347419"/>
            <a:ext cx="1586025" cy="14962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1001">
            <a:schemeClr val="lt2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800" dirty="0" smtClean="0">
                <a:solidFill>
                  <a:schemeClr val="bg1">
                    <a:lumMod val="85000"/>
                  </a:schemeClr>
                </a:solidFill>
              </a:rPr>
              <a:t>Username, </a:t>
            </a:r>
            <a:r>
              <a:rPr kumimoji="1" lang="en-US" altLang="ja-JP" sz="800" dirty="0" err="1" smtClean="0">
                <a:solidFill>
                  <a:schemeClr val="bg1">
                    <a:lumMod val="85000"/>
                  </a:schemeClr>
                </a:solidFill>
              </a:rPr>
              <a:t>lastname</a:t>
            </a:r>
            <a:r>
              <a:rPr kumimoji="1" lang="en-US" altLang="ja-JP" sz="800" dirty="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kumimoji="1" lang="en-US" altLang="ja-JP" sz="800" dirty="0" err="1" smtClean="0">
                <a:solidFill>
                  <a:schemeClr val="bg1">
                    <a:lumMod val="85000"/>
                  </a:schemeClr>
                </a:solidFill>
              </a:rPr>
              <a:t>firstname</a:t>
            </a:r>
            <a:endParaRPr kumimoji="1" lang="ja-JP" alt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7049" y="680151"/>
            <a:ext cx="117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Mini blog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313271" y="142564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12550" y="769878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703056" y="950614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136650" y="2724697"/>
            <a:ext cx="1384300" cy="19297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err="1" smtClean="0">
                <a:solidFill>
                  <a:schemeClr val="bg1"/>
                </a:solidFill>
              </a:rPr>
              <a:t>Lastname</a:t>
            </a:r>
            <a:endParaRPr kumimoji="1" lang="ja-JP" altLang="en-US" sz="800" i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52576" y="2724697"/>
            <a:ext cx="7216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/>
              <a:t>Lastname</a:t>
            </a:r>
            <a:r>
              <a:rPr kumimoji="1" lang="en-US" altLang="ja-JP" sz="1000" dirty="0" smtClean="0"/>
              <a:t>:</a:t>
            </a:r>
            <a:endParaRPr kumimoji="1" lang="ja-JP" alt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2715662" y="268045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136650" y="3004994"/>
            <a:ext cx="1384300" cy="19297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err="1" smtClean="0">
                <a:solidFill>
                  <a:schemeClr val="bg1"/>
                </a:solidFill>
              </a:rPr>
              <a:t>Firstname</a:t>
            </a:r>
            <a:endParaRPr kumimoji="1" lang="ja-JP" altLang="en-US" sz="800" i="1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2576" y="3004994"/>
            <a:ext cx="7393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/>
              <a:t>Firstname</a:t>
            </a:r>
            <a:r>
              <a:rPr kumimoji="1" lang="en-US" altLang="ja-JP" sz="1000" dirty="0" smtClean="0"/>
              <a:t>:</a:t>
            </a:r>
            <a:endParaRPr kumimoji="1" lang="ja-JP" alt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2715662" y="296075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136650" y="3285291"/>
            <a:ext cx="1384300" cy="19297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/>
                </a:solidFill>
              </a:rPr>
              <a:t>Email</a:t>
            </a:r>
            <a:endParaRPr kumimoji="1" lang="ja-JP" altLang="en-US" sz="800" i="1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52576" y="3285291"/>
            <a:ext cx="5020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Email:</a:t>
            </a:r>
            <a:endParaRPr kumimoji="1" lang="ja-JP" alt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2715662" y="3241047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(10)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00010" y="3613107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719032" y="768952"/>
            <a:ext cx="52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26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S-4-9 Logout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387048" y="762000"/>
            <a:ext cx="4091818" cy="3716867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8173" y="1657696"/>
            <a:ext cx="13179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 dirty="0"/>
              <a:t> / </a:t>
            </a:r>
            <a:r>
              <a:rPr kumimoji="1" lang="en-US" altLang="ja-JP" sz="1050" dirty="0" smtClean="0"/>
              <a:t>users/logout</a:t>
            </a:r>
            <a:endParaRPr kumimoji="1" lang="ja-JP" altLang="en-US" sz="105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492183"/>
              </p:ext>
            </p:extLst>
          </p:nvPr>
        </p:nvGraphicFramePr>
        <p:xfrm>
          <a:off x="4651196" y="876073"/>
          <a:ext cx="4289605" cy="3746728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90705"/>
                <a:gridCol w="1009318"/>
                <a:gridCol w="1173740"/>
                <a:gridCol w="1211182"/>
                <a:gridCol w="504660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My account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Click=&gt;show list function of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Home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home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S-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1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r>
                        <a:rPr kumimoji="1" lang="en-US" altLang="ja-JP" sz="1000" baseline="0" dirty="0"/>
                        <a:t> all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 profile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go to edit user’s information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Change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Click=&gt;go page change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Manage</a:t>
                      </a:r>
                      <a:r>
                        <a:rPr kumimoji="1" lang="en-US" altLang="ja-JP" sz="1000" baseline="0" dirty="0" smtClean="0"/>
                        <a:t> posts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Click=&gt;go</a:t>
                      </a:r>
                      <a:r>
                        <a:rPr kumimoji="1" lang="en-US" altLang="ja-JP" sz="1000" baseline="0" dirty="0" smtClean="0"/>
                        <a:t> to page use manage post of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Current page. Click =&gt; logout. Return home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599376" y="1680657"/>
            <a:ext cx="3352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7048" y="775801"/>
            <a:ext cx="4091818" cy="24688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Home | My account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87048" y="1300880"/>
            <a:ext cx="2133902" cy="24787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Search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69995" y="1347419"/>
            <a:ext cx="1603503" cy="13174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1001">
            <a:schemeClr val="lt2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800" dirty="0" smtClean="0">
                <a:solidFill>
                  <a:schemeClr val="bg1">
                    <a:lumMod val="85000"/>
                  </a:schemeClr>
                </a:solidFill>
              </a:rPr>
              <a:t>Username, </a:t>
            </a:r>
            <a:r>
              <a:rPr kumimoji="1" lang="en-US" altLang="ja-JP" sz="800" dirty="0" err="1" smtClean="0">
                <a:solidFill>
                  <a:schemeClr val="bg1">
                    <a:lumMod val="85000"/>
                  </a:schemeClr>
                </a:solidFill>
              </a:rPr>
              <a:t>lastname</a:t>
            </a:r>
            <a:r>
              <a:rPr kumimoji="1" lang="en-US" altLang="ja-JP" sz="800" dirty="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kumimoji="1" lang="en-US" altLang="ja-JP" sz="800" dirty="0" err="1" smtClean="0">
                <a:solidFill>
                  <a:schemeClr val="bg1">
                    <a:lumMod val="85000"/>
                  </a:schemeClr>
                </a:solidFill>
              </a:rPr>
              <a:t>firstname</a:t>
            </a:r>
            <a:endParaRPr kumimoji="1" lang="ja-JP" alt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7049" y="680151"/>
            <a:ext cx="117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Mini blog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451386" y="1320759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12550" y="769878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119262" y="826973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00023" y="1049483"/>
            <a:ext cx="1078843" cy="86212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TextBox 42"/>
          <p:cNvSpPr txBox="1"/>
          <p:nvPr/>
        </p:nvSpPr>
        <p:spPr>
          <a:xfrm>
            <a:off x="3321993" y="998317"/>
            <a:ext cx="1148071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bg1"/>
                </a:solidFill>
              </a:rPr>
              <a:t>Edit profile</a:t>
            </a:r>
          </a:p>
          <a:p>
            <a:r>
              <a:rPr kumimoji="1" lang="en-US" altLang="ja-JP" sz="1050" dirty="0" smtClean="0">
                <a:solidFill>
                  <a:schemeClr val="bg1"/>
                </a:solidFill>
              </a:rPr>
              <a:t>Change password</a:t>
            </a:r>
          </a:p>
          <a:p>
            <a:r>
              <a:rPr kumimoji="1" lang="en-US" altLang="ja-JP" sz="1050" dirty="0" smtClean="0">
                <a:solidFill>
                  <a:schemeClr val="bg1"/>
                </a:solidFill>
              </a:rPr>
              <a:t>Manage posts</a:t>
            </a:r>
          </a:p>
          <a:p>
            <a:r>
              <a:rPr kumimoji="1" lang="en-US" altLang="ja-JP" sz="1050" dirty="0" smtClean="0">
                <a:solidFill>
                  <a:srgbClr val="FF0000"/>
                </a:solidFill>
              </a:rPr>
              <a:t>Logout</a:t>
            </a:r>
          </a:p>
          <a:p>
            <a:endParaRPr kumimoji="1" lang="ja-JP" altLang="en-US" sz="1050" dirty="0"/>
          </a:p>
        </p:txBody>
      </p:sp>
      <p:sp>
        <p:nvSpPr>
          <p:cNvPr id="44" name="Isosceles Triangle 43"/>
          <p:cNvSpPr/>
          <p:nvPr/>
        </p:nvSpPr>
        <p:spPr>
          <a:xfrm rot="10800000">
            <a:off x="4356978" y="926618"/>
            <a:ext cx="89746" cy="61550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4126295" y="996805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278695" y="1149205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158939" y="1313440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46288" y="1511678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06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/>
          <p:cNvSpPr/>
          <p:nvPr/>
        </p:nvSpPr>
        <p:spPr>
          <a:xfrm>
            <a:off x="387048" y="762000"/>
            <a:ext cx="4091818" cy="3716867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920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S-4-3 Update user</a:t>
            </a:r>
            <a:endParaRPr kumimoji="1" lang="ja-JP" alt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96593"/>
              </p:ext>
            </p:extLst>
          </p:nvPr>
        </p:nvGraphicFramePr>
        <p:xfrm>
          <a:off x="4651196" y="876073"/>
          <a:ext cx="4289605" cy="5451296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90705"/>
                <a:gridCol w="1009318"/>
                <a:gridCol w="1173740"/>
                <a:gridCol w="1211182"/>
                <a:gridCol w="504660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My account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Click=&gt;show list function of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Home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home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S-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1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r>
                        <a:rPr kumimoji="1" lang="en-US" altLang="ja-JP" sz="1000" baseline="0"/>
                        <a:t> all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 profile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go to edit user’s information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Change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Click=&gt;go page change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Manage</a:t>
                      </a:r>
                      <a:r>
                        <a:rPr kumimoji="1" lang="en-US" altLang="ja-JP" sz="1000" baseline="0" dirty="0" smtClean="0"/>
                        <a:t> posts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Click=&gt;go</a:t>
                      </a:r>
                      <a:r>
                        <a:rPr kumimoji="1" lang="en-US" altLang="ja-JP" sz="1000" baseline="0" dirty="0" smtClean="0"/>
                        <a:t> to page use manage post of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Current page. Click =&gt; logout. Return home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Message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Message return 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Last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</a:t>
                      </a:r>
                      <a:r>
                        <a:rPr kumimoji="1" lang="en-US" altLang="ja-JP" sz="1000" dirty="0" err="1" smtClean="0"/>
                        <a:t>lastname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First</a:t>
                      </a:r>
                      <a:r>
                        <a:rPr kumimoji="1" lang="en-US" altLang="ja-JP" sz="1000" baseline="0" dirty="0" smtClean="0"/>
                        <a:t>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</a:t>
                      </a:r>
                      <a:r>
                        <a:rPr kumimoji="1" lang="en-US" altLang="ja-JP" sz="1000" dirty="0" err="1" smtClean="0"/>
                        <a:t>fisrtname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Email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email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Button update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submit update user info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4" name="TextBox 83"/>
          <p:cNvSpPr txBox="1"/>
          <p:nvPr/>
        </p:nvSpPr>
        <p:spPr>
          <a:xfrm>
            <a:off x="1950718" y="194629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35602" y="1972938"/>
            <a:ext cx="1020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(show message)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79542" y="2155572"/>
            <a:ext cx="2756142" cy="1178875"/>
            <a:chOff x="352576" y="2680453"/>
            <a:chExt cx="2756142" cy="1178875"/>
          </a:xfrm>
        </p:grpSpPr>
        <p:sp>
          <p:nvSpPr>
            <p:cNvPr id="80" name="Rectangle 79"/>
            <p:cNvSpPr/>
            <p:nvPr/>
          </p:nvSpPr>
          <p:spPr>
            <a:xfrm>
              <a:off x="1136649" y="3638073"/>
              <a:ext cx="763361" cy="20304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 dirty="0" smtClean="0"/>
                <a:t>Update</a:t>
              </a:r>
              <a:endParaRPr kumimoji="1" lang="ja-JP" altLang="en-US" sz="10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136650" y="2724697"/>
              <a:ext cx="1384300" cy="1929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800" i="1" dirty="0" err="1" smtClean="0">
                  <a:solidFill>
                    <a:schemeClr val="bg1"/>
                  </a:solidFill>
                </a:rPr>
                <a:t>Lastname</a:t>
              </a:r>
              <a:endParaRPr kumimoji="1" lang="ja-JP" altLang="en-US" sz="800" i="1" dirty="0">
                <a:solidFill>
                  <a:schemeClr val="bg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52576" y="2724697"/>
              <a:ext cx="7216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err="1" smtClean="0"/>
                <a:t>Lastname</a:t>
              </a:r>
              <a:r>
                <a:rPr kumimoji="1" lang="en-US" altLang="ja-JP" sz="1000" dirty="0" smtClean="0"/>
                <a:t>:</a:t>
              </a:r>
              <a:endParaRPr kumimoji="1" lang="ja-JP" altLang="en-US" sz="10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715662" y="2680453"/>
              <a:ext cx="3930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(10)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136650" y="3004994"/>
              <a:ext cx="1384300" cy="1929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800" i="1" dirty="0" err="1" smtClean="0">
                  <a:solidFill>
                    <a:schemeClr val="bg1"/>
                  </a:solidFill>
                </a:rPr>
                <a:t>Firstname</a:t>
              </a:r>
              <a:endParaRPr kumimoji="1" lang="ja-JP" altLang="en-US" sz="800" i="1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52576" y="3004994"/>
              <a:ext cx="73930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err="1" smtClean="0"/>
                <a:t>Firstname</a:t>
              </a:r>
              <a:r>
                <a:rPr kumimoji="1" lang="en-US" altLang="ja-JP" sz="1000" dirty="0" smtClean="0"/>
                <a:t>:</a:t>
              </a:r>
              <a:endParaRPr kumimoji="1" lang="ja-JP" altLang="en-US" sz="1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715662" y="2960750"/>
              <a:ext cx="3930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(11)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136650" y="3285291"/>
              <a:ext cx="1384300" cy="1929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800" i="1" dirty="0" smtClean="0">
                  <a:solidFill>
                    <a:schemeClr val="bg1"/>
                  </a:solidFill>
                </a:rPr>
                <a:t>Email</a:t>
              </a:r>
              <a:endParaRPr kumimoji="1" lang="ja-JP" altLang="en-US" sz="800" i="1" dirty="0">
                <a:solidFill>
                  <a:schemeClr val="bg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52576" y="3285291"/>
              <a:ext cx="50206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/>
                <a:t>Email:</a:t>
              </a:r>
              <a:endParaRPr kumimoji="1" lang="ja-JP" altLang="en-US" sz="10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15662" y="3241047"/>
              <a:ext cx="3930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(12)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900010" y="3613107"/>
              <a:ext cx="3930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(13)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53320" y="654486"/>
            <a:ext cx="4286663" cy="1292787"/>
            <a:chOff x="353320" y="680151"/>
            <a:chExt cx="4286663" cy="1292787"/>
          </a:xfrm>
        </p:grpSpPr>
        <p:sp>
          <p:nvSpPr>
            <p:cNvPr id="45" name="Rectangle 44"/>
            <p:cNvSpPr/>
            <p:nvPr/>
          </p:nvSpPr>
          <p:spPr>
            <a:xfrm>
              <a:off x="3400023" y="1049483"/>
              <a:ext cx="1078843" cy="86212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477876" y="1921934"/>
              <a:ext cx="3670791" cy="0"/>
            </a:xfrm>
            <a:prstGeom prst="line">
              <a:avLst/>
            </a:prstGeom>
            <a:ln w="3175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53320" y="1719022"/>
              <a:ext cx="148470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>
                  <a:solidFill>
                    <a:schemeClr val="tx2">
                      <a:lumMod val="20000"/>
                      <a:lumOff val="80000"/>
                    </a:schemeClr>
                  </a:solidFill>
                </a:rPr>
                <a:t>Home</a:t>
              </a:r>
              <a:r>
                <a:rPr kumimoji="1" lang="en-US" altLang="ja-JP" sz="1050" dirty="0"/>
                <a:t> </a:t>
              </a:r>
              <a:r>
                <a:rPr kumimoji="1" lang="en-US" altLang="ja-JP" sz="1050" dirty="0" smtClean="0"/>
                <a:t>/users/ </a:t>
              </a:r>
              <a:r>
                <a:rPr kumimoji="1" lang="en-US" altLang="ja-JP" sz="1050" dirty="0" err="1" smtClean="0"/>
                <a:t>user_info</a:t>
              </a:r>
              <a:endParaRPr kumimoji="1" lang="ja-JP" altLang="en-US" sz="105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653182" y="1700816"/>
              <a:ext cx="3352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87048" y="680151"/>
              <a:ext cx="4252935" cy="1218412"/>
              <a:chOff x="387048" y="680151"/>
              <a:chExt cx="4252935" cy="1218412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387048" y="775801"/>
                <a:ext cx="4091818" cy="24688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kumimoji="1" lang="en-US" altLang="ja-JP" sz="1000" dirty="0" smtClean="0"/>
                  <a:t>Home | My account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87048" y="1300880"/>
                <a:ext cx="2133902" cy="24787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kumimoji="1" lang="en-US" altLang="ja-JP" sz="1000" dirty="0" smtClean="0"/>
                  <a:t>Search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69995" y="1347419"/>
                <a:ext cx="1586025" cy="14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1001">
                <a:schemeClr val="lt2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kumimoji="1" lang="en-US" altLang="ja-JP" sz="800" dirty="0" smtClean="0">
                    <a:solidFill>
                      <a:schemeClr val="bg1">
                        <a:lumMod val="85000"/>
                      </a:schemeClr>
                    </a:solidFill>
                  </a:rPr>
                  <a:t>Username, </a:t>
                </a:r>
                <a:r>
                  <a:rPr kumimoji="1" lang="en-US" altLang="ja-JP" sz="8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lastname</a:t>
                </a:r>
                <a:r>
                  <a:rPr kumimoji="1" lang="en-US" altLang="ja-JP" sz="800" dirty="0" smtClean="0">
                    <a:solidFill>
                      <a:schemeClr val="bg1">
                        <a:lumMod val="85000"/>
                      </a:schemeClr>
                    </a:solidFill>
                  </a:rPr>
                  <a:t>, </a:t>
                </a:r>
                <a:r>
                  <a:rPr kumimoji="1" lang="en-US" altLang="ja-JP" sz="8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firstname</a:t>
                </a:r>
                <a:endParaRPr kumimoji="1" lang="ja-JP" altLang="en-US" sz="8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87049" y="680151"/>
                <a:ext cx="11705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</a:rPr>
                  <a:t>Mini blog</a:t>
                </a:r>
                <a:endParaRPr lang="en-GB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2313271" y="1425645"/>
                <a:ext cx="32743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(4)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3321993" y="998317"/>
                <a:ext cx="1148071" cy="900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50" dirty="0" smtClean="0">
                    <a:solidFill>
                      <a:schemeClr val="bg1"/>
                    </a:solidFill>
                  </a:rPr>
                  <a:t>Edit profile</a:t>
                </a:r>
              </a:p>
              <a:p>
                <a:r>
                  <a:rPr kumimoji="1" lang="en-US" altLang="ja-JP" sz="1050" dirty="0" smtClean="0">
                    <a:solidFill>
                      <a:schemeClr val="bg1"/>
                    </a:solidFill>
                  </a:rPr>
                  <a:t>Change password</a:t>
                </a:r>
              </a:p>
              <a:p>
                <a:r>
                  <a:rPr kumimoji="1" lang="en-US" altLang="ja-JP" sz="1050" dirty="0" smtClean="0">
                    <a:solidFill>
                      <a:schemeClr val="bg1"/>
                    </a:solidFill>
                  </a:rPr>
                  <a:t>Manage posts</a:t>
                </a:r>
              </a:p>
              <a:p>
                <a:r>
                  <a:rPr kumimoji="1" lang="en-US" altLang="ja-JP" sz="1050" dirty="0" smtClean="0">
                    <a:solidFill>
                      <a:srgbClr val="FF0000"/>
                    </a:solidFill>
                  </a:rPr>
                  <a:t>Logout</a:t>
                </a:r>
              </a:p>
              <a:p>
                <a:endParaRPr kumimoji="1" lang="ja-JP" altLang="en-US" sz="1050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126295" y="996805"/>
                <a:ext cx="3274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(5)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158939" y="1313440"/>
                <a:ext cx="3274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(7)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846288" y="1511678"/>
                <a:ext cx="3274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(8)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278695" y="1149205"/>
                <a:ext cx="3274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(6)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312550" y="769878"/>
                <a:ext cx="3274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(2)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3119262" y="826973"/>
                <a:ext cx="3274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(3)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3616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80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S-6-1 Search user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426586" y="776596"/>
            <a:ext cx="4910370" cy="5971934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4802462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34024" y="1668018"/>
            <a:ext cx="16305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 dirty="0"/>
              <a:t> </a:t>
            </a:r>
            <a:r>
              <a:rPr kumimoji="1" lang="en-US" altLang="ja-JP" sz="1050" dirty="0" smtClean="0"/>
              <a:t>/users/ </a:t>
            </a:r>
            <a:r>
              <a:rPr kumimoji="1" lang="en-US" altLang="ja-JP" sz="1050" dirty="0" err="1" smtClean="0"/>
              <a:t>search_user</a:t>
            </a:r>
            <a:endParaRPr kumimoji="1" lang="ja-JP" altLang="en-US" sz="105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911734"/>
              </p:ext>
            </p:extLst>
          </p:nvPr>
        </p:nvGraphicFramePr>
        <p:xfrm>
          <a:off x="5409126" y="762000"/>
          <a:ext cx="3734873" cy="5539162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40179"/>
                <a:gridCol w="878792"/>
                <a:gridCol w="1021952"/>
                <a:gridCol w="1054552"/>
                <a:gridCol w="439398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Function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err="1"/>
                        <a:t>Goto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Go to page 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S-2-1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Register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page c</a:t>
                      </a:r>
                      <a:r>
                        <a:rPr kumimoji="1" lang="en-US" altLang="ja-JP" sz="1000" dirty="0" smtClean="0"/>
                        <a:t>reated new account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S-3-1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r>
                        <a:rPr kumimoji="1" lang="en-US" altLang="ja-JP" sz="1000" baseline="0"/>
                        <a:t> all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Home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go to home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Message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Show </a:t>
                      </a:r>
                      <a:r>
                        <a:rPr kumimoji="1" lang="en-US" altLang="ja-JP" sz="1000" dirty="0" smtClean="0"/>
                        <a:t>message return</a:t>
                      </a:r>
                      <a:r>
                        <a:rPr kumimoji="1" lang="en-US" altLang="ja-JP" sz="1000" baseline="0" dirty="0" smtClean="0"/>
                        <a:t> after submit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Username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</a:t>
                      </a:r>
                      <a:r>
                        <a:rPr kumimoji="1" lang="en-US" altLang="ja-JP" sz="1000" baseline="0" dirty="0" smtClean="0"/>
                        <a:t> go to user‘s profile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S-6-2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 to blog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go</a:t>
                      </a:r>
                      <a:r>
                        <a:rPr kumimoji="1" lang="en-US" altLang="ja-JP" sz="1000" baseline="0" dirty="0" smtClean="0"/>
                        <a:t> to see user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S-6-3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View all</a:t>
                      </a:r>
                      <a:r>
                        <a:rPr kumimoji="1" lang="en-US" altLang="ja-JP" sz="1000" baseline="0" dirty="0" smtClean="0"/>
                        <a:t> comments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</a:t>
                      </a:r>
                      <a:r>
                        <a:rPr kumimoji="1" lang="en-US" altLang="ja-JP" sz="1000" baseline="0" dirty="0" smtClean="0"/>
                        <a:t> go to view all comments of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S-6-4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go to index</a:t>
                      </a:r>
                      <a:r>
                        <a:rPr kumimoji="1" lang="en-US" altLang="ja-JP" sz="1000" baseline="0" dirty="0" smtClean="0"/>
                        <a:t>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+mn-lt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Pre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go to pre page result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+mn-lt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Next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go to next page result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+mn-lt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504183" y="1949751"/>
            <a:ext cx="1020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(show message)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53132" y="1679561"/>
            <a:ext cx="3352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7047" y="775800"/>
            <a:ext cx="4950957" cy="33019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Home | Register| Login 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39030" y="1274119"/>
            <a:ext cx="2464520" cy="27122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Search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69996" y="1347419"/>
            <a:ext cx="1918366" cy="15624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1001">
            <a:schemeClr val="lt2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dirty="0" err="1" smtClean="0">
                <a:solidFill>
                  <a:schemeClr val="tx1"/>
                </a:solidFill>
              </a:rPr>
              <a:t>thuyvy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11843" y="783904"/>
            <a:ext cx="117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Mini blog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987900" y="129912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971911" y="898529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33678" y="1000938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30076" y="859779"/>
            <a:ext cx="52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378268" y="1955686"/>
            <a:ext cx="3352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005013" y="2250687"/>
            <a:ext cx="3352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83028" y="2188418"/>
            <a:ext cx="2507081" cy="888643"/>
            <a:chOff x="67655" y="1331212"/>
            <a:chExt cx="2480533" cy="888643"/>
          </a:xfrm>
        </p:grpSpPr>
        <p:sp>
          <p:nvSpPr>
            <p:cNvPr id="57" name="Rectangle 56"/>
            <p:cNvSpPr/>
            <p:nvPr/>
          </p:nvSpPr>
          <p:spPr>
            <a:xfrm>
              <a:off x="129878" y="1331212"/>
              <a:ext cx="2418310" cy="888643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numCol="2" rtlCol="0" anchor="ctr"/>
            <a:lstStyle/>
            <a:p>
              <a:pPr algn="ctr"/>
              <a:endParaRPr lang="en-GB" dirty="0"/>
            </a:p>
          </p:txBody>
        </p:sp>
        <p:sp>
          <p:nvSpPr>
            <p:cNvPr id="58" name="TextBox 55"/>
            <p:cNvSpPr txBox="1"/>
            <p:nvPr/>
          </p:nvSpPr>
          <p:spPr>
            <a:xfrm>
              <a:off x="67655" y="1347050"/>
              <a:ext cx="2380606" cy="400110"/>
            </a:xfrm>
            <a:prstGeom prst="rect">
              <a:avLst/>
            </a:prstGeom>
            <a:noFill/>
          </p:spPr>
          <p:txBody>
            <a:bodyPr wrap="square" numCol="2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kumimoji="1" lang="en-US" altLang="ja-JP" sz="1000" b="1" dirty="0" err="1" smtClean="0"/>
                <a:t>Bloger</a:t>
              </a:r>
              <a:r>
                <a:rPr kumimoji="1" lang="en-US" altLang="ja-JP" sz="1000" b="1" dirty="0" smtClean="0"/>
                <a:t> : </a:t>
              </a:r>
              <a:r>
                <a:rPr kumimoji="1" lang="en-US" altLang="ja-JP" sz="1000" b="1" dirty="0" err="1" smtClean="0">
                  <a:solidFill>
                    <a:schemeClr val="accent3">
                      <a:lumMod val="75000"/>
                    </a:schemeClr>
                  </a:solidFill>
                </a:rPr>
                <a:t>Thuyvy</a:t>
              </a:r>
              <a:r>
                <a:rPr kumimoji="1" lang="en-US" altLang="ja-JP" sz="1000" b="1" dirty="0" smtClean="0">
                  <a:solidFill>
                    <a:schemeClr val="accent3">
                      <a:lumMod val="75000"/>
                    </a:schemeClr>
                  </a:solidFill>
                </a:rPr>
                <a:t>	</a:t>
              </a:r>
              <a:r>
                <a:rPr kumimoji="1" lang="en-US" altLang="ja-JP" sz="1000" b="1" dirty="0" smtClean="0"/>
                <a:t>			</a:t>
              </a:r>
              <a:r>
                <a:rPr kumimoji="1" lang="en-US" altLang="ja-JP" sz="1000" b="1" dirty="0" smtClean="0">
                  <a:solidFill>
                    <a:schemeClr val="accent3">
                      <a:lumMod val="75000"/>
                    </a:schemeClr>
                  </a:solidFill>
                </a:rPr>
                <a:t>Go to blog</a:t>
              </a:r>
              <a:endParaRPr kumimoji="1" lang="ja-JP" altLang="en-US" sz="10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63" name="TextBox 55"/>
            <p:cNvSpPr txBox="1"/>
            <p:nvPr/>
          </p:nvSpPr>
          <p:spPr>
            <a:xfrm>
              <a:off x="86662" y="1488681"/>
              <a:ext cx="2380606" cy="707886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kumimoji="1" lang="en-US" altLang="ja-JP" sz="1000" dirty="0" err="1" smtClean="0"/>
                <a:t>lastname</a:t>
              </a:r>
              <a:r>
                <a:rPr kumimoji="1" lang="en-US" altLang="ja-JP" sz="1000" dirty="0" smtClean="0"/>
                <a:t> : Lam</a:t>
              </a:r>
            </a:p>
            <a:p>
              <a:pPr algn="just"/>
              <a:r>
                <a:rPr kumimoji="1" lang="en-US" altLang="ja-JP" sz="1000" dirty="0" err="1" smtClean="0"/>
                <a:t>Firstname</a:t>
              </a:r>
              <a:r>
                <a:rPr kumimoji="1" lang="en-US" altLang="ja-JP" sz="1000" dirty="0" smtClean="0"/>
                <a:t> : </a:t>
              </a:r>
              <a:r>
                <a:rPr kumimoji="1" lang="en-US" altLang="ja-JP" sz="1000" dirty="0" smtClean="0"/>
                <a:t>Vy</a:t>
              </a:r>
            </a:p>
            <a:p>
              <a:pPr algn="just"/>
              <a:endParaRPr kumimoji="1" lang="en-US" altLang="ja-JP" sz="1000" dirty="0" smtClean="0"/>
            </a:p>
            <a:p>
              <a:pPr algn="just"/>
              <a:r>
                <a:rPr kumimoji="1" lang="en-US" altLang="ja-JP" sz="1000" dirty="0" err="1" smtClean="0">
                  <a:solidFill>
                    <a:schemeClr val="accent3">
                      <a:lumMod val="75000"/>
                    </a:schemeClr>
                  </a:solidFill>
                </a:rPr>
                <a:t>Viell</a:t>
              </a:r>
              <a:r>
                <a:rPr kumimoji="1" lang="en-US" altLang="ja-JP" sz="1000" dirty="0" smtClean="0">
                  <a:solidFill>
                    <a:schemeClr val="accent3">
                      <a:lumMod val="75000"/>
                    </a:schemeClr>
                  </a:solidFill>
                </a:rPr>
                <a:t> all user comments</a:t>
              </a:r>
              <a:endParaRPr kumimoji="1" lang="ja-JP" altLang="en-US" sz="10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898846" y="2188418"/>
            <a:ext cx="2438110" cy="889558"/>
            <a:chOff x="67655" y="1331212"/>
            <a:chExt cx="2480533" cy="889558"/>
          </a:xfrm>
        </p:grpSpPr>
        <p:sp>
          <p:nvSpPr>
            <p:cNvPr id="67" name="Rectangle 66"/>
            <p:cNvSpPr/>
            <p:nvPr/>
          </p:nvSpPr>
          <p:spPr>
            <a:xfrm>
              <a:off x="129878" y="1331212"/>
              <a:ext cx="2418310" cy="888643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numCol="2" rtlCol="0" anchor="ctr"/>
            <a:lstStyle/>
            <a:p>
              <a:pPr algn="ctr"/>
              <a:endParaRPr lang="en-GB" dirty="0"/>
            </a:p>
          </p:txBody>
        </p:sp>
        <p:sp>
          <p:nvSpPr>
            <p:cNvPr id="68" name="TextBox 55"/>
            <p:cNvSpPr txBox="1"/>
            <p:nvPr/>
          </p:nvSpPr>
          <p:spPr>
            <a:xfrm>
              <a:off x="67655" y="1347050"/>
              <a:ext cx="2380606" cy="400110"/>
            </a:xfrm>
            <a:prstGeom prst="rect">
              <a:avLst/>
            </a:prstGeom>
            <a:noFill/>
          </p:spPr>
          <p:txBody>
            <a:bodyPr wrap="square" numCol="2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kumimoji="1" lang="en-US" altLang="ja-JP" sz="1000" b="1" dirty="0" err="1" smtClean="0"/>
                <a:t>Bloger</a:t>
              </a:r>
              <a:r>
                <a:rPr kumimoji="1" lang="en-US" altLang="ja-JP" sz="1000" b="1" dirty="0" smtClean="0"/>
                <a:t> : </a:t>
              </a:r>
              <a:r>
                <a:rPr kumimoji="1" lang="en-US" altLang="ja-JP" sz="1000" b="1" dirty="0" err="1" smtClean="0">
                  <a:solidFill>
                    <a:schemeClr val="accent3">
                      <a:lumMod val="75000"/>
                    </a:schemeClr>
                  </a:solidFill>
                </a:rPr>
                <a:t>Thuyvy</a:t>
              </a:r>
              <a:r>
                <a:rPr kumimoji="1" lang="en-US" altLang="ja-JP" sz="1000" b="1" dirty="0" smtClean="0">
                  <a:solidFill>
                    <a:schemeClr val="accent3">
                      <a:lumMod val="75000"/>
                    </a:schemeClr>
                  </a:solidFill>
                </a:rPr>
                <a:t>	</a:t>
              </a:r>
              <a:r>
                <a:rPr kumimoji="1" lang="en-US" altLang="ja-JP" sz="1000" b="1" dirty="0" smtClean="0"/>
                <a:t>			</a:t>
              </a:r>
              <a:r>
                <a:rPr kumimoji="1" lang="en-US" altLang="ja-JP" sz="1000" b="1" dirty="0" smtClean="0">
                  <a:solidFill>
                    <a:schemeClr val="accent3">
                      <a:lumMod val="75000"/>
                    </a:schemeClr>
                  </a:solidFill>
                </a:rPr>
                <a:t>Go to blog</a:t>
              </a:r>
              <a:endParaRPr kumimoji="1" lang="ja-JP" altLang="en-US" sz="10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69" name="TextBox 55"/>
            <p:cNvSpPr txBox="1"/>
            <p:nvPr/>
          </p:nvSpPr>
          <p:spPr>
            <a:xfrm>
              <a:off x="90667" y="1512884"/>
              <a:ext cx="2380606" cy="707886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kumimoji="1" lang="en-US" altLang="ja-JP" sz="1000" dirty="0" err="1" smtClean="0"/>
                <a:t>lastname</a:t>
              </a:r>
              <a:r>
                <a:rPr kumimoji="1" lang="en-US" altLang="ja-JP" sz="1000" dirty="0" smtClean="0"/>
                <a:t> : Lam</a:t>
              </a:r>
            </a:p>
            <a:p>
              <a:pPr algn="just"/>
              <a:r>
                <a:rPr kumimoji="1" lang="en-US" altLang="ja-JP" sz="1000" dirty="0" err="1" smtClean="0"/>
                <a:t>Firstname</a:t>
              </a:r>
              <a:r>
                <a:rPr kumimoji="1" lang="en-US" altLang="ja-JP" sz="1000" dirty="0" smtClean="0"/>
                <a:t> : </a:t>
              </a:r>
              <a:r>
                <a:rPr kumimoji="1" lang="en-US" altLang="ja-JP" sz="1000" dirty="0" smtClean="0"/>
                <a:t>Vy</a:t>
              </a:r>
            </a:p>
            <a:p>
              <a:pPr algn="just"/>
              <a:endParaRPr kumimoji="1" lang="en-US" altLang="ja-JP" sz="1000" dirty="0" smtClean="0"/>
            </a:p>
            <a:p>
              <a:pPr algn="just"/>
              <a:r>
                <a:rPr kumimoji="1" lang="en-US" altLang="ja-JP" sz="1000" dirty="0" err="1" smtClean="0">
                  <a:solidFill>
                    <a:schemeClr val="accent3">
                      <a:lumMod val="75000"/>
                    </a:schemeClr>
                  </a:solidFill>
                </a:rPr>
                <a:t>Viell</a:t>
              </a:r>
              <a:r>
                <a:rPr kumimoji="1" lang="en-US" altLang="ja-JP" sz="1000" dirty="0" smtClean="0">
                  <a:solidFill>
                    <a:schemeClr val="accent3">
                      <a:lumMod val="75000"/>
                    </a:schemeClr>
                  </a:solidFill>
                </a:rPr>
                <a:t> all user comments</a:t>
              </a:r>
              <a:endParaRPr kumimoji="1" lang="ja-JP" altLang="en-US" sz="10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383028" y="3155187"/>
            <a:ext cx="2507081" cy="889946"/>
            <a:chOff x="67655" y="1331212"/>
            <a:chExt cx="2480533" cy="889946"/>
          </a:xfrm>
        </p:grpSpPr>
        <p:sp>
          <p:nvSpPr>
            <p:cNvPr id="71" name="Rectangle 70"/>
            <p:cNvSpPr/>
            <p:nvPr/>
          </p:nvSpPr>
          <p:spPr>
            <a:xfrm>
              <a:off x="129878" y="1331212"/>
              <a:ext cx="2418310" cy="888643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numCol="2" rtlCol="0" anchor="ctr"/>
            <a:lstStyle/>
            <a:p>
              <a:pPr algn="ctr"/>
              <a:endParaRPr lang="en-GB" dirty="0"/>
            </a:p>
          </p:txBody>
        </p:sp>
        <p:sp>
          <p:nvSpPr>
            <p:cNvPr id="72" name="TextBox 55"/>
            <p:cNvSpPr txBox="1"/>
            <p:nvPr/>
          </p:nvSpPr>
          <p:spPr>
            <a:xfrm>
              <a:off x="67655" y="1347050"/>
              <a:ext cx="2380606" cy="400110"/>
            </a:xfrm>
            <a:prstGeom prst="rect">
              <a:avLst/>
            </a:prstGeom>
            <a:noFill/>
          </p:spPr>
          <p:txBody>
            <a:bodyPr wrap="square" numCol="2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kumimoji="1" lang="en-US" altLang="ja-JP" sz="1000" b="1" dirty="0" err="1" smtClean="0"/>
                <a:t>Bloger</a:t>
              </a:r>
              <a:r>
                <a:rPr kumimoji="1" lang="en-US" altLang="ja-JP" sz="1000" b="1" dirty="0" smtClean="0"/>
                <a:t> : </a:t>
              </a:r>
              <a:r>
                <a:rPr kumimoji="1" lang="en-US" altLang="ja-JP" sz="1000" b="1" dirty="0" err="1" smtClean="0">
                  <a:solidFill>
                    <a:schemeClr val="accent3">
                      <a:lumMod val="75000"/>
                    </a:schemeClr>
                  </a:solidFill>
                </a:rPr>
                <a:t>Thuyvy</a:t>
              </a:r>
              <a:r>
                <a:rPr kumimoji="1" lang="en-US" altLang="ja-JP" sz="1000" b="1" dirty="0" smtClean="0">
                  <a:solidFill>
                    <a:schemeClr val="accent3">
                      <a:lumMod val="75000"/>
                    </a:schemeClr>
                  </a:solidFill>
                </a:rPr>
                <a:t>	</a:t>
              </a:r>
              <a:r>
                <a:rPr kumimoji="1" lang="en-US" altLang="ja-JP" sz="1000" b="1" dirty="0" smtClean="0"/>
                <a:t>			</a:t>
              </a:r>
              <a:r>
                <a:rPr kumimoji="1" lang="en-US" altLang="ja-JP" sz="1000" b="1" dirty="0" smtClean="0">
                  <a:solidFill>
                    <a:schemeClr val="accent3">
                      <a:lumMod val="75000"/>
                    </a:schemeClr>
                  </a:solidFill>
                </a:rPr>
                <a:t>Go to blog</a:t>
              </a:r>
              <a:endParaRPr kumimoji="1" lang="ja-JP" altLang="en-US" sz="10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73" name="TextBox 55"/>
            <p:cNvSpPr txBox="1"/>
            <p:nvPr/>
          </p:nvSpPr>
          <p:spPr>
            <a:xfrm>
              <a:off x="77158" y="1513272"/>
              <a:ext cx="2380606" cy="707886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kumimoji="1" lang="en-US" altLang="ja-JP" sz="1000" dirty="0" err="1" smtClean="0"/>
                <a:t>lastname</a:t>
              </a:r>
              <a:r>
                <a:rPr kumimoji="1" lang="en-US" altLang="ja-JP" sz="1000" dirty="0" smtClean="0"/>
                <a:t> : Lam</a:t>
              </a:r>
            </a:p>
            <a:p>
              <a:pPr algn="just"/>
              <a:r>
                <a:rPr kumimoji="1" lang="en-US" altLang="ja-JP" sz="1000" dirty="0" err="1" smtClean="0"/>
                <a:t>Firstname</a:t>
              </a:r>
              <a:r>
                <a:rPr kumimoji="1" lang="en-US" altLang="ja-JP" sz="1000" dirty="0" smtClean="0"/>
                <a:t> : </a:t>
              </a:r>
              <a:r>
                <a:rPr kumimoji="1" lang="en-US" altLang="ja-JP" sz="1000" dirty="0" smtClean="0"/>
                <a:t>Vy</a:t>
              </a:r>
            </a:p>
            <a:p>
              <a:pPr algn="just"/>
              <a:endParaRPr kumimoji="1" lang="en-US" altLang="ja-JP" sz="1000" dirty="0" smtClean="0"/>
            </a:p>
            <a:p>
              <a:pPr algn="just"/>
              <a:r>
                <a:rPr kumimoji="1" lang="en-US" altLang="ja-JP" sz="1000" dirty="0" err="1" smtClean="0">
                  <a:solidFill>
                    <a:schemeClr val="accent3">
                      <a:lumMod val="75000"/>
                    </a:schemeClr>
                  </a:solidFill>
                </a:rPr>
                <a:t>Viell</a:t>
              </a:r>
              <a:r>
                <a:rPr kumimoji="1" lang="en-US" altLang="ja-JP" sz="1000" dirty="0" smtClean="0">
                  <a:solidFill>
                    <a:schemeClr val="accent3">
                      <a:lumMod val="75000"/>
                    </a:schemeClr>
                  </a:solidFill>
                </a:rPr>
                <a:t> all user comments</a:t>
              </a:r>
              <a:endParaRPr kumimoji="1" lang="ja-JP" altLang="en-US" sz="10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392632" y="4137794"/>
            <a:ext cx="2507082" cy="888643"/>
            <a:chOff x="67654" y="1331212"/>
            <a:chExt cx="2480534" cy="888643"/>
          </a:xfrm>
        </p:grpSpPr>
        <p:sp>
          <p:nvSpPr>
            <p:cNvPr id="75" name="Rectangle 74"/>
            <p:cNvSpPr/>
            <p:nvPr/>
          </p:nvSpPr>
          <p:spPr>
            <a:xfrm>
              <a:off x="129878" y="1331212"/>
              <a:ext cx="2418310" cy="888643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numCol="2" rtlCol="0" anchor="ctr"/>
            <a:lstStyle/>
            <a:p>
              <a:pPr algn="ctr"/>
              <a:endParaRPr lang="en-GB" dirty="0"/>
            </a:p>
          </p:txBody>
        </p:sp>
        <p:sp>
          <p:nvSpPr>
            <p:cNvPr id="76" name="TextBox 55"/>
            <p:cNvSpPr txBox="1"/>
            <p:nvPr/>
          </p:nvSpPr>
          <p:spPr>
            <a:xfrm>
              <a:off x="67655" y="1347050"/>
              <a:ext cx="2380606" cy="400110"/>
            </a:xfrm>
            <a:prstGeom prst="rect">
              <a:avLst/>
            </a:prstGeom>
            <a:noFill/>
          </p:spPr>
          <p:txBody>
            <a:bodyPr wrap="square" numCol="2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kumimoji="1" lang="en-US" altLang="ja-JP" sz="1000" b="1" dirty="0" err="1" smtClean="0"/>
                <a:t>Bloger</a:t>
              </a:r>
              <a:r>
                <a:rPr kumimoji="1" lang="en-US" altLang="ja-JP" sz="1000" b="1" dirty="0" smtClean="0"/>
                <a:t> : </a:t>
              </a:r>
              <a:r>
                <a:rPr kumimoji="1" lang="en-US" altLang="ja-JP" sz="1000" b="1" dirty="0" err="1" smtClean="0">
                  <a:solidFill>
                    <a:schemeClr val="accent3">
                      <a:lumMod val="75000"/>
                    </a:schemeClr>
                  </a:solidFill>
                </a:rPr>
                <a:t>Thuyvy</a:t>
              </a:r>
              <a:r>
                <a:rPr kumimoji="1" lang="en-US" altLang="ja-JP" sz="1000" b="1" dirty="0" smtClean="0">
                  <a:solidFill>
                    <a:schemeClr val="accent3">
                      <a:lumMod val="75000"/>
                    </a:schemeClr>
                  </a:solidFill>
                </a:rPr>
                <a:t>	</a:t>
              </a:r>
              <a:r>
                <a:rPr kumimoji="1" lang="en-US" altLang="ja-JP" sz="1000" b="1" dirty="0" smtClean="0"/>
                <a:t>			</a:t>
              </a:r>
              <a:r>
                <a:rPr kumimoji="1" lang="en-US" altLang="ja-JP" sz="1000" b="1" dirty="0" smtClean="0">
                  <a:solidFill>
                    <a:schemeClr val="accent3">
                      <a:lumMod val="75000"/>
                    </a:schemeClr>
                  </a:solidFill>
                </a:rPr>
                <a:t>Go to blog</a:t>
              </a:r>
              <a:endParaRPr kumimoji="1" lang="ja-JP" altLang="en-US" sz="10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79" name="TextBox 55"/>
            <p:cNvSpPr txBox="1"/>
            <p:nvPr/>
          </p:nvSpPr>
          <p:spPr>
            <a:xfrm>
              <a:off x="67654" y="1490291"/>
              <a:ext cx="2380606" cy="707886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kumimoji="1" lang="en-US" altLang="ja-JP" sz="1000" dirty="0" err="1" smtClean="0"/>
                <a:t>lastname</a:t>
              </a:r>
              <a:r>
                <a:rPr kumimoji="1" lang="en-US" altLang="ja-JP" sz="1000" dirty="0" smtClean="0"/>
                <a:t> : Lam</a:t>
              </a:r>
            </a:p>
            <a:p>
              <a:pPr algn="just"/>
              <a:r>
                <a:rPr kumimoji="1" lang="en-US" altLang="ja-JP" sz="1000" dirty="0" err="1" smtClean="0"/>
                <a:t>Firstname</a:t>
              </a:r>
              <a:r>
                <a:rPr kumimoji="1" lang="en-US" altLang="ja-JP" sz="1000" dirty="0" smtClean="0"/>
                <a:t> : </a:t>
              </a:r>
              <a:r>
                <a:rPr kumimoji="1" lang="en-US" altLang="ja-JP" sz="1000" dirty="0" smtClean="0"/>
                <a:t>Vy</a:t>
              </a:r>
            </a:p>
            <a:p>
              <a:pPr algn="just"/>
              <a:endParaRPr kumimoji="1" lang="en-US" altLang="ja-JP" sz="1000" dirty="0" smtClean="0"/>
            </a:p>
            <a:p>
              <a:pPr algn="just"/>
              <a:r>
                <a:rPr kumimoji="1" lang="en-US" altLang="ja-JP" sz="1000" dirty="0" err="1" smtClean="0">
                  <a:solidFill>
                    <a:schemeClr val="accent3">
                      <a:lumMod val="75000"/>
                    </a:schemeClr>
                  </a:solidFill>
                </a:rPr>
                <a:t>Viell</a:t>
              </a:r>
              <a:r>
                <a:rPr kumimoji="1" lang="en-US" altLang="ja-JP" sz="1000" dirty="0" smtClean="0">
                  <a:solidFill>
                    <a:schemeClr val="accent3">
                      <a:lumMod val="75000"/>
                    </a:schemeClr>
                  </a:solidFill>
                </a:rPr>
                <a:t> all user comments</a:t>
              </a:r>
              <a:endParaRPr kumimoji="1" lang="ja-JP" altLang="en-US" sz="10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402238" y="5120401"/>
            <a:ext cx="2507081" cy="903582"/>
            <a:chOff x="67655" y="1331212"/>
            <a:chExt cx="2480533" cy="903582"/>
          </a:xfrm>
        </p:grpSpPr>
        <p:sp>
          <p:nvSpPr>
            <p:cNvPr id="87" name="Rectangle 86"/>
            <p:cNvSpPr/>
            <p:nvPr/>
          </p:nvSpPr>
          <p:spPr>
            <a:xfrm>
              <a:off x="129878" y="1331212"/>
              <a:ext cx="2418310" cy="888643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numCol="2" rtlCol="0" anchor="ctr"/>
            <a:lstStyle/>
            <a:p>
              <a:pPr algn="ctr"/>
              <a:endParaRPr lang="en-GB" dirty="0"/>
            </a:p>
          </p:txBody>
        </p:sp>
        <p:sp>
          <p:nvSpPr>
            <p:cNvPr id="88" name="TextBox 55"/>
            <p:cNvSpPr txBox="1"/>
            <p:nvPr/>
          </p:nvSpPr>
          <p:spPr>
            <a:xfrm>
              <a:off x="67655" y="1347050"/>
              <a:ext cx="2380606" cy="400110"/>
            </a:xfrm>
            <a:prstGeom prst="rect">
              <a:avLst/>
            </a:prstGeom>
            <a:noFill/>
          </p:spPr>
          <p:txBody>
            <a:bodyPr wrap="square" numCol="2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kumimoji="1" lang="en-US" altLang="ja-JP" sz="1000" b="1" dirty="0" err="1" smtClean="0"/>
                <a:t>Bloger</a:t>
              </a:r>
              <a:r>
                <a:rPr kumimoji="1" lang="en-US" altLang="ja-JP" sz="1000" b="1" dirty="0" smtClean="0"/>
                <a:t> : </a:t>
              </a:r>
              <a:r>
                <a:rPr kumimoji="1" lang="en-US" altLang="ja-JP" sz="1000" b="1" dirty="0" err="1" smtClean="0">
                  <a:solidFill>
                    <a:schemeClr val="accent3">
                      <a:lumMod val="75000"/>
                    </a:schemeClr>
                  </a:solidFill>
                </a:rPr>
                <a:t>Thuyvy</a:t>
              </a:r>
              <a:r>
                <a:rPr kumimoji="1" lang="en-US" altLang="ja-JP" sz="1000" b="1" dirty="0" smtClean="0">
                  <a:solidFill>
                    <a:schemeClr val="accent3">
                      <a:lumMod val="75000"/>
                    </a:schemeClr>
                  </a:solidFill>
                </a:rPr>
                <a:t>	</a:t>
              </a:r>
              <a:r>
                <a:rPr kumimoji="1" lang="en-US" altLang="ja-JP" sz="1000" b="1" dirty="0" smtClean="0"/>
                <a:t>			</a:t>
              </a:r>
              <a:r>
                <a:rPr kumimoji="1" lang="en-US" altLang="ja-JP" sz="1000" b="1" dirty="0" smtClean="0">
                  <a:solidFill>
                    <a:schemeClr val="accent3">
                      <a:lumMod val="75000"/>
                    </a:schemeClr>
                  </a:solidFill>
                </a:rPr>
                <a:t>Go to blog</a:t>
              </a:r>
              <a:endParaRPr kumimoji="1" lang="ja-JP" altLang="en-US" sz="10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89" name="TextBox 55"/>
            <p:cNvSpPr txBox="1"/>
            <p:nvPr/>
          </p:nvSpPr>
          <p:spPr>
            <a:xfrm>
              <a:off x="90758" y="1526908"/>
              <a:ext cx="2380606" cy="707886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kumimoji="1" lang="en-US" altLang="ja-JP" sz="1000" dirty="0" err="1" smtClean="0"/>
                <a:t>lastname</a:t>
              </a:r>
              <a:r>
                <a:rPr kumimoji="1" lang="en-US" altLang="ja-JP" sz="1000" dirty="0" smtClean="0"/>
                <a:t> : Lam</a:t>
              </a:r>
            </a:p>
            <a:p>
              <a:pPr algn="just"/>
              <a:r>
                <a:rPr kumimoji="1" lang="en-US" altLang="ja-JP" sz="1000" dirty="0" err="1" smtClean="0"/>
                <a:t>Firstname</a:t>
              </a:r>
              <a:r>
                <a:rPr kumimoji="1" lang="en-US" altLang="ja-JP" sz="1000" dirty="0" smtClean="0"/>
                <a:t> : </a:t>
              </a:r>
              <a:r>
                <a:rPr kumimoji="1" lang="en-US" altLang="ja-JP" sz="1000" dirty="0" smtClean="0"/>
                <a:t>Vy</a:t>
              </a:r>
            </a:p>
            <a:p>
              <a:pPr algn="just"/>
              <a:endParaRPr kumimoji="1" lang="en-US" altLang="ja-JP" sz="1000" dirty="0" smtClean="0"/>
            </a:p>
            <a:p>
              <a:pPr algn="just"/>
              <a:r>
                <a:rPr kumimoji="1" lang="en-US" altLang="ja-JP" sz="1000" dirty="0" err="1" smtClean="0">
                  <a:solidFill>
                    <a:schemeClr val="accent3">
                      <a:lumMod val="75000"/>
                    </a:schemeClr>
                  </a:solidFill>
                </a:rPr>
                <a:t>Viell</a:t>
              </a:r>
              <a:r>
                <a:rPr kumimoji="1" lang="en-US" altLang="ja-JP" sz="1000" dirty="0" smtClean="0">
                  <a:solidFill>
                    <a:schemeClr val="accent3">
                      <a:lumMod val="75000"/>
                    </a:schemeClr>
                  </a:solidFill>
                </a:rPr>
                <a:t> all user comments</a:t>
              </a:r>
              <a:endParaRPr kumimoji="1" lang="ja-JP" altLang="en-US" sz="10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2896250" y="3155186"/>
            <a:ext cx="2441755" cy="889947"/>
            <a:chOff x="63947" y="1331212"/>
            <a:chExt cx="2484241" cy="889947"/>
          </a:xfrm>
        </p:grpSpPr>
        <p:sp>
          <p:nvSpPr>
            <p:cNvPr id="91" name="Rectangle 90"/>
            <p:cNvSpPr/>
            <p:nvPr/>
          </p:nvSpPr>
          <p:spPr>
            <a:xfrm>
              <a:off x="129878" y="1331212"/>
              <a:ext cx="2418310" cy="888643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numCol="2" rtlCol="0" anchor="ctr"/>
            <a:lstStyle/>
            <a:p>
              <a:pPr algn="ctr"/>
              <a:endParaRPr lang="en-GB" dirty="0"/>
            </a:p>
          </p:txBody>
        </p:sp>
        <p:sp>
          <p:nvSpPr>
            <p:cNvPr id="92" name="TextBox 55"/>
            <p:cNvSpPr txBox="1"/>
            <p:nvPr/>
          </p:nvSpPr>
          <p:spPr>
            <a:xfrm>
              <a:off x="67655" y="1347050"/>
              <a:ext cx="2380606" cy="400110"/>
            </a:xfrm>
            <a:prstGeom prst="rect">
              <a:avLst/>
            </a:prstGeom>
            <a:noFill/>
          </p:spPr>
          <p:txBody>
            <a:bodyPr wrap="square" numCol="2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kumimoji="1" lang="en-US" altLang="ja-JP" sz="1000" b="1" dirty="0" err="1" smtClean="0"/>
                <a:t>Bloger</a:t>
              </a:r>
              <a:r>
                <a:rPr kumimoji="1" lang="en-US" altLang="ja-JP" sz="1000" b="1" dirty="0" smtClean="0"/>
                <a:t> : </a:t>
              </a:r>
              <a:r>
                <a:rPr kumimoji="1" lang="en-US" altLang="ja-JP" sz="1000" b="1" dirty="0" err="1" smtClean="0">
                  <a:solidFill>
                    <a:schemeClr val="accent3">
                      <a:lumMod val="75000"/>
                    </a:schemeClr>
                  </a:solidFill>
                </a:rPr>
                <a:t>Thuyvy</a:t>
              </a:r>
              <a:r>
                <a:rPr kumimoji="1" lang="en-US" altLang="ja-JP" sz="1000" b="1" dirty="0" smtClean="0">
                  <a:solidFill>
                    <a:schemeClr val="accent3">
                      <a:lumMod val="75000"/>
                    </a:schemeClr>
                  </a:solidFill>
                </a:rPr>
                <a:t>	</a:t>
              </a:r>
              <a:r>
                <a:rPr kumimoji="1" lang="en-US" altLang="ja-JP" sz="1000" b="1" dirty="0" smtClean="0"/>
                <a:t>			</a:t>
              </a:r>
              <a:r>
                <a:rPr kumimoji="1" lang="en-US" altLang="ja-JP" sz="1000" b="1" dirty="0" smtClean="0">
                  <a:solidFill>
                    <a:schemeClr val="accent3">
                      <a:lumMod val="75000"/>
                    </a:schemeClr>
                  </a:solidFill>
                </a:rPr>
                <a:t>Go to blog</a:t>
              </a:r>
              <a:endParaRPr kumimoji="1" lang="ja-JP" altLang="en-US" sz="10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93" name="TextBox 55"/>
            <p:cNvSpPr txBox="1"/>
            <p:nvPr/>
          </p:nvSpPr>
          <p:spPr>
            <a:xfrm>
              <a:off x="63947" y="1513273"/>
              <a:ext cx="2380606" cy="707886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kumimoji="1" lang="en-US" altLang="ja-JP" sz="1000" dirty="0" err="1" smtClean="0"/>
                <a:t>lastname</a:t>
              </a:r>
              <a:r>
                <a:rPr kumimoji="1" lang="en-US" altLang="ja-JP" sz="1000" dirty="0" smtClean="0"/>
                <a:t> : Lam</a:t>
              </a:r>
            </a:p>
            <a:p>
              <a:pPr algn="just"/>
              <a:r>
                <a:rPr kumimoji="1" lang="en-US" altLang="ja-JP" sz="1000" dirty="0" err="1" smtClean="0"/>
                <a:t>Firstname</a:t>
              </a:r>
              <a:r>
                <a:rPr kumimoji="1" lang="en-US" altLang="ja-JP" sz="1000" dirty="0" smtClean="0"/>
                <a:t> : </a:t>
              </a:r>
              <a:r>
                <a:rPr kumimoji="1" lang="en-US" altLang="ja-JP" sz="1000" dirty="0" smtClean="0"/>
                <a:t>Vy</a:t>
              </a:r>
            </a:p>
            <a:p>
              <a:pPr algn="just"/>
              <a:endParaRPr kumimoji="1" lang="en-US" altLang="ja-JP" sz="1000" dirty="0" smtClean="0"/>
            </a:p>
            <a:p>
              <a:pPr algn="just"/>
              <a:r>
                <a:rPr kumimoji="1" lang="en-US" altLang="ja-JP" sz="1000" dirty="0" err="1" smtClean="0">
                  <a:solidFill>
                    <a:schemeClr val="accent3">
                      <a:lumMod val="75000"/>
                    </a:schemeClr>
                  </a:solidFill>
                </a:rPr>
                <a:t>Viell</a:t>
              </a:r>
              <a:r>
                <a:rPr kumimoji="1" lang="en-US" altLang="ja-JP" sz="1000" dirty="0" smtClean="0">
                  <a:solidFill>
                    <a:schemeClr val="accent3">
                      <a:lumMod val="75000"/>
                    </a:schemeClr>
                  </a:solidFill>
                </a:rPr>
                <a:t> all user comments</a:t>
              </a:r>
              <a:endParaRPr kumimoji="1" lang="ja-JP" altLang="en-US" sz="10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2899895" y="4133912"/>
            <a:ext cx="2441765" cy="902198"/>
            <a:chOff x="63936" y="1331212"/>
            <a:chExt cx="2484252" cy="902198"/>
          </a:xfrm>
        </p:grpSpPr>
        <p:sp>
          <p:nvSpPr>
            <p:cNvPr id="95" name="Rectangle 94"/>
            <p:cNvSpPr/>
            <p:nvPr/>
          </p:nvSpPr>
          <p:spPr>
            <a:xfrm>
              <a:off x="129878" y="1331212"/>
              <a:ext cx="2418310" cy="888643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numCol="2" rtlCol="0" anchor="ctr"/>
            <a:lstStyle/>
            <a:p>
              <a:pPr algn="ctr"/>
              <a:endParaRPr lang="en-GB" dirty="0"/>
            </a:p>
          </p:txBody>
        </p:sp>
        <p:sp>
          <p:nvSpPr>
            <p:cNvPr id="96" name="TextBox 55"/>
            <p:cNvSpPr txBox="1"/>
            <p:nvPr/>
          </p:nvSpPr>
          <p:spPr>
            <a:xfrm>
              <a:off x="67655" y="1347050"/>
              <a:ext cx="2380606" cy="400110"/>
            </a:xfrm>
            <a:prstGeom prst="rect">
              <a:avLst/>
            </a:prstGeom>
            <a:noFill/>
          </p:spPr>
          <p:txBody>
            <a:bodyPr wrap="square" numCol="2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kumimoji="1" lang="en-US" altLang="ja-JP" sz="1000" b="1" dirty="0" err="1" smtClean="0"/>
                <a:t>Bloger</a:t>
              </a:r>
              <a:r>
                <a:rPr kumimoji="1" lang="en-US" altLang="ja-JP" sz="1000" b="1" dirty="0" smtClean="0"/>
                <a:t> : </a:t>
              </a:r>
              <a:r>
                <a:rPr kumimoji="1" lang="en-US" altLang="ja-JP" sz="1000" b="1" dirty="0" err="1" smtClean="0">
                  <a:solidFill>
                    <a:schemeClr val="accent3">
                      <a:lumMod val="75000"/>
                    </a:schemeClr>
                  </a:solidFill>
                </a:rPr>
                <a:t>Thuyvy</a:t>
              </a:r>
              <a:r>
                <a:rPr kumimoji="1" lang="en-US" altLang="ja-JP" sz="1000" b="1" dirty="0" smtClean="0">
                  <a:solidFill>
                    <a:schemeClr val="accent3">
                      <a:lumMod val="75000"/>
                    </a:schemeClr>
                  </a:solidFill>
                </a:rPr>
                <a:t>	</a:t>
              </a:r>
              <a:r>
                <a:rPr kumimoji="1" lang="en-US" altLang="ja-JP" sz="1000" b="1" dirty="0" smtClean="0"/>
                <a:t>			</a:t>
              </a:r>
              <a:r>
                <a:rPr kumimoji="1" lang="en-US" altLang="ja-JP" sz="1000" b="1" dirty="0" smtClean="0">
                  <a:solidFill>
                    <a:schemeClr val="accent3">
                      <a:lumMod val="75000"/>
                    </a:schemeClr>
                  </a:solidFill>
                </a:rPr>
                <a:t>Go to blog</a:t>
              </a:r>
              <a:endParaRPr kumimoji="1" lang="ja-JP" altLang="en-US" sz="10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97" name="TextBox 55"/>
            <p:cNvSpPr txBox="1"/>
            <p:nvPr/>
          </p:nvSpPr>
          <p:spPr>
            <a:xfrm>
              <a:off x="63936" y="1525524"/>
              <a:ext cx="2380606" cy="707886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kumimoji="1" lang="en-US" altLang="ja-JP" sz="1000" dirty="0" err="1" smtClean="0"/>
                <a:t>lastname</a:t>
              </a:r>
              <a:r>
                <a:rPr kumimoji="1" lang="en-US" altLang="ja-JP" sz="1000" dirty="0" smtClean="0"/>
                <a:t> : Lam</a:t>
              </a:r>
            </a:p>
            <a:p>
              <a:pPr algn="just"/>
              <a:r>
                <a:rPr kumimoji="1" lang="en-US" altLang="ja-JP" sz="1000" dirty="0" err="1" smtClean="0"/>
                <a:t>Firstname</a:t>
              </a:r>
              <a:r>
                <a:rPr kumimoji="1" lang="en-US" altLang="ja-JP" sz="1000" dirty="0" smtClean="0"/>
                <a:t> : </a:t>
              </a:r>
              <a:r>
                <a:rPr kumimoji="1" lang="en-US" altLang="ja-JP" sz="1000" dirty="0" smtClean="0"/>
                <a:t>Vy</a:t>
              </a:r>
            </a:p>
            <a:p>
              <a:pPr algn="just"/>
              <a:endParaRPr kumimoji="1" lang="en-US" altLang="ja-JP" sz="1000" dirty="0" smtClean="0"/>
            </a:p>
            <a:p>
              <a:pPr algn="just"/>
              <a:r>
                <a:rPr kumimoji="1" lang="en-US" altLang="ja-JP" sz="1000" dirty="0" err="1" smtClean="0">
                  <a:solidFill>
                    <a:schemeClr val="accent3">
                      <a:lumMod val="75000"/>
                    </a:schemeClr>
                  </a:solidFill>
                </a:rPr>
                <a:t>Viell</a:t>
              </a:r>
              <a:r>
                <a:rPr kumimoji="1" lang="en-US" altLang="ja-JP" sz="1000" dirty="0" smtClean="0">
                  <a:solidFill>
                    <a:schemeClr val="accent3">
                      <a:lumMod val="75000"/>
                    </a:schemeClr>
                  </a:solidFill>
                </a:rPr>
                <a:t> all user comments</a:t>
              </a:r>
              <a:endParaRPr kumimoji="1" lang="ja-JP" altLang="en-US" sz="10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2907205" y="5112638"/>
            <a:ext cx="2438110" cy="888643"/>
            <a:chOff x="67655" y="1331212"/>
            <a:chExt cx="2480533" cy="888643"/>
          </a:xfrm>
        </p:grpSpPr>
        <p:sp>
          <p:nvSpPr>
            <p:cNvPr id="99" name="Rectangle 98"/>
            <p:cNvSpPr/>
            <p:nvPr/>
          </p:nvSpPr>
          <p:spPr>
            <a:xfrm>
              <a:off x="129878" y="1331212"/>
              <a:ext cx="2418310" cy="888643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numCol="2" rtlCol="0" anchor="ctr"/>
            <a:lstStyle/>
            <a:p>
              <a:pPr algn="ctr"/>
              <a:endParaRPr lang="en-GB" dirty="0"/>
            </a:p>
          </p:txBody>
        </p:sp>
        <p:sp>
          <p:nvSpPr>
            <p:cNvPr id="100" name="TextBox 55"/>
            <p:cNvSpPr txBox="1"/>
            <p:nvPr/>
          </p:nvSpPr>
          <p:spPr>
            <a:xfrm>
              <a:off x="67655" y="1347050"/>
              <a:ext cx="2380606" cy="400110"/>
            </a:xfrm>
            <a:prstGeom prst="rect">
              <a:avLst/>
            </a:prstGeom>
            <a:noFill/>
          </p:spPr>
          <p:txBody>
            <a:bodyPr wrap="square" numCol="2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kumimoji="1" lang="en-US" altLang="ja-JP" sz="1000" b="1" dirty="0" err="1" smtClean="0"/>
                <a:t>Bloger</a:t>
              </a:r>
              <a:r>
                <a:rPr kumimoji="1" lang="en-US" altLang="ja-JP" sz="1000" b="1" dirty="0" smtClean="0"/>
                <a:t> : </a:t>
              </a:r>
              <a:r>
                <a:rPr kumimoji="1" lang="en-US" altLang="ja-JP" sz="1000" b="1" dirty="0" err="1" smtClean="0">
                  <a:solidFill>
                    <a:schemeClr val="accent3">
                      <a:lumMod val="75000"/>
                    </a:schemeClr>
                  </a:solidFill>
                </a:rPr>
                <a:t>Thuyvy</a:t>
              </a:r>
              <a:r>
                <a:rPr kumimoji="1" lang="en-US" altLang="ja-JP" sz="1000" b="1" dirty="0" smtClean="0">
                  <a:solidFill>
                    <a:schemeClr val="accent3">
                      <a:lumMod val="75000"/>
                    </a:schemeClr>
                  </a:solidFill>
                </a:rPr>
                <a:t>	</a:t>
              </a:r>
              <a:r>
                <a:rPr kumimoji="1" lang="en-US" altLang="ja-JP" sz="1000" b="1" dirty="0" smtClean="0"/>
                <a:t>			</a:t>
              </a:r>
              <a:r>
                <a:rPr kumimoji="1" lang="en-US" altLang="ja-JP" sz="1000" b="1" dirty="0" smtClean="0">
                  <a:solidFill>
                    <a:schemeClr val="accent3">
                      <a:lumMod val="75000"/>
                    </a:schemeClr>
                  </a:solidFill>
                </a:rPr>
                <a:t>Go to blog</a:t>
              </a:r>
              <a:endParaRPr kumimoji="1" lang="ja-JP" altLang="en-US" sz="10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01" name="TextBox 55"/>
            <p:cNvSpPr txBox="1"/>
            <p:nvPr/>
          </p:nvSpPr>
          <p:spPr>
            <a:xfrm>
              <a:off x="77158" y="1487585"/>
              <a:ext cx="2380606" cy="707886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kumimoji="1" lang="en-US" altLang="ja-JP" sz="1000" dirty="0" err="1" smtClean="0"/>
                <a:t>lastname</a:t>
              </a:r>
              <a:r>
                <a:rPr kumimoji="1" lang="en-US" altLang="ja-JP" sz="1000" dirty="0" smtClean="0"/>
                <a:t> : Lam</a:t>
              </a:r>
            </a:p>
            <a:p>
              <a:pPr algn="just"/>
              <a:r>
                <a:rPr kumimoji="1" lang="en-US" altLang="ja-JP" sz="1000" dirty="0" err="1" smtClean="0"/>
                <a:t>Firstname</a:t>
              </a:r>
              <a:r>
                <a:rPr kumimoji="1" lang="en-US" altLang="ja-JP" sz="1000" dirty="0" smtClean="0"/>
                <a:t> : </a:t>
              </a:r>
              <a:r>
                <a:rPr kumimoji="1" lang="en-US" altLang="ja-JP" sz="1000" dirty="0" smtClean="0"/>
                <a:t>Vy</a:t>
              </a:r>
            </a:p>
            <a:p>
              <a:pPr algn="just"/>
              <a:endParaRPr kumimoji="1" lang="en-US" altLang="ja-JP" sz="1000" dirty="0" smtClean="0"/>
            </a:p>
            <a:p>
              <a:pPr algn="just"/>
              <a:r>
                <a:rPr kumimoji="1" lang="en-US" altLang="ja-JP" sz="1000" dirty="0" err="1" smtClean="0">
                  <a:solidFill>
                    <a:schemeClr val="accent3">
                      <a:lumMod val="75000"/>
                    </a:schemeClr>
                  </a:solidFill>
                </a:rPr>
                <a:t>Viell</a:t>
              </a:r>
              <a:r>
                <a:rPr kumimoji="1" lang="en-US" altLang="ja-JP" sz="1000" dirty="0" smtClean="0">
                  <a:solidFill>
                    <a:schemeClr val="accent3">
                      <a:lumMod val="75000"/>
                    </a:schemeClr>
                  </a:solidFill>
                </a:rPr>
                <a:t> all user comments</a:t>
              </a:r>
              <a:endParaRPr kumimoji="1" lang="ja-JP" altLang="en-US" sz="10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1217067" y="2209937"/>
            <a:ext cx="3352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516339" y="2272092"/>
            <a:ext cx="3352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576344" y="2772819"/>
            <a:ext cx="3352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1746048" y="6156415"/>
            <a:ext cx="2364289" cy="280948"/>
            <a:chOff x="1699251" y="6375119"/>
            <a:chExt cx="2364289" cy="280948"/>
          </a:xfrm>
        </p:grpSpPr>
        <p:sp>
          <p:nvSpPr>
            <p:cNvPr id="56" name="Rectangle 55"/>
            <p:cNvSpPr/>
            <p:nvPr/>
          </p:nvSpPr>
          <p:spPr>
            <a:xfrm>
              <a:off x="1699251" y="6385446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800" baseline="-25000" dirty="0" smtClean="0"/>
                <a:t>&lt;&lt;</a:t>
              </a:r>
              <a:endParaRPr kumimoji="1" lang="ja-JP" altLang="en-US" sz="8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051759" y="6385446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48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1000" baseline="-25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</a:t>
              </a:r>
              <a:endParaRPr kumimoji="1" lang="ja-JP" altLang="en-US" sz="1000" baseline="-25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416361" y="6385446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1000" baseline="-25000" dirty="0" smtClean="0"/>
                <a:t>2</a:t>
              </a:r>
              <a:endParaRPr kumimoji="1" lang="ja-JP" altLang="en-US" sz="10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760974" y="6383017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1000" baseline="-25000" dirty="0" smtClean="0"/>
                <a:t>3</a:t>
              </a:r>
              <a:endParaRPr kumimoji="1" lang="ja-JP" altLang="en-US" sz="10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105587" y="6380588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1000" baseline="-25000" dirty="0" smtClean="0"/>
                <a:t>4</a:t>
              </a:r>
              <a:endParaRPr kumimoji="1" lang="ja-JP" altLang="en-US" sz="10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450200" y="6378159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800" baseline="-25000" dirty="0" smtClean="0"/>
                <a:t>5</a:t>
              </a:r>
              <a:endParaRPr kumimoji="1" lang="ja-JP" altLang="en-US" sz="8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795902" y="6375119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800" baseline="-25000" dirty="0" smtClean="0"/>
                <a:t>&gt;&gt;</a:t>
              </a:r>
              <a:endParaRPr kumimoji="1" lang="ja-JP" altLang="en-US" sz="800" baseline="-25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1500369" y="6191142"/>
            <a:ext cx="4998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985569" y="6163311"/>
            <a:ext cx="4093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smtClean="0">
                <a:solidFill>
                  <a:srgbClr val="FF0000"/>
                </a:solidFill>
              </a:rPr>
              <a:t>(12)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770335" y="6368240"/>
            <a:ext cx="44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(10)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9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/>
          <p:cNvSpPr/>
          <p:nvPr/>
        </p:nvSpPr>
        <p:spPr>
          <a:xfrm>
            <a:off x="387048" y="762000"/>
            <a:ext cx="4091818" cy="3716867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2826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S-4-2 Change user password</a:t>
            </a:r>
            <a:endParaRPr kumimoji="1" lang="ja-JP" alt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887828"/>
              </p:ext>
            </p:extLst>
          </p:nvPr>
        </p:nvGraphicFramePr>
        <p:xfrm>
          <a:off x="4651196" y="876073"/>
          <a:ext cx="4289605" cy="5589612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90705"/>
                <a:gridCol w="1410414"/>
                <a:gridCol w="772644"/>
                <a:gridCol w="1211182"/>
                <a:gridCol w="504660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My account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Click=&gt;show list function of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Home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home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S-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1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r>
                        <a:rPr kumimoji="1" lang="en-US" altLang="ja-JP" sz="1000" baseline="0"/>
                        <a:t> all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 profile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go to edit user’s information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Change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Click=&gt;go page change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Manage</a:t>
                      </a:r>
                      <a:r>
                        <a:rPr kumimoji="1" lang="en-US" altLang="ja-JP" sz="1000" baseline="0" dirty="0" smtClean="0"/>
                        <a:t> posts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Click=&gt;go</a:t>
                      </a:r>
                      <a:r>
                        <a:rPr kumimoji="1" lang="en-US" altLang="ja-JP" sz="1000" baseline="0" dirty="0" smtClean="0"/>
                        <a:t> to page use manage post of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Current page. Click =&gt; logout. Return home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Message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Message return 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Old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old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New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new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Retype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new password again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Button update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submit update user info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4" name="TextBox 83"/>
          <p:cNvSpPr txBox="1"/>
          <p:nvPr/>
        </p:nvSpPr>
        <p:spPr>
          <a:xfrm>
            <a:off x="1950718" y="194629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35602" y="1972938"/>
            <a:ext cx="1020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(show message)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25129" y="2155572"/>
            <a:ext cx="2810555" cy="1269191"/>
            <a:chOff x="298163" y="2680453"/>
            <a:chExt cx="2810555" cy="1269191"/>
          </a:xfrm>
        </p:grpSpPr>
        <p:sp>
          <p:nvSpPr>
            <p:cNvPr id="80" name="Rectangle 79"/>
            <p:cNvSpPr/>
            <p:nvPr/>
          </p:nvSpPr>
          <p:spPr>
            <a:xfrm>
              <a:off x="1263430" y="3677781"/>
              <a:ext cx="763361" cy="20304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 dirty="0" smtClean="0"/>
                <a:t>Update</a:t>
              </a:r>
              <a:endParaRPr kumimoji="1" lang="ja-JP" altLang="en-US" sz="10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263430" y="2736642"/>
              <a:ext cx="1384300" cy="1929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800" i="1" dirty="0" smtClean="0">
                  <a:solidFill>
                    <a:schemeClr val="bg1"/>
                  </a:solidFill>
                </a:rPr>
                <a:t>Old password</a:t>
              </a:r>
              <a:endParaRPr kumimoji="1" lang="ja-JP" altLang="en-US" sz="800" i="1" dirty="0">
                <a:solidFill>
                  <a:schemeClr val="bg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12969" y="2724697"/>
              <a:ext cx="92685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/>
                <a:t>Old password:</a:t>
              </a:r>
              <a:endParaRPr kumimoji="1" lang="ja-JP" altLang="en-US" sz="10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715662" y="2680453"/>
              <a:ext cx="3930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(10)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263430" y="3016939"/>
              <a:ext cx="1384300" cy="1929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800" i="1" dirty="0" smtClean="0">
                  <a:solidFill>
                    <a:schemeClr val="bg1"/>
                  </a:solidFill>
                </a:rPr>
                <a:t>New password</a:t>
              </a:r>
              <a:endParaRPr kumimoji="1" lang="ja-JP" altLang="en-US" sz="800" i="1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98163" y="3004994"/>
              <a:ext cx="9845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/>
                <a:t>New password:</a:t>
              </a:r>
              <a:endParaRPr kumimoji="1" lang="ja-JP" altLang="en-US" sz="1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715662" y="2960750"/>
              <a:ext cx="3930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(11)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012935" y="3703423"/>
              <a:ext cx="3930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(13)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263430" y="3324871"/>
              <a:ext cx="1384300" cy="1929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800" i="1" dirty="0" smtClean="0">
                  <a:solidFill>
                    <a:schemeClr val="bg1"/>
                  </a:solidFill>
                </a:rPr>
                <a:t>Retype password</a:t>
              </a:r>
              <a:endParaRPr kumimoji="1" lang="ja-JP" altLang="en-US" sz="800" i="1" dirty="0">
                <a:solidFill>
                  <a:schemeClr val="bg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98163" y="3312926"/>
              <a:ext cx="11112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/>
                <a:t>Retype password</a:t>
              </a:r>
              <a:r>
                <a:rPr kumimoji="1" lang="en-US" altLang="ja-JP" sz="1000" dirty="0" smtClean="0"/>
                <a:t>:</a:t>
              </a:r>
              <a:endParaRPr kumimoji="1" lang="ja-JP" altLang="en-US" sz="10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15662" y="3268682"/>
              <a:ext cx="3930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(12)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53320" y="654486"/>
            <a:ext cx="4286663" cy="1292787"/>
            <a:chOff x="353320" y="680151"/>
            <a:chExt cx="4286663" cy="1292787"/>
          </a:xfrm>
        </p:grpSpPr>
        <p:sp>
          <p:nvSpPr>
            <p:cNvPr id="45" name="Rectangle 44"/>
            <p:cNvSpPr/>
            <p:nvPr/>
          </p:nvSpPr>
          <p:spPr>
            <a:xfrm>
              <a:off x="3400023" y="1049483"/>
              <a:ext cx="1078843" cy="86212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477876" y="1921934"/>
              <a:ext cx="3670791" cy="0"/>
            </a:xfrm>
            <a:prstGeom prst="line">
              <a:avLst/>
            </a:prstGeom>
            <a:ln w="3175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53320" y="1719022"/>
              <a:ext cx="149111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>
                  <a:solidFill>
                    <a:schemeClr val="tx2">
                      <a:lumMod val="20000"/>
                      <a:lumOff val="80000"/>
                    </a:schemeClr>
                  </a:solidFill>
                </a:rPr>
                <a:t>Home</a:t>
              </a:r>
              <a:r>
                <a:rPr kumimoji="1" lang="en-US" altLang="ja-JP" sz="1050" dirty="0"/>
                <a:t> </a:t>
              </a:r>
              <a:r>
                <a:rPr kumimoji="1" lang="en-US" altLang="ja-JP" sz="1050" dirty="0" smtClean="0"/>
                <a:t>/users/ password</a:t>
              </a:r>
              <a:endParaRPr kumimoji="1" lang="ja-JP" altLang="en-US" sz="105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653182" y="1700816"/>
              <a:ext cx="3352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87048" y="680151"/>
              <a:ext cx="4252935" cy="1218412"/>
              <a:chOff x="387048" y="680151"/>
              <a:chExt cx="4252935" cy="1218412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387048" y="775801"/>
                <a:ext cx="4091818" cy="24688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kumimoji="1" lang="en-US" altLang="ja-JP" sz="1000" dirty="0" smtClean="0"/>
                  <a:t>Home | My account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87048" y="1300880"/>
                <a:ext cx="2133902" cy="24787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kumimoji="1" lang="en-US" altLang="ja-JP" sz="1000" dirty="0" smtClean="0"/>
                  <a:t>Search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69995" y="1347419"/>
                <a:ext cx="1586025" cy="14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1001">
                <a:schemeClr val="lt2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kumimoji="1" lang="en-US" altLang="ja-JP" sz="800" dirty="0" smtClean="0">
                    <a:solidFill>
                      <a:schemeClr val="bg1">
                        <a:lumMod val="85000"/>
                      </a:schemeClr>
                    </a:solidFill>
                  </a:rPr>
                  <a:t>Username, </a:t>
                </a:r>
                <a:r>
                  <a:rPr kumimoji="1" lang="en-US" altLang="ja-JP" sz="8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lastname</a:t>
                </a:r>
                <a:r>
                  <a:rPr kumimoji="1" lang="en-US" altLang="ja-JP" sz="800" dirty="0" smtClean="0">
                    <a:solidFill>
                      <a:schemeClr val="bg1">
                        <a:lumMod val="85000"/>
                      </a:schemeClr>
                    </a:solidFill>
                  </a:rPr>
                  <a:t>, </a:t>
                </a:r>
                <a:r>
                  <a:rPr kumimoji="1" lang="en-US" altLang="ja-JP" sz="8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firstname</a:t>
                </a:r>
                <a:endParaRPr kumimoji="1" lang="ja-JP" altLang="en-US" sz="8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87049" y="680151"/>
                <a:ext cx="11705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</a:rPr>
                  <a:t>Mini blog</a:t>
                </a:r>
                <a:endParaRPr lang="en-GB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2313271" y="1425645"/>
                <a:ext cx="32743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(4)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3321993" y="998317"/>
                <a:ext cx="1148071" cy="900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50" dirty="0" smtClean="0">
                    <a:solidFill>
                      <a:schemeClr val="bg1"/>
                    </a:solidFill>
                  </a:rPr>
                  <a:t>Edit profile</a:t>
                </a:r>
              </a:p>
              <a:p>
                <a:r>
                  <a:rPr kumimoji="1" lang="en-US" altLang="ja-JP" sz="1050" dirty="0" smtClean="0">
                    <a:solidFill>
                      <a:srgbClr val="FF0000"/>
                    </a:solidFill>
                  </a:rPr>
                  <a:t>Change password</a:t>
                </a:r>
              </a:p>
              <a:p>
                <a:r>
                  <a:rPr kumimoji="1" lang="en-US" altLang="ja-JP" sz="1050" dirty="0" smtClean="0">
                    <a:solidFill>
                      <a:schemeClr val="bg1"/>
                    </a:solidFill>
                  </a:rPr>
                  <a:t>Manage posts</a:t>
                </a:r>
              </a:p>
              <a:p>
                <a:r>
                  <a:rPr kumimoji="1" lang="en-US" altLang="ja-JP" sz="1050" dirty="0" smtClean="0">
                    <a:solidFill>
                      <a:schemeClr val="bg1"/>
                    </a:solidFill>
                  </a:rPr>
                  <a:t>Logout</a:t>
                </a:r>
              </a:p>
              <a:p>
                <a:endParaRPr kumimoji="1" lang="ja-JP" altLang="en-US" sz="1050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126295" y="996805"/>
                <a:ext cx="3274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(5)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158939" y="1313440"/>
                <a:ext cx="3274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(7)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846288" y="1511678"/>
                <a:ext cx="3274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(8)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278695" y="1149205"/>
                <a:ext cx="3274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(6)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312550" y="769878"/>
                <a:ext cx="3274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(2)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3119262" y="826973"/>
                <a:ext cx="3274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(3)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15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2868</TotalTime>
  <Words>1472</Words>
  <Application>Microsoft Office PowerPoint</Application>
  <PresentationFormat>On-screen Show (4:3)</PresentationFormat>
  <Paragraphs>610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メイリオ</vt:lpstr>
      <vt:lpstr>ＭＳ Ｐゴシック</vt:lpstr>
      <vt:lpstr>Arial</vt:lpstr>
      <vt:lpstr>Calibri</vt:lpstr>
      <vt:lpstr>Trebuchet MS</vt:lpstr>
      <vt:lpstr>ホワイト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Mulodo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Van Thom</dc:creator>
  <cp:keywords/>
  <dc:description/>
  <cp:lastModifiedBy>vy lam</cp:lastModifiedBy>
  <cp:revision>184</cp:revision>
  <dcterms:created xsi:type="dcterms:W3CDTF">2014-12-08T01:47:50Z</dcterms:created>
  <dcterms:modified xsi:type="dcterms:W3CDTF">2015-01-09T04:40:48Z</dcterms:modified>
  <cp:category/>
</cp:coreProperties>
</file>