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257" r:id="rId2"/>
    <p:sldId id="256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1/19/2015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2015/1/19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3525" y="0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S-7-1 Index blog</a:t>
            </a:r>
            <a:endParaRPr kumimoji="1" lang="ja-JP" altLang="en-US" dirty="0"/>
          </a:p>
        </p:txBody>
      </p:sp>
      <p:sp useBgFill="1">
        <p:nvSpPr>
          <p:cNvPr id="85" name="Rectangle 84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68482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Lastname+firstname</a:t>
                      </a:r>
                      <a:r>
                        <a:rPr kumimoji="1" lang="en-US" altLang="ja-JP" sz="100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Hover show</a:t>
                      </a:r>
                      <a:r>
                        <a:rPr kumimoji="1" lang="en-US" altLang="ja-JP" sz="1000" baseline="0" dirty="0" smtClean="0"/>
                        <a:t> user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created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4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4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106" name="Rectangle 105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1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2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7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3" y="1354470"/>
            <a:ext cx="2480982" cy="927242"/>
          </a:xfrm>
          <a:prstGeom prst="rect">
            <a:avLst/>
          </a:prstGeom>
        </p:spPr>
      </p:pic>
      <p:sp>
        <p:nvSpPr>
          <p:cNvPr id="129" name="TextBox 26"/>
          <p:cNvSpPr txBox="1"/>
          <p:nvPr/>
        </p:nvSpPr>
        <p:spPr>
          <a:xfrm>
            <a:off x="1932260" y="147772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1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6" y="2281712"/>
            <a:ext cx="2475823" cy="927242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1" y="3208954"/>
            <a:ext cx="2430794" cy="927242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4" y="4136196"/>
            <a:ext cx="2422735" cy="927242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9" y="5063438"/>
            <a:ext cx="2380606" cy="927242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05" y="1354470"/>
            <a:ext cx="2460503" cy="927242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0" y="2263552"/>
            <a:ext cx="2460503" cy="927242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64" y="3214877"/>
            <a:ext cx="2460503" cy="927242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99" y="4125854"/>
            <a:ext cx="2460503" cy="927242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34" y="5036831"/>
            <a:ext cx="2460503" cy="927242"/>
          </a:xfrm>
          <a:prstGeom prst="rect">
            <a:avLst/>
          </a:prstGeom>
        </p:spPr>
      </p:pic>
      <p:grpSp>
        <p:nvGrpSpPr>
          <p:cNvPr id="141" name="Group 140"/>
          <p:cNvGrpSpPr/>
          <p:nvPr/>
        </p:nvGrpSpPr>
        <p:grpSpPr>
          <a:xfrm>
            <a:off x="-16288" y="1050552"/>
            <a:ext cx="635110" cy="253916"/>
            <a:chOff x="-16288" y="1050552"/>
            <a:chExt cx="635110" cy="253916"/>
          </a:xfrm>
        </p:grpSpPr>
        <p:sp>
          <p:nvSpPr>
            <p:cNvPr id="142" name="TextBox 141"/>
            <p:cNvSpPr txBox="1"/>
            <p:nvPr/>
          </p:nvSpPr>
          <p:spPr>
            <a:xfrm>
              <a:off x="-16288" y="1050552"/>
              <a:ext cx="6351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    Home</a:t>
              </a:r>
              <a:endParaRPr kumimoji="1" lang="ja-JP" altLang="en-US" sz="1050" dirty="0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91" y="1086930"/>
              <a:ext cx="171450" cy="20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S-6-2 User’s list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02638"/>
              </p:ext>
            </p:extLst>
          </p:nvPr>
        </p:nvGraphicFramePr>
        <p:xfrm>
          <a:off x="5280338" y="876073"/>
          <a:ext cx="3795931" cy="533988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go to page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S-6-2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Number of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users/20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1264611" y="107358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64302" y="5750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75781" y="6369721"/>
            <a:ext cx="1681869" cy="274922"/>
            <a:chOff x="1699251" y="6383017"/>
            <a:chExt cx="1681869" cy="274922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470065" y="653183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108170" y="636151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308" y="1199487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number of post 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2665541" y="119948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" y="1271761"/>
            <a:ext cx="5072629" cy="1066684"/>
          </a:xfrm>
          <a:prstGeom prst="rect">
            <a:avLst/>
          </a:prstGeom>
        </p:spPr>
      </p:pic>
      <p:sp>
        <p:nvSpPr>
          <p:cNvPr id="75" name="TextBox 26"/>
          <p:cNvSpPr txBox="1"/>
          <p:nvPr/>
        </p:nvSpPr>
        <p:spPr>
          <a:xfrm>
            <a:off x="2822421" y="14069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TextBox 26"/>
          <p:cNvSpPr txBox="1"/>
          <p:nvPr/>
        </p:nvSpPr>
        <p:spPr>
          <a:xfrm>
            <a:off x="1196413" y="170282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26"/>
          <p:cNvSpPr txBox="1"/>
          <p:nvPr/>
        </p:nvSpPr>
        <p:spPr>
          <a:xfrm>
            <a:off x="1503015" y="18963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3" name="TextBox 26"/>
          <p:cNvSpPr txBox="1"/>
          <p:nvPr/>
        </p:nvSpPr>
        <p:spPr>
          <a:xfrm>
            <a:off x="1475781" y="20771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" y="2401765"/>
            <a:ext cx="5072629" cy="10666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" y="3531769"/>
            <a:ext cx="5072629" cy="106668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" y="4661773"/>
            <a:ext cx="5072629" cy="10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Manage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44542"/>
              </p:ext>
            </p:extLst>
          </p:nvPr>
        </p:nvGraphicFramePr>
        <p:xfrm>
          <a:off x="4606128" y="479637"/>
          <a:ext cx="4289605" cy="67257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blog detail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 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Status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Publish or un publish</a:t>
                      </a:r>
                      <a:r>
                        <a:rPr kumimoji="1" lang="en-US" altLang="ja-JP" sz="1000" baseline="0" dirty="0" smtClean="0"/>
                        <a:t>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S-4-8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Private</a:t>
                      </a:r>
                      <a:r>
                        <a:rPr kumimoji="1" lang="en-US" altLang="ja-JP" sz="1000" baseline="0" dirty="0" smtClean="0"/>
                        <a:t>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inactive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51856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006"/>
                <a:gridCol w="541992"/>
                <a:gridCol w="990593"/>
                <a:gridCol w="373488"/>
                <a:gridCol w="425003"/>
                <a:gridCol w="888642"/>
                <a:gridCol w="499294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 date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Action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 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3504441"/>
            <a:ext cx="152400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3520105"/>
            <a:ext cx="142875" cy="152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3228" y="3762909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38744" y="3497914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3694" y="3596305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69194" y="3571060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61818" y="3570972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21023" y="3678098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5988" y="1998742"/>
            <a:ext cx="40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4135506"/>
            <a:ext cx="152400" cy="152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4151170"/>
            <a:ext cx="142875" cy="152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4741439"/>
            <a:ext cx="1524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4782235"/>
            <a:ext cx="142875" cy="152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14" y="5442799"/>
            <a:ext cx="152400" cy="152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72" y="5458463"/>
            <a:ext cx="142875" cy="1524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812146" y="344598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Un 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12146" y="409195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2146" y="4711833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12146" y="5383588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Create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5905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create_post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20145"/>
              </p:ext>
            </p:extLst>
          </p:nvPr>
        </p:nvGraphicFramePr>
        <p:xfrm>
          <a:off x="4651196" y="876073"/>
          <a:ext cx="4289605" cy="62435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inserted,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reset data in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post</a:t>
                      </a:r>
                      <a:r>
                        <a:rPr kumimoji="1" lang="en-US" altLang="ja-JP" sz="1000" baseline="0" dirty="0" smtClean="0"/>
                        <a:t> for preview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Input title…….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Content in here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Save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35513" y="5166238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Preview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797" y="5898707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</a:t>
            </a:r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2695" y="6665205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3826" y="5708093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accent3">
                    <a:lumMod val="50000"/>
                  </a:schemeClr>
                </a:solidFill>
              </a:rPr>
              <a:t>Preview:</a:t>
            </a:r>
            <a:endParaRPr kumimoji="1" lang="ja-JP" alt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59746" y="5440796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1759" y="5649396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Edit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455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edit_post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31533"/>
              </p:ext>
            </p:extLst>
          </p:nvPr>
        </p:nvGraphicFramePr>
        <p:xfrm>
          <a:off x="4651196" y="876073"/>
          <a:ext cx="4289605" cy="62435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updated,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return data before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post</a:t>
                      </a:r>
                      <a:r>
                        <a:rPr kumimoji="1" lang="en-US" altLang="ja-JP" sz="1000" baseline="0" dirty="0" smtClean="0"/>
                        <a:t> for preview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en-US" altLang="ja-JP" sz="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kumimoji="1" lang="en-US" altLang="ja-JP" sz="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>
                    <a:lumMod val="75000"/>
                  </a:schemeClr>
                </a:solidFill>
              </a:rPr>
              <a:t>… </a:t>
            </a:r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kumimoji="1"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Update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35513" y="5166238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Preview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0270" y="5398929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797" y="5898707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 12:00:00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</a:t>
            </a:r>
            <a:r>
              <a:rPr kumimoji="1" lang="en-US" altLang="ja-JP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2014-08-12 12:00:00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695" y="6665205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3826" y="5708093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accent3">
                    <a:lumMod val="50000"/>
                  </a:schemeClr>
                </a:solidFill>
              </a:rPr>
              <a:t>Preview:</a:t>
            </a:r>
            <a:endParaRPr kumimoji="1" lang="ja-JP" alt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07021" y="565143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S-4-6 Delete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06026"/>
              </p:ext>
            </p:extLst>
          </p:nvPr>
        </p:nvGraphicFramePr>
        <p:xfrm>
          <a:off x="4606128" y="479637"/>
          <a:ext cx="4289605" cy="55370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Ok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confirm</a:t>
                      </a:r>
                      <a:r>
                        <a:rPr kumimoji="1" lang="en-US" altLang="ja-JP" sz="1000" baseline="0" dirty="0" smtClean="0"/>
                        <a:t>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cancel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$-4-4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</a:t>
                      </a:r>
                      <a:r>
                        <a:rPr kumimoji="1" lang="en-US" altLang="ja-JP" sz="1000" baseline="0" dirty="0" smtClean="0"/>
                        <a:t>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</a:t>
                      </a:r>
                      <a:r>
                        <a:rPr kumimoji="1" lang="en-US" altLang="ja-JP" sz="1000" baseline="0" dirty="0" smtClean="0"/>
                        <a:t> show delete post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89173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006"/>
                <a:gridCol w="541992"/>
                <a:gridCol w="990593"/>
                <a:gridCol w="373488"/>
                <a:gridCol w="425003"/>
                <a:gridCol w="888642"/>
                <a:gridCol w="499294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 date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Action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 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812146" y="344598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Un 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12146" y="409195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2146" y="4711833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2146" y="5383588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88740" y="3422322"/>
            <a:ext cx="1888434" cy="1846990"/>
            <a:chOff x="1592022" y="2770676"/>
            <a:chExt cx="1888434" cy="1846990"/>
          </a:xfrm>
        </p:grpSpPr>
        <p:sp>
          <p:nvSpPr>
            <p:cNvPr id="49" name="Rectangle 48"/>
            <p:cNvSpPr/>
            <p:nvPr/>
          </p:nvSpPr>
          <p:spPr>
            <a:xfrm>
              <a:off x="1631464" y="2770676"/>
              <a:ext cx="1768559" cy="1113355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7238" y="3395216"/>
              <a:ext cx="431801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49905" y="3395216"/>
              <a:ext cx="524934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Cancel</a:t>
              </a:r>
              <a:endParaRPr kumimoji="1" lang="ja-JP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2022" y="342751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7751" y="3412646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47360" y="2993864"/>
              <a:ext cx="18165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Are you sure delete this post?</a:t>
              </a:r>
              <a:endParaRPr kumimoji="1"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15450" y="4355781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18384" y="437144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67" y="4831580"/>
            <a:ext cx="152400" cy="1524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5" y="4847244"/>
            <a:ext cx="142875" cy="152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92" y="5449275"/>
            <a:ext cx="152400" cy="152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50" y="5464939"/>
            <a:ext cx="1428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38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S-5-1 Post detail + S-5-3 Add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69093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93102" y="2500996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175" y="3712219"/>
            <a:ext cx="4088012" cy="3534292"/>
            <a:chOff x="379175" y="3712219"/>
            <a:chExt cx="4088012" cy="3534292"/>
          </a:xfrm>
        </p:grpSpPr>
        <p:sp>
          <p:nvSpPr>
            <p:cNvPr id="34" name="Rectangle 33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3966" y="440727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800" y="4471700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69129" y="4001750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9175" y="4615021"/>
              <a:ext cx="4088012" cy="2631490"/>
              <a:chOff x="390854" y="3685683"/>
              <a:chExt cx="4088012" cy="263149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90854" y="3685683"/>
                <a:ext cx="4088012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Edi 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-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Delete</a:t>
                </a:r>
              </a:p>
              <a:p>
                <a:endParaRPr kumimoji="1" lang="en-US" altLang="ja-JP" sz="1100" i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i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v</a:t>
                </a:r>
                <a:r>
                  <a:rPr kumimoji="1" lang="en-US" altLang="ja-JP" sz="1100" b="1" i="1" dirty="0" err="1">
                    <a:solidFill>
                      <a:schemeClr val="accent3">
                        <a:lumMod val="75000"/>
                      </a:schemeClr>
                    </a:solidFill>
                  </a:rPr>
                  <a:t>Lam</a:t>
                </a:r>
                <a:r>
                  <a:rPr kumimoji="1" lang="en-US" altLang="ja-JP" sz="1100" b="1" i="1" dirty="0">
                    <a:solidFill>
                      <a:schemeClr val="accent3">
                        <a:lumMod val="75000"/>
                      </a:schemeClr>
                    </a:solidFill>
                  </a:rPr>
                  <a:t> vy </a:t>
                </a:r>
                <a:r>
                  <a:rPr kumimoji="1" lang="en-US" altLang="ja-JP" sz="1100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477874" y="922701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4349" y="5504862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4349" y="594059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22230" y="3349239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26" y="5208404"/>
            <a:ext cx="190500" cy="152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80" y="5693651"/>
            <a:ext cx="190500" cy="152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98" y="6187544"/>
            <a:ext cx="205527" cy="164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04" y="5157903"/>
            <a:ext cx="428625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16" y="6149483"/>
            <a:ext cx="428625" cy="20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87" y="5645025"/>
            <a:ext cx="4286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1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S-5-4-a  Delete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70640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379175" y="3664153"/>
            <a:ext cx="4088012" cy="3074526"/>
            <a:chOff x="379175" y="3664153"/>
            <a:chExt cx="4088012" cy="3074526"/>
          </a:xfrm>
        </p:grpSpPr>
        <p:sp>
          <p:nvSpPr>
            <p:cNvPr id="53" name="Rectangle 52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5960" y="4396019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49921" y="3664153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9175" y="4615021"/>
              <a:ext cx="4088012" cy="2123658"/>
              <a:chOff x="390854" y="3685683"/>
              <a:chExt cx="4088012" cy="212365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90854" y="3685683"/>
                <a:ext cx="408801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b="1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81347" y="3483487"/>
            <a:ext cx="2737872" cy="1113355"/>
            <a:chOff x="1592022" y="2770676"/>
            <a:chExt cx="2169143" cy="1113355"/>
          </a:xfrm>
        </p:grpSpPr>
        <p:sp>
          <p:nvSpPr>
            <p:cNvPr id="45" name="Rectangle 44"/>
            <p:cNvSpPr/>
            <p:nvPr/>
          </p:nvSpPr>
          <p:spPr>
            <a:xfrm>
              <a:off x="1631464" y="2770676"/>
              <a:ext cx="1768559" cy="1113355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57238" y="3395216"/>
              <a:ext cx="431801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49905" y="3395216"/>
              <a:ext cx="524934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Cancel</a:t>
              </a:r>
              <a:endParaRPr kumimoji="1" lang="ja-JP" altLang="en-US" sz="1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92022" y="342751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47751" y="3412646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57704" y="2993864"/>
              <a:ext cx="21034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Are you sure delete this </a:t>
              </a:r>
              <a:r>
                <a:rPr kumimoji="1" lang="en-US" altLang="ja-JP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comment?</a:t>
              </a:r>
              <a:endParaRPr kumimoji="1"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48428" y="551670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26" y="5180538"/>
            <a:ext cx="190500" cy="152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97" y="5835145"/>
            <a:ext cx="190500" cy="1524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04" y="5157903"/>
            <a:ext cx="428625" cy="2000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5" y="5821008"/>
            <a:ext cx="4286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385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S-5-4-b  Delete comment – Not success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79171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-59085" y="3664153"/>
            <a:ext cx="4526272" cy="3074526"/>
            <a:chOff x="-59085" y="3664153"/>
            <a:chExt cx="4526272" cy="3074526"/>
          </a:xfrm>
        </p:grpSpPr>
        <p:sp>
          <p:nvSpPr>
            <p:cNvPr id="54" name="Rectangle 53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070" y="4406696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59085" y="4443053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49921" y="3664153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79175" y="4332054"/>
              <a:ext cx="4088012" cy="2406625"/>
              <a:chOff x="390854" y="3402716"/>
              <a:chExt cx="4088012" cy="240662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390854" y="3685683"/>
                <a:ext cx="408801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b="1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851441" y="3402716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72591" y="3329313"/>
            <a:ext cx="2232259" cy="1113355"/>
            <a:chOff x="-2681269" y="1158761"/>
            <a:chExt cx="2232259" cy="1113355"/>
          </a:xfrm>
        </p:grpSpPr>
        <p:grpSp>
          <p:nvGrpSpPr>
            <p:cNvPr id="43" name="Group 42"/>
            <p:cNvGrpSpPr/>
            <p:nvPr/>
          </p:nvGrpSpPr>
          <p:grpSpPr>
            <a:xfrm>
              <a:off x="-2681269" y="1158761"/>
              <a:ext cx="2232259" cy="1113355"/>
              <a:chOff x="1631464" y="2770676"/>
              <a:chExt cx="1768559" cy="111335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464" y="2770676"/>
                <a:ext cx="1768559" cy="1113355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26996" y="3159999"/>
                <a:ext cx="165000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kumimoji="1" lang="en-US" altLang="ja-JP" sz="10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Error message or access is denied</a:t>
                </a:r>
                <a:endParaRPr kumimoji="1" lang="ja-JP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-1919729" y="1838209"/>
              <a:ext cx="545015" cy="26664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477876" y="552434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26" y="5180538"/>
            <a:ext cx="190500" cy="152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0" y="5861690"/>
            <a:ext cx="190500" cy="152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04" y="5157903"/>
            <a:ext cx="428625" cy="2000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70" y="5837877"/>
            <a:ext cx="4286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S-5-5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71737" y="775801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56364"/>
              </p:ext>
            </p:extLst>
          </p:nvPr>
        </p:nvGraphicFramePr>
        <p:xfrm>
          <a:off x="4651196" y="876073"/>
          <a:ext cx="4289605" cy="6091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input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update</a:t>
                      </a:r>
                      <a:r>
                        <a:rPr kumimoji="1" lang="en-US" altLang="ja-JP" sz="1000" baseline="0" dirty="0" smtClean="0"/>
                        <a:t>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edit</a:t>
                      </a:r>
                      <a:r>
                        <a:rPr kumimoji="1" lang="en-US" altLang="ja-JP" sz="1000" baseline="0" dirty="0" smtClean="0"/>
                        <a:t> comment action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edit</a:t>
                      </a:r>
                      <a:r>
                        <a:rPr kumimoji="1" lang="en-US" altLang="ja-JP" sz="1000" baseline="0" dirty="0" smtClean="0"/>
                        <a:t>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Showed</a:t>
                      </a:r>
                      <a:r>
                        <a:rPr kumimoji="1" lang="en-US" altLang="ja-JP" sz="1000" baseline="0" dirty="0" smtClean="0"/>
                        <a:t> when click edit link in each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3638" y="1288114"/>
            <a:ext cx="2133902" cy="2856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340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45960" y="3950895"/>
            <a:ext cx="4088012" cy="2292530"/>
            <a:chOff x="379175" y="3938318"/>
            <a:chExt cx="4088012" cy="2292530"/>
          </a:xfrm>
        </p:grpSpPr>
        <p:sp>
          <p:nvSpPr>
            <p:cNvPr id="50" name="Rectangle 49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>
                  <a:solidFill>
                    <a:schemeClr val="bg1">
                      <a:lumMod val="75000"/>
                    </a:schemeClr>
                  </a:solidFill>
                </a:rPr>
                <a:t>Enter </a:t>
              </a:r>
              <a:r>
                <a:rPr kumimoji="1" lang="en-US" altLang="ja-JP" sz="1000" dirty="0" err="1" smtClean="0">
                  <a:solidFill>
                    <a:schemeClr val="bg1">
                      <a:lumMod val="75000"/>
                    </a:schemeClr>
                  </a:solidFill>
                </a:rPr>
                <a:t>commnet</a:t>
              </a:r>
              <a:r>
                <a:rPr kumimoji="1" lang="en-US" altLang="ja-JP" sz="1000" dirty="0" smtClean="0">
                  <a:solidFill>
                    <a:schemeClr val="bg1">
                      <a:lumMod val="75000"/>
                    </a:schemeClr>
                  </a:solidFill>
                </a:rPr>
                <a:t> here…</a:t>
              </a:r>
              <a:endParaRPr kumimoji="1" lang="ja-JP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0796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79175" y="4332054"/>
              <a:ext cx="4088012" cy="1898794"/>
              <a:chOff x="390854" y="3402716"/>
              <a:chExt cx="4088012" cy="1898794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90854" y="3685683"/>
                <a:ext cx="4088012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51441" y="3402716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8809" y="5453336"/>
            <a:ext cx="4390030" cy="920490"/>
            <a:chOff x="-3070415" y="2106778"/>
            <a:chExt cx="4289244" cy="1005940"/>
          </a:xfrm>
        </p:grpSpPr>
        <p:sp>
          <p:nvSpPr>
            <p:cNvPr id="68" name="Rectangle 67"/>
            <p:cNvSpPr/>
            <p:nvPr/>
          </p:nvSpPr>
          <p:spPr>
            <a:xfrm>
              <a:off x="-2591380" y="2354137"/>
              <a:ext cx="3810209" cy="42975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i="1" dirty="0" err="1">
                  <a:solidFill>
                    <a:schemeClr val="tx1"/>
                  </a:solidFill>
                </a:rPr>
                <a:t>Verry</a:t>
              </a:r>
              <a:r>
                <a:rPr kumimoji="1" lang="en-US" altLang="ja-JP" sz="1000" i="1" dirty="0">
                  <a:solidFill>
                    <a:schemeClr val="tx1"/>
                  </a:solidFill>
                </a:rPr>
                <a:t> helpful for me. Thanks a </a:t>
              </a:r>
              <a:r>
                <a:rPr kumimoji="1" lang="en-US" altLang="ja-JP" sz="1000" i="1" dirty="0" smtClean="0">
                  <a:solidFill>
                    <a:schemeClr val="tx1"/>
                  </a:solidFill>
                </a:rPr>
                <a:t>lot. …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2591380" y="2827864"/>
              <a:ext cx="600234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Update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-1908677" y="2823874"/>
              <a:ext cx="600234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Cancel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2676641" y="2106778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Edit comment</a:t>
              </a:r>
              <a:endParaRPr kumimoji="1" lang="ja-JP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12730" y="2496842"/>
              <a:ext cx="410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3070415" y="2813649"/>
              <a:ext cx="537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1306275" y="2866497"/>
              <a:ext cx="4424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1831110" y="2122116"/>
              <a:ext cx="460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03" y="5180538"/>
            <a:ext cx="190500" cy="152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83" y="5131664"/>
            <a:ext cx="4286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Blogpage</a:t>
            </a:r>
            <a:endParaRPr kumimoji="1" lang="ja-JP" alt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09491" y="390582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blog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info</a:t>
            </a:r>
            <a:endParaRPr kumimoji="1" lang="ja-JP" altLang="en-US" sz="10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183654" y="509798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/>
          <p:cNvSpPr/>
          <p:nvPr/>
        </p:nvSpPr>
        <p:spPr>
          <a:xfrm>
            <a:off x="1759185" y="499148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S-7-1</a:t>
            </a:r>
            <a:endParaRPr kumimoji="1" lang="ja-JP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77947" y="524293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Index blog</a:t>
            </a:r>
            <a:endParaRPr kumimoji="1" lang="ja-JP" altLang="en-US" sz="1000" dirty="0"/>
          </a:p>
        </p:txBody>
      </p:sp>
      <p:cxnSp>
        <p:nvCxnSpPr>
          <p:cNvPr id="104" name="Straight Arrow Connector 103"/>
          <p:cNvCxnSpPr>
            <a:stCxn id="102" idx="0"/>
            <a:endCxn id="64" idx="2"/>
          </p:cNvCxnSpPr>
          <p:nvPr/>
        </p:nvCxnSpPr>
        <p:spPr>
          <a:xfrm flipV="1">
            <a:off x="2058508" y="4451934"/>
            <a:ext cx="5061" cy="539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4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S-6-2 View user’s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10370" cy="59719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profile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31931"/>
              </p:ext>
            </p:extLst>
          </p:nvPr>
        </p:nvGraphicFramePr>
        <p:xfrm>
          <a:off x="5409126" y="762000"/>
          <a:ext cx="3734873" cy="485224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96281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r>
                        <a:rPr kumimoji="1" lang="en-US" altLang="ja-JP" sz="1000" dirty="0" smtClean="0"/>
                        <a:t> +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show user‘s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 post</a:t>
                      </a:r>
                      <a:r>
                        <a:rPr kumimoji="1" lang="en-US" altLang="ja-JP" sz="1000" baseline="0" dirty="0" smtClean="0"/>
                        <a:t> of users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join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user</a:t>
                      </a:r>
                      <a:r>
                        <a:rPr kumimoji="1" lang="en-US" altLang="ja-JP" sz="1000" baseline="0" dirty="0" smtClean="0"/>
                        <a:t> join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9029" y="775800"/>
            <a:ext cx="4898975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030" y="127411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029" y="783904"/>
            <a:ext cx="114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1879" y="3197703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2590" y="22412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10000"/>
                  </a:schemeClr>
                </a:solidFill>
              </a:rPr>
              <a:t>User profile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27852" y="3337434"/>
            <a:ext cx="4465738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7" y="2190750"/>
            <a:ext cx="4802462" cy="138276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52026" y="241956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2040" y="3097299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90945" y="3221718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3775" y="2573453"/>
            <a:ext cx="49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6260" y="2725853"/>
            <a:ext cx="49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87255" y="2851989"/>
            <a:ext cx="49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65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S-6-4 User’s list comments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43958"/>
              </p:ext>
            </p:extLst>
          </p:nvPr>
        </p:nvGraphicFramePr>
        <p:xfrm>
          <a:off x="5280338" y="876073"/>
          <a:ext cx="3795931" cy="55063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Content comment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go to blog</a:t>
                      </a:r>
                      <a:r>
                        <a:rPr kumimoji="1" lang="en-US" altLang="ja-JP" sz="1000" baseline="0" dirty="0" smtClean="0"/>
                        <a:t> detail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Date 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time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modified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S-6-4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S-6-4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S-6-4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number</a:t>
                      </a:r>
                      <a:r>
                        <a:rPr kumimoji="1" lang="en-US" altLang="ja-JP" sz="1000" baseline="0" dirty="0" smtClean="0"/>
                        <a:t> of user’s comments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1673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users/20/comments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1475781" y="105934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64302" y="5750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75781" y="6369721"/>
            <a:ext cx="1681869" cy="274922"/>
            <a:chOff x="1699251" y="6383017"/>
            <a:chExt cx="1681869" cy="274922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470065" y="653183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108170" y="636151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308" y="1199487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number of comment 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2665541" y="119948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" y="1423442"/>
            <a:ext cx="5079024" cy="899903"/>
          </a:xfrm>
          <a:prstGeom prst="rect">
            <a:avLst/>
          </a:prstGeom>
        </p:spPr>
      </p:pic>
      <p:sp>
        <p:nvSpPr>
          <p:cNvPr id="75" name="TextBox 26"/>
          <p:cNvSpPr txBox="1"/>
          <p:nvPr/>
        </p:nvSpPr>
        <p:spPr>
          <a:xfrm>
            <a:off x="2822421" y="14069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TextBox 26"/>
          <p:cNvSpPr txBox="1"/>
          <p:nvPr/>
        </p:nvSpPr>
        <p:spPr>
          <a:xfrm>
            <a:off x="1196413" y="170282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26"/>
          <p:cNvSpPr txBox="1"/>
          <p:nvPr/>
        </p:nvSpPr>
        <p:spPr>
          <a:xfrm>
            <a:off x="1503015" y="18963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3" name="TextBox 26"/>
          <p:cNvSpPr txBox="1"/>
          <p:nvPr/>
        </p:nvSpPr>
        <p:spPr>
          <a:xfrm>
            <a:off x="1475781" y="20771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" y="2384709"/>
            <a:ext cx="5079024" cy="89990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" y="3345976"/>
            <a:ext cx="5079024" cy="8999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" y="4307243"/>
            <a:ext cx="5079024" cy="89990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5" y="5268510"/>
            <a:ext cx="5079024" cy="8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Home 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17551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Lastname+firstname</a:t>
                      </a:r>
                      <a:r>
                        <a:rPr kumimoji="1" lang="en-US" altLang="ja-JP" sz="100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Hover show</a:t>
                      </a:r>
                      <a:r>
                        <a:rPr kumimoji="1" lang="en-US" altLang="ja-JP" sz="1000" baseline="0" dirty="0" smtClean="0"/>
                        <a:t> user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created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3" y="1354470"/>
            <a:ext cx="2480982" cy="927242"/>
          </a:xfrm>
          <a:prstGeom prst="rect">
            <a:avLst/>
          </a:prstGeom>
        </p:spPr>
      </p:pic>
      <p:sp>
        <p:nvSpPr>
          <p:cNvPr id="118" name="TextBox 26"/>
          <p:cNvSpPr txBox="1"/>
          <p:nvPr/>
        </p:nvSpPr>
        <p:spPr>
          <a:xfrm>
            <a:off x="1932260" y="147772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6" y="2281712"/>
            <a:ext cx="2475823" cy="927242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1" y="3208954"/>
            <a:ext cx="2430794" cy="927242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4" y="4136196"/>
            <a:ext cx="2422735" cy="927242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9" y="5063438"/>
            <a:ext cx="2380606" cy="92724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05" y="1354470"/>
            <a:ext cx="2460503" cy="92724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0" y="2263552"/>
            <a:ext cx="2460503" cy="927242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64" y="3214877"/>
            <a:ext cx="2460503" cy="92724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99" y="4125854"/>
            <a:ext cx="2460503" cy="92724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34" y="5036831"/>
            <a:ext cx="2460503" cy="92724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-16288" y="1050552"/>
            <a:ext cx="635110" cy="253916"/>
            <a:chOff x="-16288" y="1050552"/>
            <a:chExt cx="635110" cy="253916"/>
          </a:xfrm>
        </p:grpSpPr>
        <p:sp>
          <p:nvSpPr>
            <p:cNvPr id="123" name="TextBox 122"/>
            <p:cNvSpPr txBox="1"/>
            <p:nvPr/>
          </p:nvSpPr>
          <p:spPr>
            <a:xfrm>
              <a:off x="-16288" y="1050552"/>
              <a:ext cx="6351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    Home</a:t>
              </a:r>
              <a:endParaRPr kumimoji="1" lang="ja-JP" altLang="en-US" sz="105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91" y="1086930"/>
              <a:ext cx="171450" cy="20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324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Home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8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44" y="1683534"/>
            <a:ext cx="2000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569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  Home</a:t>
            </a:r>
            <a:r>
              <a:rPr kumimoji="1" lang="en-US" altLang="ja-JP" sz="1050" dirty="0" smtClean="0"/>
              <a:t>/users/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8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586025" cy="1496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3271" y="1425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32" y="1760255"/>
            <a:ext cx="2000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Home</a:t>
            </a:r>
            <a:r>
              <a:rPr kumimoji="1" lang="en-US" altLang="ja-JP" sz="1050" dirty="0" smtClean="0"/>
              <a:t>/ 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3" y="1695783"/>
            <a:ext cx="2000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Update user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54565"/>
              </p:ext>
            </p:extLst>
          </p:nvPr>
        </p:nvGraphicFramePr>
        <p:xfrm>
          <a:off x="4651196" y="876073"/>
          <a:ext cx="4289605" cy="58475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fisrtname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back user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452471" y="185383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416" y="1896195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show 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542" y="2155572"/>
            <a:ext cx="2925855" cy="1178875"/>
            <a:chOff x="352576" y="2680453"/>
            <a:chExt cx="2925855" cy="1178875"/>
          </a:xfrm>
        </p:grpSpPr>
        <p:sp>
          <p:nvSpPr>
            <p:cNvPr id="80" name="Rectangle 79"/>
            <p:cNvSpPr/>
            <p:nvPr/>
          </p:nvSpPr>
          <p:spPr>
            <a:xfrm>
              <a:off x="1136649" y="3638073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36650" y="2724697"/>
              <a:ext cx="1384300" cy="192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>
                      <a:lumMod val="85000"/>
                    </a:schemeClr>
                  </a:solidFill>
                </a:rPr>
                <a:t>Lastname</a:t>
              </a:r>
              <a:endParaRPr kumimoji="1" lang="ja-JP" altLang="en-US" sz="800" i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576" y="2724697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6650" y="3004994"/>
              <a:ext cx="1384300" cy="192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>
                      <a:lumMod val="85000"/>
                    </a:schemeClr>
                  </a:solidFill>
                </a:rPr>
                <a:t>Firstname</a:t>
              </a:r>
              <a:endParaRPr kumimoji="1" lang="ja-JP" altLang="en-US" sz="800" i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576" y="3004994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6650" y="3285291"/>
              <a:ext cx="1384300" cy="192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85000"/>
                    </a:schemeClr>
                  </a:solidFill>
                </a:rPr>
                <a:t>Email</a:t>
              </a:r>
              <a:endParaRPr kumimoji="1" lang="ja-JP" altLang="en-US" sz="800" i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2576" y="3285291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Email: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4104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0010" y="361310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07540" y="3622109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Cancel</a:t>
              </a:r>
              <a:endParaRPr kumimoji="1" lang="ja-JP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85375" y="3613106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(14)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7588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          Home</a:t>
              </a:r>
              <a:r>
                <a:rPr kumimoji="1" lang="en-US" altLang="ja-JP" sz="1050" dirty="0" smtClean="0"/>
                <a:t>/users/ </a:t>
              </a:r>
              <a:r>
                <a:rPr kumimoji="1" lang="en-US" altLang="ja-JP" sz="1050" dirty="0" err="1" smtClean="0"/>
                <a:t>user_info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4" y="1732234"/>
            <a:ext cx="2000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10370" cy="59719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Home</a:t>
            </a:r>
            <a:r>
              <a:rPr kumimoji="1" lang="en-US" altLang="ja-JP" sz="1050" dirty="0" smtClean="0"/>
              <a:t>/users/ </a:t>
            </a:r>
            <a:r>
              <a:rPr kumimoji="1" lang="en-US" altLang="ja-JP" sz="1050" dirty="0" err="1" smtClean="0"/>
              <a:t>search_user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46987"/>
              </p:ext>
            </p:extLst>
          </p:nvPr>
        </p:nvGraphicFramePr>
        <p:xfrm>
          <a:off x="5409126" y="762000"/>
          <a:ext cx="3734873" cy="62624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r>
                        <a:rPr kumimoji="1" lang="en-US" altLang="ja-JP" sz="1000" dirty="0" smtClean="0"/>
                        <a:t> +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show user‘s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 post</a:t>
                      </a:r>
                      <a:r>
                        <a:rPr kumimoji="1" lang="en-US" altLang="ja-JP" sz="1000" baseline="0" dirty="0" smtClean="0"/>
                        <a:t> of users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join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user</a:t>
                      </a:r>
                      <a:r>
                        <a:rPr kumimoji="1" lang="en-US" altLang="ja-JP" sz="1000" baseline="0" dirty="0" smtClean="0"/>
                        <a:t> join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4183" y="1949751"/>
            <a:ext cx="2403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(show success message : number of result)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7" y="775800"/>
            <a:ext cx="4950957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030" y="127411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843" y="783904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5770" y="1942279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98236" y="6334949"/>
            <a:ext cx="2364289" cy="280948"/>
            <a:chOff x="1699251" y="6375119"/>
            <a:chExt cx="2364289" cy="280948"/>
          </a:xfrm>
        </p:grpSpPr>
        <p:sp>
          <p:nvSpPr>
            <p:cNvPr id="56" name="Rectangle 55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5007" y="6585586"/>
            <a:ext cx="49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1600" y="6587022"/>
            <a:ext cx="4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87121" y="6596545"/>
            <a:ext cx="44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3" y="2160905"/>
            <a:ext cx="2459576" cy="9680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24924" y="2176160"/>
            <a:ext cx="1361181" cy="845377"/>
            <a:chOff x="1005013" y="2250687"/>
            <a:chExt cx="1361181" cy="845377"/>
          </a:xfrm>
        </p:grpSpPr>
        <p:sp>
          <p:nvSpPr>
            <p:cNvPr id="49" name="TextBox 48"/>
            <p:cNvSpPr txBox="1"/>
            <p:nvPr/>
          </p:nvSpPr>
          <p:spPr>
            <a:xfrm>
              <a:off x="1005013" y="2250687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42156" y="2644850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(8)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40492" y="2849843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(9)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730833" y="2512347"/>
              <a:ext cx="6353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78433" y="2359947"/>
              <a:ext cx="474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(14)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4" y="3198809"/>
            <a:ext cx="2459576" cy="96804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5" y="4236713"/>
            <a:ext cx="2459576" cy="96804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90" y="2160905"/>
            <a:ext cx="2459576" cy="96804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59" y="3212127"/>
            <a:ext cx="2459576" cy="96804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28" y="4225430"/>
            <a:ext cx="2459576" cy="96804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96" y="5266462"/>
            <a:ext cx="2459576" cy="96804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72" y="5266462"/>
            <a:ext cx="2459576" cy="96804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6" y="1732234"/>
            <a:ext cx="2000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S-4-2 Change user password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87828"/>
              </p:ext>
            </p:extLst>
          </p:nvPr>
        </p:nvGraphicFramePr>
        <p:xfrm>
          <a:off x="4651196" y="876073"/>
          <a:ext cx="4289605" cy="55896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410414"/>
                <a:gridCol w="772644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 again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674696" y="19304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730" y="1920701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5129" y="2155572"/>
            <a:ext cx="2810555" cy="1269191"/>
            <a:chOff x="298163" y="2680453"/>
            <a:chExt cx="2810555" cy="1269191"/>
          </a:xfrm>
        </p:grpSpPr>
        <p:sp>
          <p:nvSpPr>
            <p:cNvPr id="80" name="Rectangle 79"/>
            <p:cNvSpPr/>
            <p:nvPr/>
          </p:nvSpPr>
          <p:spPr>
            <a:xfrm>
              <a:off x="1263430" y="3677781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63430" y="2736642"/>
              <a:ext cx="1384300" cy="192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75000"/>
                    </a:schemeClr>
                  </a:solidFill>
                </a:rPr>
                <a:t>Old password</a:t>
              </a:r>
              <a:endParaRPr kumimoji="1" lang="ja-JP" altLang="en-US" sz="8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969" y="2724697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Old password: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3430" y="3016939"/>
              <a:ext cx="1384300" cy="192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75000"/>
                    </a:schemeClr>
                  </a:solidFill>
                </a:rPr>
                <a:t>New password</a:t>
              </a:r>
              <a:endParaRPr kumimoji="1" lang="ja-JP" altLang="en-US" sz="8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163" y="3004994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New password: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2935" y="370342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3430" y="3324871"/>
              <a:ext cx="1384300" cy="192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75000"/>
                    </a:schemeClr>
                  </a:solidFill>
                </a:rPr>
                <a:t>Retype password</a:t>
              </a:r>
              <a:endParaRPr kumimoji="1" lang="ja-JP" altLang="en-US" sz="8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163" y="3312926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Retype password: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6868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606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 smtClean="0"/>
                <a:t>/users/ password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Words>4276</Words>
  <Application>Microsoft Office PowerPoint</Application>
  <PresentationFormat>On-screen Show (4:3)</PresentationFormat>
  <Paragraphs>1669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341</cp:revision>
  <dcterms:created xsi:type="dcterms:W3CDTF">2014-12-08T01:47:50Z</dcterms:created>
  <dcterms:modified xsi:type="dcterms:W3CDTF">2015-01-19T06:40:58Z</dcterms:modified>
  <cp:category/>
</cp:coreProperties>
</file>