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7"/>
  </p:notesMasterIdLst>
  <p:sldIdLst>
    <p:sldId id="257" r:id="rId2"/>
    <p:sldId id="256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53" autoAdjust="0"/>
  </p:normalViewPr>
  <p:slideViewPr>
    <p:cSldViewPr snapToGrid="0" snapToObjects="1"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1/12/2015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2015/1/12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S-7-1 Index blog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19758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850902"/>
              </p:ext>
            </p:extLst>
          </p:nvPr>
        </p:nvGraphicFramePr>
        <p:xfrm>
          <a:off x="5280338" y="876073"/>
          <a:ext cx="3795931" cy="476896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</a:t>
                      </a:r>
                      <a:r>
                        <a:rPr kumimoji="1" lang="en-US" altLang="ja-JP" sz="1000" baseline="0" dirty="0" smtClean="0"/>
                        <a:t>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modified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</a:t>
                      </a:r>
                      <a:r>
                        <a:rPr kumimoji="1" lang="en-US" altLang="ja-JP" sz="1000" dirty="0" smtClean="0"/>
                        <a:t>Blog </a:t>
                      </a:r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</a:t>
            </a:r>
            <a:r>
              <a:rPr kumimoji="1" lang="en-US" altLang="ja-JP" sz="1000" dirty="0" smtClean="0"/>
              <a:t>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13" y="125807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55"/>
          <p:cNvSpPr txBox="1"/>
          <p:nvPr/>
        </p:nvSpPr>
        <p:spPr>
          <a:xfrm>
            <a:off x="67312" y="139887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77" name="TextBox 55"/>
          <p:cNvSpPr txBox="1"/>
          <p:nvPr/>
        </p:nvSpPr>
        <p:spPr>
          <a:xfrm>
            <a:off x="67313" y="173352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2780663" y="127868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67312" y="228752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Rectangle 88"/>
          <p:cNvSpPr/>
          <p:nvPr/>
        </p:nvSpPr>
        <p:spPr>
          <a:xfrm>
            <a:off x="67311" y="331696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/>
          <p:cNvSpPr/>
          <p:nvPr/>
        </p:nvSpPr>
        <p:spPr>
          <a:xfrm>
            <a:off x="67310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/>
          <p:cNvSpPr/>
          <p:nvPr/>
        </p:nvSpPr>
        <p:spPr>
          <a:xfrm>
            <a:off x="67309" y="537585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/>
          <p:cNvSpPr/>
          <p:nvPr/>
        </p:nvSpPr>
        <p:spPr>
          <a:xfrm>
            <a:off x="2780663" y="2292369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2792527" y="3318504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2780662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2768797" y="537432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TextBox 26"/>
          <p:cNvSpPr txBox="1"/>
          <p:nvPr/>
        </p:nvSpPr>
        <p:spPr>
          <a:xfrm>
            <a:off x="1026157" y="15527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9" name="TextBox 26"/>
          <p:cNvSpPr txBox="1"/>
          <p:nvPr/>
        </p:nvSpPr>
        <p:spPr>
          <a:xfrm>
            <a:off x="1059740" y="17322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0" name="TextBox 26"/>
          <p:cNvSpPr txBox="1"/>
          <p:nvPr/>
        </p:nvSpPr>
        <p:spPr>
          <a:xfrm>
            <a:off x="1212140" y="18846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854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Home/</a:t>
            </a:r>
            <a:r>
              <a:rPr kumimoji="1" lang="en-US" altLang="ja-JP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Blog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/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669047" y="105824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77897" y="572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5"/>
          <p:cNvSpPr txBox="1"/>
          <p:nvPr/>
        </p:nvSpPr>
        <p:spPr>
          <a:xfrm>
            <a:off x="2792526" y="140994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2" name="TextBox 55"/>
          <p:cNvSpPr txBox="1"/>
          <p:nvPr/>
        </p:nvSpPr>
        <p:spPr>
          <a:xfrm>
            <a:off x="2792527" y="174459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3" name="TextBox 55"/>
          <p:cNvSpPr txBox="1"/>
          <p:nvPr/>
        </p:nvSpPr>
        <p:spPr>
          <a:xfrm>
            <a:off x="2812145" y="237817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4" name="TextBox 55"/>
          <p:cNvSpPr txBox="1"/>
          <p:nvPr/>
        </p:nvSpPr>
        <p:spPr>
          <a:xfrm>
            <a:off x="2812146" y="271282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5" name="TextBox 55"/>
          <p:cNvSpPr txBox="1"/>
          <p:nvPr/>
        </p:nvSpPr>
        <p:spPr>
          <a:xfrm>
            <a:off x="2792527" y="343756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792528" y="377220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7" name="TextBox 55"/>
          <p:cNvSpPr txBox="1"/>
          <p:nvPr/>
        </p:nvSpPr>
        <p:spPr>
          <a:xfrm>
            <a:off x="2792527" y="4482600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2792528" y="4817245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</a:t>
            </a:r>
            <a:r>
              <a:rPr kumimoji="1" lang="en-US" altLang="ja-JP" sz="1000" dirty="0" smtClean="0"/>
              <a:t>Vy5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9" name="TextBox 55"/>
          <p:cNvSpPr txBox="1"/>
          <p:nvPr/>
        </p:nvSpPr>
        <p:spPr>
          <a:xfrm>
            <a:off x="2830231" y="549813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830232" y="583278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1" name="TextBox 55"/>
          <p:cNvSpPr txBox="1"/>
          <p:nvPr/>
        </p:nvSpPr>
        <p:spPr>
          <a:xfrm>
            <a:off x="146481" y="554230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146482" y="587694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3" name="TextBox 55"/>
          <p:cNvSpPr txBox="1"/>
          <p:nvPr/>
        </p:nvSpPr>
        <p:spPr>
          <a:xfrm>
            <a:off x="159366" y="4449405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59367" y="4784050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</a:t>
            </a:r>
            <a:r>
              <a:rPr kumimoji="1" lang="en-US" altLang="ja-JP" sz="1000" dirty="0" smtClean="0"/>
              <a:t>Vy4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7" name="TextBox 55"/>
          <p:cNvSpPr txBox="1"/>
          <p:nvPr/>
        </p:nvSpPr>
        <p:spPr>
          <a:xfrm>
            <a:off x="122657" y="344554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122658" y="378019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</a:t>
            </a:r>
            <a:r>
              <a:rPr kumimoji="1" lang="en-US" altLang="ja-JP" sz="1000" dirty="0" smtClean="0"/>
              <a:t>Vy3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9" name="TextBox 55"/>
          <p:cNvSpPr txBox="1"/>
          <p:nvPr/>
        </p:nvSpPr>
        <p:spPr>
          <a:xfrm>
            <a:off x="108787" y="2402977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8788" y="2737622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</a:t>
            </a:r>
            <a:r>
              <a:rPr kumimoji="1" lang="en-US" altLang="ja-JP" sz="1000" dirty="0" smtClean="0"/>
              <a:t>Vy2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75781" y="6361823"/>
            <a:ext cx="2364289" cy="280948"/>
            <a:chOff x="1699251" y="6375119"/>
            <a:chExt cx="2364289" cy="280948"/>
          </a:xfrm>
        </p:grpSpPr>
        <p:sp>
          <p:nvSpPr>
            <p:cNvPr id="49" name="Rectangle 48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105587" y="638058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4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450200" y="637815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5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95902" y="637511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26"/>
          <p:cNvSpPr txBox="1"/>
          <p:nvPr/>
        </p:nvSpPr>
        <p:spPr>
          <a:xfrm>
            <a:off x="2793202" y="653183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26"/>
          <p:cNvSpPr txBox="1"/>
          <p:nvPr/>
        </p:nvSpPr>
        <p:spPr>
          <a:xfrm>
            <a:off x="3856867" y="637402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26"/>
          <p:cNvSpPr txBox="1"/>
          <p:nvPr/>
        </p:nvSpPr>
        <p:spPr>
          <a:xfrm>
            <a:off x="1185561" y="638392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S-6-2 User’s </a:t>
            </a:r>
            <a:r>
              <a:rPr kumimoji="1" lang="en-US" altLang="ja-JP" dirty="0" smtClean="0"/>
              <a:t>list posts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19758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81003"/>
              </p:ext>
            </p:extLst>
          </p:nvPr>
        </p:nvGraphicFramePr>
        <p:xfrm>
          <a:off x="5280338" y="876073"/>
          <a:ext cx="3795931" cy="50128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</a:t>
                      </a:r>
                      <a:r>
                        <a:rPr kumimoji="1" lang="en-US" altLang="ja-JP" sz="1000" dirty="0" smtClean="0"/>
                        <a:t>Blog </a:t>
                      </a:r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go to page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S-6-2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</a:t>
                      </a:r>
                      <a:r>
                        <a:rPr kumimoji="1" lang="en-US" altLang="ja-JP" sz="1000" baseline="0" dirty="0" smtClean="0"/>
                        <a:t>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modified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</a:t>
            </a:r>
            <a:r>
              <a:rPr kumimoji="1" lang="en-US" altLang="ja-JP" sz="1000" dirty="0" smtClean="0"/>
              <a:t>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1100" y="1397785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Home/</a:t>
            </a:r>
            <a:r>
              <a:rPr kumimoji="1" lang="en-US" altLang="ja-JP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users/20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1264611" y="107358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64302" y="57509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55"/>
          <p:cNvSpPr txBox="1"/>
          <p:nvPr/>
        </p:nvSpPr>
        <p:spPr>
          <a:xfrm>
            <a:off x="160272" y="1406908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3876" y="1745351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75781" y="6369721"/>
            <a:ext cx="1681869" cy="274922"/>
            <a:chOff x="1699251" y="6383017"/>
            <a:chExt cx="1681869" cy="274922"/>
          </a:xfrm>
        </p:grpSpPr>
        <p:sp>
          <p:nvSpPr>
            <p:cNvPr id="49" name="Rectangle 48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113482" y="638731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26"/>
          <p:cNvSpPr txBox="1"/>
          <p:nvPr/>
        </p:nvSpPr>
        <p:spPr>
          <a:xfrm>
            <a:off x="2470065" y="653183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26"/>
          <p:cNvSpPr txBox="1"/>
          <p:nvPr/>
        </p:nvSpPr>
        <p:spPr>
          <a:xfrm>
            <a:off x="3108170" y="636151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26"/>
          <p:cNvSpPr txBox="1"/>
          <p:nvPr/>
        </p:nvSpPr>
        <p:spPr>
          <a:xfrm>
            <a:off x="1185561" y="638392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26"/>
          <p:cNvSpPr txBox="1"/>
          <p:nvPr/>
        </p:nvSpPr>
        <p:spPr>
          <a:xfrm>
            <a:off x="2822421" y="140690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4705" y="2392614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TextBox 55"/>
          <p:cNvSpPr txBox="1"/>
          <p:nvPr/>
        </p:nvSpPr>
        <p:spPr>
          <a:xfrm>
            <a:off x="153877" y="2401737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8310" y="3387443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55"/>
          <p:cNvSpPr txBox="1"/>
          <p:nvPr/>
        </p:nvSpPr>
        <p:spPr>
          <a:xfrm>
            <a:off x="147482" y="3396566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915" y="4382272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55"/>
          <p:cNvSpPr txBox="1"/>
          <p:nvPr/>
        </p:nvSpPr>
        <p:spPr>
          <a:xfrm>
            <a:off x="141087" y="4391395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5520" y="5377101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55"/>
          <p:cNvSpPr txBox="1"/>
          <p:nvPr/>
        </p:nvSpPr>
        <p:spPr>
          <a:xfrm>
            <a:off x="134692" y="5386224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0272" y="2687715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53877" y="3719996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7482" y="4735804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47482" y="5729136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2014-01-09c</a:t>
            </a:r>
          </a:p>
        </p:txBody>
      </p:sp>
      <p:sp>
        <p:nvSpPr>
          <p:cNvPr id="110" name="TextBox 26"/>
          <p:cNvSpPr txBox="1"/>
          <p:nvPr/>
        </p:nvSpPr>
        <p:spPr>
          <a:xfrm>
            <a:off x="1196413" y="170282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TextBox 26"/>
          <p:cNvSpPr txBox="1"/>
          <p:nvPr/>
        </p:nvSpPr>
        <p:spPr>
          <a:xfrm>
            <a:off x="1503015" y="189635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3" name="TextBox 26"/>
          <p:cNvSpPr txBox="1"/>
          <p:nvPr/>
        </p:nvSpPr>
        <p:spPr>
          <a:xfrm>
            <a:off x="1475781" y="207712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03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Manage posts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680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</a:t>
            </a:r>
            <a:r>
              <a:rPr kumimoji="1" lang="en-US" altLang="ja-JP" sz="1050" dirty="0" err="1" smtClean="0"/>
              <a:t>manage_post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36642"/>
              </p:ext>
            </p:extLst>
          </p:nvPr>
        </p:nvGraphicFramePr>
        <p:xfrm>
          <a:off x="4606128" y="479637"/>
          <a:ext cx="4289605" cy="658265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</a:t>
                      </a:r>
                      <a:r>
                        <a:rPr kumimoji="1" lang="en-US" altLang="ja-JP" sz="1000" baseline="0" dirty="0" smtClean="0"/>
                        <a:t>Blog </a:t>
                      </a:r>
                      <a:r>
                        <a:rPr kumimoji="1" lang="en-US" altLang="ja-JP" sz="1000" baseline="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0253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</a:t>
                      </a:r>
                      <a:r>
                        <a:rPr kumimoji="1" lang="en-US" altLang="ja-JP" sz="1000" dirty="0" smtClean="0"/>
                        <a:t>Blog </a:t>
                      </a:r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</a:t>
                      </a:r>
                      <a:r>
                        <a:rPr kumimoji="1" lang="en-US" altLang="ja-JP" sz="1000" baseline="0" dirty="0" smtClean="0"/>
                        <a:t> to blog detail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 time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 page edit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 page delete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Public</a:t>
                      </a:r>
                      <a:r>
                        <a:rPr kumimoji="1" lang="en-US" altLang="ja-JP" sz="1000" baseline="0" dirty="0" smtClean="0"/>
                        <a:t>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 active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S-4-8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Private</a:t>
                      </a:r>
                      <a:r>
                        <a:rPr kumimoji="1" lang="en-US" altLang="ja-JP" sz="1000" baseline="0" dirty="0" smtClean="0"/>
                        <a:t>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 inactive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go to add 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</a:t>
            </a:r>
            <a:r>
              <a:rPr kumimoji="1" lang="en-US" altLang="ja-JP" sz="1000" dirty="0" smtClean="0"/>
              <a:t>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7363" y="2386296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05897"/>
              </p:ext>
            </p:extLst>
          </p:nvPr>
        </p:nvGraphicFramePr>
        <p:xfrm>
          <a:off x="395848" y="2770676"/>
          <a:ext cx="4083018" cy="32523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59930"/>
                <a:gridCol w="828323"/>
                <a:gridCol w="721217"/>
                <a:gridCol w="618186"/>
                <a:gridCol w="874859"/>
                <a:gridCol w="680503"/>
              </a:tblGrid>
              <a:tr h="64681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Title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Created_at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Edit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Delete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Status</a:t>
                      </a:r>
                      <a:endParaRPr lang="en-GB" sz="900" dirty="0"/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</a:t>
                      </a: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Edit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Delete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Private /</a:t>
                      </a:r>
                      <a:r>
                        <a:rPr 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public</a:t>
                      </a: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</a:t>
                      </a: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Edit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Delete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Public 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/ </a:t>
                      </a:r>
                      <a:r>
                        <a:rPr 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private</a:t>
                      </a: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6506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</a:t>
                      </a: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Edit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Delete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Public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/ </a:t>
                      </a:r>
                      <a:r>
                        <a:rPr 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private</a:t>
                      </a:r>
                      <a:endParaRPr lang="en-GB" sz="10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</a:t>
                      </a: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Edit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Delete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public</a:t>
                      </a:r>
                      <a:endParaRPr lang="en-GB" sz="10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private</a:t>
                      </a: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89" y="3493756"/>
            <a:ext cx="152400" cy="15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46" y="3468624"/>
            <a:ext cx="142875" cy="1524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691786" y="240202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24876" y="3502604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38744" y="3497914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13694" y="3596305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13990" y="3544824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9956" y="3399935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21023" y="3678098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592022" y="6194107"/>
            <a:ext cx="1681869" cy="274922"/>
            <a:chOff x="1699251" y="6383017"/>
            <a:chExt cx="1681869" cy="274922"/>
          </a:xfrm>
        </p:grpSpPr>
        <p:sp>
          <p:nvSpPr>
            <p:cNvPr id="63" name="Rectangle 62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13482" y="638731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435318" y="1993484"/>
            <a:ext cx="650670" cy="2375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Add post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85988" y="1998742"/>
            <a:ext cx="40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89" y="4124821"/>
            <a:ext cx="152400" cy="1524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46" y="4099689"/>
            <a:ext cx="142875" cy="1524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89" y="4730754"/>
            <a:ext cx="152400" cy="1524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46" y="4730754"/>
            <a:ext cx="142875" cy="1524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99" y="5432114"/>
            <a:ext cx="152400" cy="1524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56" y="5406982"/>
            <a:ext cx="14287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S-4-4 Create post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5905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</a:t>
            </a:r>
            <a:r>
              <a:rPr kumimoji="1" lang="en-US" altLang="ja-JP" sz="1050" dirty="0" smtClean="0"/>
              <a:t>users/</a:t>
            </a:r>
            <a:r>
              <a:rPr kumimoji="1" lang="en-US" altLang="ja-JP" sz="1050" dirty="0" err="1" smtClean="0"/>
              <a:t>create_post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5749"/>
              </p:ext>
            </p:extLst>
          </p:nvPr>
        </p:nvGraphicFramePr>
        <p:xfrm>
          <a:off x="4651196" y="876073"/>
          <a:ext cx="4289605" cy="584726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</a:t>
                      </a:r>
                      <a:r>
                        <a:rPr kumimoji="1" lang="en-US" altLang="ja-JP" sz="1000" baseline="0" dirty="0" smtClean="0"/>
                        <a:t>Blog </a:t>
                      </a:r>
                      <a:r>
                        <a:rPr kumimoji="1" lang="en-US" altLang="ja-JP" sz="1000" baseline="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</a:t>
                      </a:r>
                      <a:r>
                        <a:rPr kumimoji="1" lang="en-US" altLang="ja-JP" sz="1000" dirty="0" smtClean="0"/>
                        <a:t>Blog </a:t>
                      </a:r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=&gt;post</a:t>
                      </a:r>
                      <a:r>
                        <a:rPr kumimoji="1" lang="en-US" altLang="ja-JP" sz="1000" baseline="0" dirty="0" smtClean="0"/>
                        <a:t> inserted, go back manage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Reset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reset data in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back manage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</a:t>
            </a:r>
            <a:r>
              <a:rPr kumimoji="1" lang="en-US" altLang="ja-JP" sz="1000" dirty="0" smtClean="0"/>
              <a:t>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0395" y="2211761"/>
            <a:ext cx="298829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/>
                </a:solidFill>
              </a:rPr>
              <a:t>Input title…….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9935" y="2199816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Title:</a:t>
            </a:r>
            <a:endParaRPr kumimoji="1" lang="ja-JP" alt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1290396" y="2492058"/>
            <a:ext cx="2988298" cy="2427672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/>
                </a:solidFill>
              </a:rPr>
              <a:t>Content in here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129" y="2480113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Content:</a:t>
            </a:r>
            <a:endParaRPr kumimoji="1" lang="ja-JP" alt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1293720" y="5166241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Add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3133" y="1986623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22367" y="5166240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Reset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17634" y="5166239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Cancel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3498" y="200324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08727" y="2866590"/>
            <a:ext cx="489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8016" y="2232844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3182" y="5405217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42417" y="5403175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93738" y="5443008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S-4-4 </a:t>
            </a:r>
            <a:r>
              <a:rPr kumimoji="1" lang="en-US" altLang="ja-JP" dirty="0" smtClean="0"/>
              <a:t>Edit post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455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</a:t>
            </a:r>
            <a:r>
              <a:rPr kumimoji="1" lang="en-US" altLang="ja-JP" sz="1050" dirty="0" err="1" smtClean="0"/>
              <a:t>edit_post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94354"/>
              </p:ext>
            </p:extLst>
          </p:nvPr>
        </p:nvGraphicFramePr>
        <p:xfrm>
          <a:off x="4651196" y="876073"/>
          <a:ext cx="4289605" cy="584726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</a:t>
                      </a:r>
                      <a:r>
                        <a:rPr kumimoji="1" lang="en-US" altLang="ja-JP" sz="1000" baseline="0" dirty="0" smtClean="0"/>
                        <a:t>Blog </a:t>
                      </a:r>
                      <a:r>
                        <a:rPr kumimoji="1" lang="en-US" altLang="ja-JP" sz="1000" baseline="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</a:t>
                      </a:r>
                      <a:r>
                        <a:rPr kumimoji="1" lang="en-US" altLang="ja-JP" sz="1000" dirty="0" smtClean="0"/>
                        <a:t>Blog </a:t>
                      </a:r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r>
                        <a:rPr kumimoji="1" lang="en-US" altLang="ja-JP" sz="1000" baseline="0" dirty="0" smtClean="0"/>
                        <a:t>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r>
                        <a:rPr kumimoji="1" lang="en-US" altLang="ja-JP" sz="1000" baseline="0" dirty="0" smtClean="0"/>
                        <a:t>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=&gt;post</a:t>
                      </a:r>
                      <a:r>
                        <a:rPr kumimoji="1" lang="en-US" altLang="ja-JP" sz="1000" baseline="0" dirty="0" smtClean="0"/>
                        <a:t> updated, go back manage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Reset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return data before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back manage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</a:t>
            </a:r>
            <a:r>
              <a:rPr kumimoji="1" lang="en-US" altLang="ja-JP" sz="1000" dirty="0" smtClean="0"/>
              <a:t>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0395" y="2211761"/>
            <a:ext cx="298829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9935" y="2199816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Title:</a:t>
            </a:r>
            <a:endParaRPr kumimoji="1" lang="ja-JP" alt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1290396" y="2492058"/>
            <a:ext cx="2988298" cy="2427672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en-US" altLang="ja-JP" sz="800" dirty="0" smtClean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endParaRPr kumimoji="1" lang="en-US" altLang="ja-JP" sz="800" dirty="0" smtClean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129" y="2480113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Content:</a:t>
            </a:r>
            <a:endParaRPr kumimoji="1" lang="ja-JP" alt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1293720" y="5166241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Update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3133" y="1986623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22367" y="5166240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Reset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17634" y="5166239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Cancel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3498" y="200324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08727" y="2866590"/>
            <a:ext cx="489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8016" y="2232844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3182" y="5405217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42417" y="5403175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93738" y="5443008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03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S-4-6 </a:t>
            </a:r>
            <a:r>
              <a:rPr kumimoji="1" lang="en-US" altLang="ja-JP" dirty="0" smtClean="0"/>
              <a:t>Manage posts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680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</a:t>
            </a:r>
            <a:r>
              <a:rPr kumimoji="1" lang="en-US" altLang="ja-JP" sz="1050" dirty="0" err="1" smtClean="0"/>
              <a:t>manage_post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11205"/>
              </p:ext>
            </p:extLst>
          </p:nvPr>
        </p:nvGraphicFramePr>
        <p:xfrm>
          <a:off x="4606128" y="479637"/>
          <a:ext cx="4289605" cy="488765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</a:t>
                      </a:r>
                      <a:r>
                        <a:rPr kumimoji="1" lang="en-US" altLang="ja-JP" sz="1000" baseline="0" dirty="0" smtClean="0"/>
                        <a:t>Blog </a:t>
                      </a:r>
                      <a:r>
                        <a:rPr kumimoji="1" lang="en-US" altLang="ja-JP" sz="1000" baseline="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0253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</a:t>
                      </a:r>
                      <a:r>
                        <a:rPr kumimoji="1" lang="en-US" altLang="ja-JP" sz="1000" dirty="0" smtClean="0"/>
                        <a:t>Blog </a:t>
                      </a:r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Ok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/>
                        <a:t>to confirm</a:t>
                      </a:r>
                      <a:r>
                        <a:rPr kumimoji="1" lang="en-US" altLang="ja-JP" sz="1000" baseline="0" dirty="0" smtClean="0"/>
                        <a:t> delete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cancel delete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</a:t>
            </a:r>
            <a:r>
              <a:rPr kumimoji="1" lang="en-US" altLang="ja-JP" sz="1000" dirty="0" smtClean="0"/>
              <a:t>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7363" y="2386296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87752"/>
              </p:ext>
            </p:extLst>
          </p:nvPr>
        </p:nvGraphicFramePr>
        <p:xfrm>
          <a:off x="395848" y="2770676"/>
          <a:ext cx="4083018" cy="32523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59930"/>
                <a:gridCol w="828323"/>
                <a:gridCol w="721217"/>
                <a:gridCol w="618186"/>
                <a:gridCol w="874859"/>
                <a:gridCol w="680503"/>
              </a:tblGrid>
              <a:tr h="64681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Title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Created_at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Edit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Delete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Status</a:t>
                      </a:r>
                      <a:endParaRPr lang="en-GB" sz="900" dirty="0"/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</a:t>
                      </a: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Edit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Delete</a:t>
                      </a:r>
                      <a:endParaRPr lang="en-GB" sz="1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Private /</a:t>
                      </a:r>
                      <a:r>
                        <a:rPr 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public</a:t>
                      </a: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</a:t>
                      </a: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Edit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Delete</a:t>
                      </a:r>
                      <a:endParaRPr lang="en-GB" sz="1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Public 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/ </a:t>
                      </a:r>
                      <a:r>
                        <a:rPr 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private</a:t>
                      </a: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6506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</a:t>
                      </a: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Edit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Delete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Public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/ </a:t>
                      </a:r>
                      <a:r>
                        <a:rPr 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private</a:t>
                      </a:r>
                      <a:endParaRPr lang="en-GB" sz="10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</a:t>
                      </a: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Edit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Delete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public</a:t>
                      </a:r>
                      <a:endParaRPr lang="en-GB" sz="10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private</a:t>
                      </a: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89" y="3493756"/>
            <a:ext cx="152400" cy="15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46" y="3468624"/>
            <a:ext cx="142875" cy="1524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691786" y="240202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38744" y="3497914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13694" y="3596305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13990" y="3544824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592022" y="6194107"/>
            <a:ext cx="1681869" cy="274922"/>
            <a:chOff x="1699251" y="6383017"/>
            <a:chExt cx="1681869" cy="274922"/>
          </a:xfrm>
        </p:grpSpPr>
        <p:sp>
          <p:nvSpPr>
            <p:cNvPr id="63" name="Rectangle 62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13482" y="638731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435318" y="1993484"/>
            <a:ext cx="650670" cy="2375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Add post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89" y="4124821"/>
            <a:ext cx="152400" cy="1524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46" y="4099689"/>
            <a:ext cx="142875" cy="1524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89" y="4730754"/>
            <a:ext cx="152400" cy="1524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46" y="4730754"/>
            <a:ext cx="142875" cy="1524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99" y="5432114"/>
            <a:ext cx="152400" cy="1524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56" y="5406982"/>
            <a:ext cx="142875" cy="15240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631464" y="2770676"/>
            <a:ext cx="1768559" cy="1113355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57238" y="3395216"/>
            <a:ext cx="431801" cy="2709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OK</a:t>
            </a:r>
            <a:endParaRPr kumimoji="1" lang="ja-JP" alt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2549905" y="3395216"/>
            <a:ext cx="524934" cy="2709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Cancel</a:t>
            </a:r>
            <a:endParaRPr kumimoji="1" lang="ja-JP" altLang="en-US" sz="1000"/>
          </a:p>
        </p:txBody>
      </p:sp>
      <p:sp>
        <p:nvSpPr>
          <p:cNvPr id="56" name="TextBox 55"/>
          <p:cNvSpPr txBox="1"/>
          <p:nvPr/>
        </p:nvSpPr>
        <p:spPr>
          <a:xfrm>
            <a:off x="1592022" y="3427515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47751" y="3412646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47360" y="2993864"/>
            <a:ext cx="18165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you sure delete this post?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6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Blogpage</a:t>
            </a:r>
            <a:endParaRPr kumimoji="1" lang="ja-JP" altLang="en-US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S-2-1</a:t>
            </a:r>
            <a:endParaRPr kumimoji="1" lang="ja-JP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1483" y="1978210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My account</a:t>
            </a:r>
            <a:endParaRPr kumimoji="1" lang="ja-JP" altLang="en-US" sz="1000" dirty="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892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S-4-2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917269" y="1952810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538468" y="1342255"/>
            <a:ext cx="408587" cy="7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947055" y="119711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S-4-4</a:t>
            </a:r>
            <a:endParaRPr kumimoji="1" lang="ja-JP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3648" y="1487396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Create</a:t>
            </a:r>
            <a:endParaRPr kumimoji="1" lang="ja-JP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036197" y="2071631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Edit</a:t>
            </a:r>
          </a:p>
          <a:p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999943" y="263173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513117" y="1840324"/>
            <a:ext cx="5999" cy="17356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241064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225280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861530" y="2543087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Update user</a:t>
            </a:r>
            <a:endParaRPr kumimoji="1" lang="ja-JP" alt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193699" y="123167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1751483" y="109862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21481" y="1432973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 account</a:t>
            </a:r>
            <a:endParaRPr kumimoji="1" lang="ja-JP" alt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27464" y="299136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2945963" y="283352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61530" y="317316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Manage posts</a:t>
            </a:r>
            <a:endParaRPr kumimoji="1" lang="ja-JP" altLang="en-US" sz="1000" dirty="0"/>
          </a:p>
        </p:txBody>
      </p:sp>
      <p:cxnSp>
        <p:nvCxnSpPr>
          <p:cNvPr id="37" name="Straight Arrow Connector 36"/>
          <p:cNvCxnSpPr>
            <a:endCxn id="38" idx="1"/>
          </p:cNvCxnSpPr>
          <p:nvPr/>
        </p:nvCxnSpPr>
        <p:spPr>
          <a:xfrm>
            <a:off x="4582785" y="1933673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/>
          <p:nvPr/>
        </p:nvSpPr>
        <p:spPr>
          <a:xfrm>
            <a:off x="4969823" y="17885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S-4-5</a:t>
            </a:r>
            <a:endParaRPr kumimoji="1" lang="ja-JP" altLang="en-US" sz="10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550392" y="1311979"/>
            <a:ext cx="32393" cy="22640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538468" y="2471741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/>
          <p:cNvSpPr/>
          <p:nvPr/>
        </p:nvSpPr>
        <p:spPr>
          <a:xfrm>
            <a:off x="4925506" y="232659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S-4-6</a:t>
            </a:r>
            <a:endParaRPr kumimoji="1" lang="ja-JP" altLang="en-US" sz="1000" dirty="0"/>
          </a:p>
        </p:txBody>
      </p:sp>
      <p:cxnSp>
        <p:nvCxnSpPr>
          <p:cNvPr id="52" name="Straight Arrow Connector 51"/>
          <p:cNvCxnSpPr>
            <a:endCxn id="53" idx="1"/>
          </p:cNvCxnSpPr>
          <p:nvPr/>
        </p:nvCxnSpPr>
        <p:spPr>
          <a:xfrm>
            <a:off x="4582785" y="3009808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4969823" y="286466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S-4-7</a:t>
            </a:r>
            <a:endParaRPr kumimoji="1" lang="ja-JP" altLang="en-US" sz="1000" dirty="0"/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>
            <a:off x="4582785" y="3576010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/>
          <p:cNvSpPr/>
          <p:nvPr/>
        </p:nvSpPr>
        <p:spPr>
          <a:xfrm>
            <a:off x="4969823" y="34308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S-4-8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958332" y="3154951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active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969823" y="3750848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Inactive</a:t>
            </a:r>
            <a:endParaRPr kumimoji="1" lang="ja-JP" altLang="en-US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530262" y="3009808"/>
            <a:ext cx="10525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06462" y="42946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/>
          <p:cNvSpPr/>
          <p:nvPr/>
        </p:nvSpPr>
        <p:spPr>
          <a:xfrm>
            <a:off x="1764246" y="41616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S-5-1</a:t>
            </a:r>
            <a:endParaRPr kumimoji="1" lang="ja-JP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709491" y="3905823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Blog Detail</a:t>
            </a:r>
            <a:endParaRPr kumimoji="1" lang="ja-JP" altLang="en-US" sz="1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340084" y="432968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2897868" y="419663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S-5-2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55103" y="4480231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Comment</a:t>
            </a:r>
            <a:endParaRPr kumimoji="1" lang="ja-JP" altLang="en-US" sz="10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4007096" y="4152864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974989" y="416201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4532773" y="402897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S-5-3</a:t>
            </a:r>
            <a:endParaRPr kumimoji="1" lang="ja-JP" altLang="en-US" sz="1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22195" y="462755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/>
          <p:cNvSpPr/>
          <p:nvPr/>
        </p:nvSpPr>
        <p:spPr>
          <a:xfrm>
            <a:off x="4579979" y="449450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S-5-4</a:t>
            </a:r>
            <a:endParaRPr kumimoji="1" lang="ja-JP" altLang="en-US" sz="1000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496671" y="4329685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63170" y="497750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177590" y="4534415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delete</a:t>
            </a:r>
            <a:endParaRPr kumimoji="1" lang="ja-JP" altLang="en-US" sz="1000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4007096" y="5050888"/>
            <a:ext cx="595330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/>
          <p:cNvSpPr/>
          <p:nvPr/>
        </p:nvSpPr>
        <p:spPr>
          <a:xfrm>
            <a:off x="4602426" y="491784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S-5-5</a:t>
            </a:r>
            <a:endParaRPr kumimoji="1" lang="ja-JP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140718" y="4040780"/>
            <a:ext cx="553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add</a:t>
            </a:r>
            <a:endParaRPr kumimoji="1" lang="ja-JP" altLang="en-US" sz="1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195741" y="618596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/>
          <p:cNvSpPr/>
          <p:nvPr/>
        </p:nvSpPr>
        <p:spPr>
          <a:xfrm>
            <a:off x="1753525" y="605291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S-6-1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727894" y="635313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user</a:t>
            </a:r>
            <a:endParaRPr kumimoji="1" lang="ja-JP" altLang="en-US" sz="10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888562" y="5633575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372615" y="6159068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873404" y="564111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/>
          <p:cNvSpPr/>
          <p:nvPr/>
        </p:nvSpPr>
        <p:spPr>
          <a:xfrm>
            <a:off x="3431188" y="550806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S-6-2</a:t>
            </a:r>
            <a:endParaRPr kumimoji="1" lang="ja-JP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4094674" y="6475924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comments</a:t>
            </a:r>
            <a:endParaRPr kumimoji="1" lang="ja-JP" altLang="en-US" sz="10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888562" y="6515851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/>
          <p:cNvSpPr/>
          <p:nvPr/>
        </p:nvSpPr>
        <p:spPr>
          <a:xfrm>
            <a:off x="3431188" y="6368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S-6-4</a:t>
            </a:r>
            <a:endParaRPr kumimoji="1" lang="ja-JP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140878" y="601956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blog</a:t>
            </a:r>
            <a:endParaRPr kumimoji="1" lang="ja-JP" altLang="en-US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524353" y="3581590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/>
          <p:cNvSpPr/>
          <p:nvPr/>
        </p:nvSpPr>
        <p:spPr>
          <a:xfrm>
            <a:off x="2942852" y="342374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S-4-9</a:t>
            </a:r>
            <a:endParaRPr kumimoji="1" lang="ja-JP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2858419" y="3763395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888562" y="606832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/>
          <p:cNvSpPr/>
          <p:nvPr/>
        </p:nvSpPr>
        <p:spPr>
          <a:xfrm>
            <a:off x="3446346" y="593528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S-6-3</a:t>
            </a:r>
            <a:endParaRPr kumimoji="1" lang="ja-JP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125154" y="5543114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info</a:t>
            </a:r>
            <a:endParaRPr kumimoji="1" lang="ja-JP" altLang="en-US" sz="10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183654" y="5097981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2" name="Rectangle 101"/>
          <p:cNvSpPr/>
          <p:nvPr/>
        </p:nvSpPr>
        <p:spPr>
          <a:xfrm>
            <a:off x="1759185" y="499148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S-7-1</a:t>
            </a:r>
            <a:endParaRPr kumimoji="1" lang="ja-JP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677947" y="5242935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Index blog</a:t>
            </a:r>
            <a:endParaRPr kumimoji="1" lang="ja-JP" altLang="en-US" sz="1000" dirty="0"/>
          </a:p>
        </p:txBody>
      </p:sp>
      <p:cxnSp>
        <p:nvCxnSpPr>
          <p:cNvPr id="104" name="Straight Arrow Connector 103"/>
          <p:cNvCxnSpPr>
            <a:stCxn id="102" idx="0"/>
            <a:endCxn id="64" idx="2"/>
          </p:cNvCxnSpPr>
          <p:nvPr/>
        </p:nvCxnSpPr>
        <p:spPr>
          <a:xfrm flipV="1">
            <a:off x="2058508" y="4451934"/>
            <a:ext cx="5061" cy="5395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8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err="1" smtClean="0"/>
              <a:t>Blogpage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19758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12488"/>
              </p:ext>
            </p:extLst>
          </p:nvPr>
        </p:nvGraphicFramePr>
        <p:xfrm>
          <a:off x="5280338" y="876073"/>
          <a:ext cx="3795931" cy="476896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</a:t>
                      </a:r>
                      <a:r>
                        <a:rPr kumimoji="1" lang="en-US" altLang="ja-JP" sz="1000" baseline="0" dirty="0" smtClean="0"/>
                        <a:t>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modified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</a:t>
                      </a:r>
                      <a:r>
                        <a:rPr kumimoji="1" lang="en-US" altLang="ja-JP" sz="1000" dirty="0" smtClean="0"/>
                        <a:t>Blog </a:t>
                      </a:r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</a:t>
            </a:r>
            <a:r>
              <a:rPr kumimoji="1" lang="en-US" altLang="ja-JP" sz="1000" dirty="0" smtClean="0"/>
              <a:t>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13" y="125807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55"/>
          <p:cNvSpPr txBox="1"/>
          <p:nvPr/>
        </p:nvSpPr>
        <p:spPr>
          <a:xfrm>
            <a:off x="67312" y="139887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77" name="TextBox 55"/>
          <p:cNvSpPr txBox="1"/>
          <p:nvPr/>
        </p:nvSpPr>
        <p:spPr>
          <a:xfrm>
            <a:off x="67313" y="173352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2780663" y="127868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67312" y="228752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Rectangle 88"/>
          <p:cNvSpPr/>
          <p:nvPr/>
        </p:nvSpPr>
        <p:spPr>
          <a:xfrm>
            <a:off x="67311" y="331696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/>
          <p:cNvSpPr/>
          <p:nvPr/>
        </p:nvSpPr>
        <p:spPr>
          <a:xfrm>
            <a:off x="67310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/>
          <p:cNvSpPr/>
          <p:nvPr/>
        </p:nvSpPr>
        <p:spPr>
          <a:xfrm>
            <a:off x="67309" y="537585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/>
          <p:cNvSpPr/>
          <p:nvPr/>
        </p:nvSpPr>
        <p:spPr>
          <a:xfrm>
            <a:off x="2780663" y="2292369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2792527" y="3318504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2780662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2768797" y="537432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TextBox 26"/>
          <p:cNvSpPr txBox="1"/>
          <p:nvPr/>
        </p:nvSpPr>
        <p:spPr>
          <a:xfrm>
            <a:off x="1026157" y="15527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9" name="TextBox 26"/>
          <p:cNvSpPr txBox="1"/>
          <p:nvPr/>
        </p:nvSpPr>
        <p:spPr>
          <a:xfrm>
            <a:off x="1059740" y="17322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0" name="TextBox 26"/>
          <p:cNvSpPr txBox="1"/>
          <p:nvPr/>
        </p:nvSpPr>
        <p:spPr>
          <a:xfrm>
            <a:off x="1212140" y="18846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374530" y="104540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77897" y="572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5"/>
          <p:cNvSpPr txBox="1"/>
          <p:nvPr/>
        </p:nvSpPr>
        <p:spPr>
          <a:xfrm>
            <a:off x="2792526" y="140994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2" name="TextBox 55"/>
          <p:cNvSpPr txBox="1"/>
          <p:nvPr/>
        </p:nvSpPr>
        <p:spPr>
          <a:xfrm>
            <a:off x="2792527" y="174459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3" name="TextBox 55"/>
          <p:cNvSpPr txBox="1"/>
          <p:nvPr/>
        </p:nvSpPr>
        <p:spPr>
          <a:xfrm>
            <a:off x="2812145" y="237817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4" name="TextBox 55"/>
          <p:cNvSpPr txBox="1"/>
          <p:nvPr/>
        </p:nvSpPr>
        <p:spPr>
          <a:xfrm>
            <a:off x="2812146" y="271282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5" name="TextBox 55"/>
          <p:cNvSpPr txBox="1"/>
          <p:nvPr/>
        </p:nvSpPr>
        <p:spPr>
          <a:xfrm>
            <a:off x="2792527" y="343756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792528" y="377220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7" name="TextBox 55"/>
          <p:cNvSpPr txBox="1"/>
          <p:nvPr/>
        </p:nvSpPr>
        <p:spPr>
          <a:xfrm>
            <a:off x="2792527" y="4482600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2792528" y="4817245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9" name="TextBox 55"/>
          <p:cNvSpPr txBox="1"/>
          <p:nvPr/>
        </p:nvSpPr>
        <p:spPr>
          <a:xfrm>
            <a:off x="2830231" y="549813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830232" y="583278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1" name="TextBox 55"/>
          <p:cNvSpPr txBox="1"/>
          <p:nvPr/>
        </p:nvSpPr>
        <p:spPr>
          <a:xfrm>
            <a:off x="146481" y="554230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146482" y="587694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3" name="TextBox 55"/>
          <p:cNvSpPr txBox="1"/>
          <p:nvPr/>
        </p:nvSpPr>
        <p:spPr>
          <a:xfrm>
            <a:off x="159366" y="4449405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59367" y="4784050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7" name="TextBox 55"/>
          <p:cNvSpPr txBox="1"/>
          <p:nvPr/>
        </p:nvSpPr>
        <p:spPr>
          <a:xfrm>
            <a:off x="122657" y="344554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122658" y="378019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9" name="TextBox 55"/>
          <p:cNvSpPr txBox="1"/>
          <p:nvPr/>
        </p:nvSpPr>
        <p:spPr>
          <a:xfrm>
            <a:off x="108787" y="2402977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8788" y="2737622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75781" y="6361823"/>
            <a:ext cx="2364289" cy="280948"/>
            <a:chOff x="1699251" y="6375119"/>
            <a:chExt cx="2364289" cy="280948"/>
          </a:xfrm>
        </p:grpSpPr>
        <p:sp>
          <p:nvSpPr>
            <p:cNvPr id="49" name="Rectangle 48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105587" y="638058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4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450200" y="637815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5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95902" y="637511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26"/>
          <p:cNvSpPr txBox="1"/>
          <p:nvPr/>
        </p:nvSpPr>
        <p:spPr>
          <a:xfrm>
            <a:off x="2793202" y="653183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26"/>
          <p:cNvSpPr txBox="1"/>
          <p:nvPr/>
        </p:nvSpPr>
        <p:spPr>
          <a:xfrm>
            <a:off x="3856867" y="637402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26"/>
          <p:cNvSpPr txBox="1"/>
          <p:nvPr/>
        </p:nvSpPr>
        <p:spPr>
          <a:xfrm>
            <a:off x="1185561" y="638392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025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/users</a:t>
            </a:r>
            <a:r>
              <a:rPr kumimoji="1" lang="en-US" altLang="ja-JP" sz="1050" dirty="0" smtClean="0"/>
              <a:t>/ login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3958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8784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50" y="3298722"/>
            <a:ext cx="558800" cy="2093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352576" y="2345080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878482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945"/>
              </p:ext>
            </p:extLst>
          </p:nvPr>
        </p:nvGraphicFramePr>
        <p:xfrm>
          <a:off x="4651196" y="876073"/>
          <a:ext cx="4289605" cy="34782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</a:t>
                      </a:r>
                      <a:r>
                        <a:rPr kumimoji="1" lang="en-US" altLang="ja-JP" sz="1000" dirty="0" smtClean="0"/>
                        <a:t>Blog </a:t>
                      </a:r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3789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83423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</a:t>
            </a:r>
            <a:r>
              <a:rPr kumimoji="1" lang="en-US" altLang="ja-JP" sz="1000" dirty="0" smtClean="0"/>
              <a:t>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 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320" y="171902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/users</a:t>
            </a:r>
            <a:r>
              <a:rPr kumimoji="1" lang="en-US" altLang="ja-JP" sz="1050" dirty="0" smtClean="0"/>
              <a:t>/ register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192309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444400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49" y="3638073"/>
            <a:ext cx="763361" cy="20304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2576" y="2141507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444400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Passwrod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55639"/>
              </p:ext>
            </p:extLst>
          </p:nvPr>
        </p:nvGraphicFramePr>
        <p:xfrm>
          <a:off x="4651196" y="876073"/>
          <a:ext cx="4289605" cy="44595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</a:t>
                      </a:r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</a:t>
                      </a:r>
                      <a:r>
                        <a:rPr kumimoji="1" lang="en-US" altLang="ja-JP" sz="1000" dirty="0" smtClean="0"/>
                        <a:t>Blog </a:t>
                      </a:r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17537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4001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3182" y="170081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</a:t>
            </a:r>
            <a:r>
              <a:rPr kumimoji="1" lang="en-US" altLang="ja-JP" sz="1000" dirty="0" smtClean="0"/>
              <a:t>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586025" cy="1496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13271" y="14256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3056" y="950614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36650" y="2724697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Lastname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2576" y="2724697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Lastname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5662" y="268045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36650" y="3004994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Firstname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576" y="3004994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Firstname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715662" y="29607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36650" y="3285291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/>
                </a:solidFill>
              </a:rPr>
              <a:t>Email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2576" y="328529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15662" y="324104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00010" y="361310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19032" y="768952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S-4-9 Logout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</a:t>
            </a:r>
            <a:r>
              <a:rPr kumimoji="1" lang="en-US" altLang="ja-JP" sz="1050" dirty="0" smtClean="0"/>
              <a:t>users/logout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92183"/>
              </p:ext>
            </p:extLst>
          </p:nvPr>
        </p:nvGraphicFramePr>
        <p:xfrm>
          <a:off x="4651196" y="876073"/>
          <a:ext cx="4289605" cy="37467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</a:t>
                      </a:r>
                      <a:r>
                        <a:rPr kumimoji="1" lang="en-US" altLang="ja-JP" sz="1000" baseline="0" dirty="0" smtClean="0"/>
                        <a:t>Blog </a:t>
                      </a:r>
                      <a:r>
                        <a:rPr kumimoji="1" lang="en-US" altLang="ja-JP" sz="1000" baseline="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</a:t>
                      </a:r>
                      <a:r>
                        <a:rPr kumimoji="1" lang="en-US" altLang="ja-JP" sz="1000" dirty="0" smtClean="0"/>
                        <a:t>Blog </a:t>
                      </a:r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99376" y="168065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</a:t>
            </a:r>
            <a:r>
              <a:rPr kumimoji="1" lang="en-US" altLang="ja-JP" sz="1000" dirty="0" smtClean="0"/>
              <a:t>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2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Update user</a:t>
            </a:r>
            <a:endParaRPr kumimoji="1" lang="ja-JP" alt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6593"/>
              </p:ext>
            </p:extLst>
          </p:nvPr>
        </p:nvGraphicFramePr>
        <p:xfrm>
          <a:off x="4651196" y="876073"/>
          <a:ext cx="4289605" cy="545129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</a:t>
                      </a:r>
                      <a:r>
                        <a:rPr kumimoji="1" lang="en-US" altLang="ja-JP" sz="1000" baseline="0" dirty="0" smtClean="0"/>
                        <a:t>Blog </a:t>
                      </a:r>
                      <a:r>
                        <a:rPr kumimoji="1" lang="en-US" altLang="ja-JP" sz="1000" baseline="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</a:t>
                      </a:r>
                      <a:r>
                        <a:rPr kumimoji="1" lang="en-US" altLang="ja-JP" sz="1000" dirty="0" smtClean="0"/>
                        <a:t>Blog </a:t>
                      </a:r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fisrtname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submit update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950718" y="194629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9542" y="2155572"/>
            <a:ext cx="2756142" cy="1178875"/>
            <a:chOff x="352576" y="2680453"/>
            <a:chExt cx="2756142" cy="1178875"/>
          </a:xfrm>
        </p:grpSpPr>
        <p:sp>
          <p:nvSpPr>
            <p:cNvPr id="80" name="Rectangle 79"/>
            <p:cNvSpPr/>
            <p:nvPr/>
          </p:nvSpPr>
          <p:spPr>
            <a:xfrm>
              <a:off x="1136649" y="3638073"/>
              <a:ext cx="763361" cy="20304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Update</a:t>
              </a:r>
              <a:endParaRPr kumimoji="1" lang="ja-JP" altLang="en-US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36650" y="2724697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err="1" smtClean="0">
                  <a:solidFill>
                    <a:schemeClr val="bg1"/>
                  </a:solidFill>
                </a:rPr>
                <a:t>Lastname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2576" y="2724697"/>
              <a:ext cx="721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:</a:t>
              </a:r>
              <a:endParaRPr kumimoji="1" lang="ja-JP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5662" y="268045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36650" y="3004994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err="1" smtClean="0">
                  <a:solidFill>
                    <a:schemeClr val="bg1"/>
                  </a:solidFill>
                </a:rPr>
                <a:t>Firstname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2576" y="3004994"/>
              <a:ext cx="7393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:</a:t>
              </a:r>
              <a:endParaRPr kumimoji="1" lang="ja-JP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662" y="2960750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36650" y="3285291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Email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2576" y="3285291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Email:</a:t>
              </a:r>
              <a:endParaRPr kumimoji="1" lang="ja-JP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5662" y="3241047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0010" y="3613107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3320" y="654486"/>
            <a:ext cx="4286663" cy="1292787"/>
            <a:chOff x="353320" y="680151"/>
            <a:chExt cx="4286663" cy="1292787"/>
          </a:xfrm>
        </p:grpSpPr>
        <p:sp>
          <p:nvSpPr>
            <p:cNvPr id="45" name="Rectangle 44"/>
            <p:cNvSpPr/>
            <p:nvPr/>
          </p:nvSpPr>
          <p:spPr>
            <a:xfrm>
              <a:off x="3400023" y="1049483"/>
              <a:ext cx="1078843" cy="8621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7876" y="1921934"/>
              <a:ext cx="3670791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3320" y="1719022"/>
              <a:ext cx="14542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</a:t>
              </a:r>
              <a:r>
                <a:rPr kumimoji="1" lang="en-US" altLang="ja-JP" sz="1050" dirty="0" smtClean="0"/>
                <a:t>/users</a:t>
              </a:r>
              <a:r>
                <a:rPr kumimoji="1" lang="en-US" altLang="ja-JP" sz="1050" dirty="0" smtClean="0"/>
                <a:t>/ </a:t>
              </a:r>
              <a:r>
                <a:rPr kumimoji="1" lang="en-US" altLang="ja-JP" sz="1050" dirty="0" err="1" smtClean="0"/>
                <a:t>user_info</a:t>
              </a:r>
              <a:endParaRPr kumimoji="1" lang="ja-JP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3182" y="1700816"/>
              <a:ext cx="335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7048" y="680151"/>
              <a:ext cx="4252935" cy="1218412"/>
              <a:chOff x="387048" y="680151"/>
              <a:chExt cx="4252935" cy="121841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87048" y="775801"/>
                <a:ext cx="4091818" cy="2468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Blog </a:t>
                </a:r>
                <a:r>
                  <a:rPr kumimoji="1" lang="en-US" altLang="ja-JP" sz="1000" dirty="0" smtClean="0"/>
                  <a:t>| My account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7048" y="1300880"/>
                <a:ext cx="2133902" cy="2478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Search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995" y="1347419"/>
                <a:ext cx="1586025" cy="14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1001">
                <a:schemeClr val="lt2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Username,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lastname</a:t>
                </a:r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firstname</a:t>
                </a:r>
                <a:endParaRPr kumimoji="1" lang="ja-JP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7049" y="680151"/>
                <a:ext cx="1170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Mini blog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13271" y="14256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321993" y="998317"/>
                <a:ext cx="1148071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Edit profile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Change password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Manage posts</a:t>
                </a:r>
              </a:p>
              <a:p>
                <a:r>
                  <a:rPr kumimoji="1" lang="en-US" altLang="ja-JP" sz="1050" dirty="0" smtClean="0">
                    <a:solidFill>
                      <a:srgbClr val="FF0000"/>
                    </a:solidFill>
                  </a:rPr>
                  <a:t>Logout</a:t>
                </a:r>
              </a:p>
              <a:p>
                <a:endParaRPr kumimoji="1" lang="ja-JP" altLang="en-US" sz="105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26295" y="9968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58939" y="1313440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46288" y="15116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(8)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78695" y="11492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312550" y="7698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19262" y="826973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61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0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S-6-1 Search user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426586" y="776596"/>
            <a:ext cx="4910370" cy="597193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4802462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024" y="1668018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/users</a:t>
            </a:r>
            <a:r>
              <a:rPr kumimoji="1" lang="en-US" altLang="ja-JP" sz="1050" dirty="0" smtClean="0"/>
              <a:t>/ </a:t>
            </a:r>
            <a:r>
              <a:rPr kumimoji="1" lang="en-US" altLang="ja-JP" sz="1050" dirty="0" err="1" smtClean="0"/>
              <a:t>search_user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11734"/>
              </p:ext>
            </p:extLst>
          </p:nvPr>
        </p:nvGraphicFramePr>
        <p:xfrm>
          <a:off x="5409126" y="762000"/>
          <a:ext cx="3734873" cy="553916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0179"/>
                <a:gridCol w="878792"/>
                <a:gridCol w="1021952"/>
                <a:gridCol w="1054552"/>
                <a:gridCol w="439398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Goto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</a:t>
                      </a:r>
                      <a:r>
                        <a:rPr kumimoji="1" lang="en-US" altLang="ja-JP" sz="1000" dirty="0" smtClean="0"/>
                        <a:t>Blog </a:t>
                      </a:r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go to user‘s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</a:t>
                      </a:r>
                      <a:r>
                        <a:rPr kumimoji="1" lang="en-US" altLang="ja-JP" sz="1000" baseline="0" dirty="0" smtClean="0"/>
                        <a:t> to see user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View all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go to view all comments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04183" y="194975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3132" y="1679561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7" y="775800"/>
            <a:ext cx="4950957" cy="3301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</a:t>
            </a:r>
            <a:r>
              <a:rPr kumimoji="1" lang="en-US" altLang="ja-JP" sz="1000" dirty="0" smtClean="0"/>
              <a:t>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9030" y="1274119"/>
            <a:ext cx="2464520" cy="2712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6" y="1347419"/>
            <a:ext cx="1918366" cy="1562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err="1" smtClean="0">
                <a:solidFill>
                  <a:schemeClr val="tx1"/>
                </a:solidFill>
              </a:rPr>
              <a:t>thuyvy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1843" y="783904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87900" y="12991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71911" y="89852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33678" y="100093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0076" y="859779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78268" y="195568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5013" y="225068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3028" y="2188418"/>
            <a:ext cx="2507081" cy="888643"/>
            <a:chOff x="67655" y="1331212"/>
            <a:chExt cx="2480533" cy="888643"/>
          </a:xfrm>
        </p:grpSpPr>
        <p:sp>
          <p:nvSpPr>
            <p:cNvPr id="57" name="Rectangle 56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3" name="TextBox 55"/>
            <p:cNvSpPr txBox="1"/>
            <p:nvPr/>
          </p:nvSpPr>
          <p:spPr>
            <a:xfrm>
              <a:off x="86662" y="1488681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898846" y="2188418"/>
            <a:ext cx="2438110" cy="889558"/>
            <a:chOff x="67655" y="1331212"/>
            <a:chExt cx="2480533" cy="889558"/>
          </a:xfrm>
        </p:grpSpPr>
        <p:sp>
          <p:nvSpPr>
            <p:cNvPr id="67" name="Rectangle 66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9" name="TextBox 55"/>
            <p:cNvSpPr txBox="1"/>
            <p:nvPr/>
          </p:nvSpPr>
          <p:spPr>
            <a:xfrm>
              <a:off x="90667" y="1512884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83028" y="3155187"/>
            <a:ext cx="2507081" cy="889946"/>
            <a:chOff x="67655" y="1331212"/>
            <a:chExt cx="2480533" cy="889946"/>
          </a:xfrm>
        </p:grpSpPr>
        <p:sp>
          <p:nvSpPr>
            <p:cNvPr id="71" name="Rectangle 70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3" name="TextBox 55"/>
            <p:cNvSpPr txBox="1"/>
            <p:nvPr/>
          </p:nvSpPr>
          <p:spPr>
            <a:xfrm>
              <a:off x="77158" y="1513272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92632" y="4137794"/>
            <a:ext cx="2507082" cy="888643"/>
            <a:chOff x="67654" y="1331212"/>
            <a:chExt cx="2480534" cy="888643"/>
          </a:xfrm>
        </p:grpSpPr>
        <p:sp>
          <p:nvSpPr>
            <p:cNvPr id="75" name="Rectangle 74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9" name="TextBox 55"/>
            <p:cNvSpPr txBox="1"/>
            <p:nvPr/>
          </p:nvSpPr>
          <p:spPr>
            <a:xfrm>
              <a:off x="67654" y="1490291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02238" y="5120401"/>
            <a:ext cx="2507081" cy="903582"/>
            <a:chOff x="67655" y="1331212"/>
            <a:chExt cx="2480533" cy="903582"/>
          </a:xfrm>
        </p:grpSpPr>
        <p:sp>
          <p:nvSpPr>
            <p:cNvPr id="87" name="Rectangle 86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9" name="TextBox 55"/>
            <p:cNvSpPr txBox="1"/>
            <p:nvPr/>
          </p:nvSpPr>
          <p:spPr>
            <a:xfrm>
              <a:off x="90758" y="1526908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896250" y="3155186"/>
            <a:ext cx="2441755" cy="889947"/>
            <a:chOff x="63947" y="1331212"/>
            <a:chExt cx="2484241" cy="889947"/>
          </a:xfrm>
        </p:grpSpPr>
        <p:sp>
          <p:nvSpPr>
            <p:cNvPr id="91" name="Rectangle 90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3" name="TextBox 55"/>
            <p:cNvSpPr txBox="1"/>
            <p:nvPr/>
          </p:nvSpPr>
          <p:spPr>
            <a:xfrm>
              <a:off x="63947" y="1513273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899895" y="4133912"/>
            <a:ext cx="2441765" cy="902198"/>
            <a:chOff x="63936" y="1331212"/>
            <a:chExt cx="2484252" cy="902198"/>
          </a:xfrm>
        </p:grpSpPr>
        <p:sp>
          <p:nvSpPr>
            <p:cNvPr id="95" name="Rectangle 94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7" name="TextBox 55"/>
            <p:cNvSpPr txBox="1"/>
            <p:nvPr/>
          </p:nvSpPr>
          <p:spPr>
            <a:xfrm>
              <a:off x="63936" y="1525524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907205" y="5112638"/>
            <a:ext cx="2438110" cy="888643"/>
            <a:chOff x="67655" y="1331212"/>
            <a:chExt cx="2480533" cy="888643"/>
          </a:xfrm>
        </p:grpSpPr>
        <p:sp>
          <p:nvSpPr>
            <p:cNvPr id="99" name="Rectangle 98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1" name="TextBox 55"/>
            <p:cNvSpPr txBox="1"/>
            <p:nvPr/>
          </p:nvSpPr>
          <p:spPr>
            <a:xfrm>
              <a:off x="77158" y="1487585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217067" y="220993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516339" y="2272092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76344" y="2772819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746048" y="6156415"/>
            <a:ext cx="2364289" cy="280948"/>
            <a:chOff x="1699251" y="6375119"/>
            <a:chExt cx="2364289" cy="280948"/>
          </a:xfrm>
        </p:grpSpPr>
        <p:sp>
          <p:nvSpPr>
            <p:cNvPr id="56" name="Rectangle 55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105587" y="638058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4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50200" y="637815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5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5902" y="637511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500369" y="6191142"/>
            <a:ext cx="499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85569" y="6163311"/>
            <a:ext cx="4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70335" y="6368240"/>
            <a:ext cx="44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8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S-4-2 Change user password</a:t>
            </a:r>
            <a:endParaRPr kumimoji="1" lang="ja-JP" alt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87828"/>
              </p:ext>
            </p:extLst>
          </p:nvPr>
        </p:nvGraphicFramePr>
        <p:xfrm>
          <a:off x="4651196" y="876073"/>
          <a:ext cx="4289605" cy="558961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410414"/>
                <a:gridCol w="772644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</a:t>
                      </a:r>
                      <a:r>
                        <a:rPr kumimoji="1" lang="en-US" altLang="ja-JP" sz="1000" baseline="0" dirty="0" smtClean="0"/>
                        <a:t>Blog </a:t>
                      </a:r>
                      <a:r>
                        <a:rPr kumimoji="1" lang="en-US" altLang="ja-JP" sz="1000" baseline="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</a:t>
                      </a:r>
                      <a:r>
                        <a:rPr kumimoji="1" lang="en-US" altLang="ja-JP" sz="1000" dirty="0" smtClean="0"/>
                        <a:t>Blog </a:t>
                      </a:r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Retype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new password again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submit update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950718" y="194629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5129" y="2155572"/>
            <a:ext cx="2810555" cy="1269191"/>
            <a:chOff x="298163" y="2680453"/>
            <a:chExt cx="2810555" cy="1269191"/>
          </a:xfrm>
        </p:grpSpPr>
        <p:sp>
          <p:nvSpPr>
            <p:cNvPr id="80" name="Rectangle 79"/>
            <p:cNvSpPr/>
            <p:nvPr/>
          </p:nvSpPr>
          <p:spPr>
            <a:xfrm>
              <a:off x="1263430" y="3677781"/>
              <a:ext cx="763361" cy="20304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Update</a:t>
              </a:r>
              <a:endParaRPr kumimoji="1" lang="ja-JP" altLang="en-US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63430" y="2736642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Old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2969" y="2724697"/>
              <a:ext cx="926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Old password:</a:t>
              </a:r>
              <a:endParaRPr kumimoji="1" lang="ja-JP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5662" y="268045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63430" y="3016939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New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8163" y="3004994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New password:</a:t>
              </a:r>
              <a:endParaRPr kumimoji="1" lang="ja-JP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662" y="2960750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12935" y="370342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63430" y="3324871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Retype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163" y="3312926"/>
              <a:ext cx="1111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Retype password:</a:t>
              </a:r>
              <a:endParaRPr kumimoji="1" lang="ja-JP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5662" y="3268682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3320" y="654486"/>
            <a:ext cx="4286663" cy="1292787"/>
            <a:chOff x="353320" y="680151"/>
            <a:chExt cx="4286663" cy="1292787"/>
          </a:xfrm>
        </p:grpSpPr>
        <p:sp>
          <p:nvSpPr>
            <p:cNvPr id="45" name="Rectangle 44"/>
            <p:cNvSpPr/>
            <p:nvPr/>
          </p:nvSpPr>
          <p:spPr>
            <a:xfrm>
              <a:off x="3400023" y="1049483"/>
              <a:ext cx="1078843" cy="8621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7876" y="1921934"/>
              <a:ext cx="3670791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3320" y="1719022"/>
              <a:ext cx="14606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</a:t>
              </a:r>
              <a:r>
                <a:rPr kumimoji="1" lang="en-US" altLang="ja-JP" sz="1050" dirty="0" smtClean="0"/>
                <a:t>/users</a:t>
              </a:r>
              <a:r>
                <a:rPr kumimoji="1" lang="en-US" altLang="ja-JP" sz="1050" dirty="0" smtClean="0"/>
                <a:t>/ password</a:t>
              </a:r>
              <a:endParaRPr kumimoji="1" lang="ja-JP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3182" y="1700816"/>
              <a:ext cx="335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7048" y="680151"/>
              <a:ext cx="4252935" cy="1218412"/>
              <a:chOff x="387048" y="680151"/>
              <a:chExt cx="4252935" cy="121841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87048" y="775801"/>
                <a:ext cx="4091818" cy="2468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Blog </a:t>
                </a:r>
                <a:r>
                  <a:rPr kumimoji="1" lang="en-US" altLang="ja-JP" sz="1000" dirty="0" smtClean="0"/>
                  <a:t>| My account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7048" y="1300880"/>
                <a:ext cx="2133902" cy="2478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Search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995" y="1347419"/>
                <a:ext cx="1586025" cy="14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1001">
                <a:schemeClr val="lt2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Username,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lastname</a:t>
                </a:r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firstname</a:t>
                </a:r>
                <a:endParaRPr kumimoji="1" lang="ja-JP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7049" y="680151"/>
                <a:ext cx="1170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Mini blog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13271" y="14256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321993" y="998317"/>
                <a:ext cx="1148071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Edit profile</a:t>
                </a:r>
              </a:p>
              <a:p>
                <a:r>
                  <a:rPr kumimoji="1" lang="en-US" altLang="ja-JP" sz="1050" dirty="0" smtClean="0">
                    <a:solidFill>
                      <a:srgbClr val="FF0000"/>
                    </a:solidFill>
                  </a:rPr>
                  <a:t>Change password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Manage posts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Logout</a:t>
                </a:r>
              </a:p>
              <a:p>
                <a:endParaRPr kumimoji="1" lang="ja-JP" altLang="en-US" sz="105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26295" y="9968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58939" y="1313440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46288" y="15116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(8)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78695" y="11492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312550" y="7698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19262" y="826973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3513</TotalTime>
  <Words>3170</Words>
  <Application>Microsoft Office PowerPoint</Application>
  <PresentationFormat>On-screen Show (4:3)</PresentationFormat>
  <Paragraphs>1233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メイリオ</vt:lpstr>
      <vt:lpstr>ＭＳ Ｐゴシック</vt:lpstr>
      <vt:lpstr>Arial</vt:lpstr>
      <vt:lpstr>Calibri</vt:lpstr>
      <vt:lpstr>Trebuchet MS</vt:lpstr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vy lam</cp:lastModifiedBy>
  <cp:revision>229</cp:revision>
  <dcterms:created xsi:type="dcterms:W3CDTF">2014-12-08T01:47:50Z</dcterms:created>
  <dcterms:modified xsi:type="dcterms:W3CDTF">2015-01-12T06:50:09Z</dcterms:modified>
  <cp:category/>
</cp:coreProperties>
</file>