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114DC-63A6-41C3-B42F-C0B713EEBD3A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5042-48B8-457F-A186-86FF4AFBE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6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A5042-48B8-457F-A186-86FF4AFBE2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5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ABC-7023-40C7-A551-72E88343B856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2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0ACC-D705-4209-9099-024C445E0467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7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E932-66C1-4411-A5BA-FB0B0D4E3128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9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3267-93A9-4F82-9AD0-0CCAEB42FCAB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3571-0B2D-4511-8D6D-6FEEACB09AF6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E975-DE5C-4A28-8D8A-DEC2CC29FA2F}" type="datetime1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C4FF-6B74-48E5-8388-A8BC2982F93E}" type="datetime1">
              <a:rPr lang="en-GB" smtClean="0"/>
              <a:t>06/02/2015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3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CD7-5758-4B21-A03D-7647FF9CB5BF}" type="datetime1">
              <a:rPr lang="en-GB" smtClean="0"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6B6A-57DF-4049-85F7-8469E2F738F7}" type="datetime1">
              <a:rPr lang="en-GB" smtClean="0"/>
              <a:t>06/02/2015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96C-370F-4D6B-975E-CE0E593C4B73}" type="datetime1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D1E-8320-4C0F-811B-E6EEBE02822B}" type="datetime1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DF4A-23F3-4F80-8356-525048027CA8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84425" y="24257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9232900" y="2138363"/>
            <a:ext cx="396875" cy="1814512"/>
            <a:chOff x="4476750" y="1056604"/>
            <a:chExt cx="661988" cy="1815184"/>
          </a:xfrm>
        </p:grpSpPr>
        <p:sp>
          <p:nvSpPr>
            <p:cNvPr id="6" name="Freeform 5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16050" y="1231900"/>
            <a:ext cx="9144000" cy="2387600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b="1" dirty="0" smtClean="0">
                <a:solidFill>
                  <a:srgbClr val="002060"/>
                </a:solidFill>
              </a:rPr>
              <a:t>GIT/GITHUB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6128545" y="1721860"/>
            <a:ext cx="2833688" cy="3286125"/>
            <a:chOff x="4862513" y="3124200"/>
            <a:chExt cx="2833687" cy="1498600"/>
          </a:xfrm>
        </p:grpSpPr>
        <p:sp>
          <p:nvSpPr>
            <p:cNvPr id="9" name="Rectangle 8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990600" y="517526"/>
            <a:ext cx="1304925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/>
          </a:p>
        </p:txBody>
      </p: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2780507" y="1721860"/>
            <a:ext cx="2822575" cy="3286125"/>
            <a:chOff x="1292225" y="3124200"/>
            <a:chExt cx="2822575" cy="1498600"/>
          </a:xfrm>
        </p:grpSpPr>
        <p:sp>
          <p:nvSpPr>
            <p:cNvPr id="22" name="Rectangle 21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/>
        </p:nvSpPr>
        <p:spPr>
          <a:xfrm>
            <a:off x="3908426" y="1941544"/>
            <a:ext cx="1304925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bg1"/>
                </a:solidFill>
              </a:rPr>
              <a:t>1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43776" y="1890368"/>
            <a:ext cx="1304925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135311" y="3216074"/>
            <a:ext cx="2442370" cy="993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 smtClean="0">
                <a:solidFill>
                  <a:schemeClr val="accent2">
                    <a:lumMod val="50000"/>
                  </a:schemeClr>
                </a:solidFill>
              </a:rPr>
              <a:t>About Git</a:t>
            </a:r>
            <a:endParaRPr lang="en-GB" sz="4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775053" y="3114498"/>
            <a:ext cx="2442370" cy="993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n-GB" sz="4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5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21" y="1732769"/>
            <a:ext cx="8669635" cy="1893498"/>
          </a:xfrm>
        </p:spPr>
        <p:txBody>
          <a:bodyPr/>
          <a:lstStyle/>
          <a:p>
            <a:r>
              <a:rPr lang="en-GB" dirty="0" smtClean="0"/>
              <a:t>Git: Distributed Version Control Systems</a:t>
            </a:r>
          </a:p>
          <a:p>
            <a:pPr marL="0" indent="0">
              <a:buNone/>
            </a:pPr>
            <a:r>
              <a:rPr lang="en-GB" i="1" dirty="0" smtClean="0"/>
              <a:t> Every clone is a full backup of all the data</a:t>
            </a:r>
          </a:p>
          <a:p>
            <a:endParaRPr lang="en-GB" dirty="0"/>
          </a:p>
        </p:txBody>
      </p:sp>
      <p:pic>
        <p:nvPicPr>
          <p:cNvPr id="1026" name="Picture 2" descr="Distributed version control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92" y="2679518"/>
            <a:ext cx="4999715" cy="33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250" y="6211669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</a:rPr>
              <a:t>http://git-scm.com/book/en/v2/Getting-Started-About-Version-Control</a:t>
            </a:r>
            <a:endParaRPr lang="en-GB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3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Website: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http://git-scm.com</a:t>
            </a: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Host: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bitbucket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 …</a:t>
            </a:r>
          </a:p>
          <a:p>
            <a:pPr marL="0" indent="0">
              <a:buNone/>
            </a:pPr>
            <a:r>
              <a:rPr lang="en-GB" dirty="0" smtClean="0"/>
              <a:t>Tool: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SourceTree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, GitHub, Putty, …</a:t>
            </a:r>
          </a:p>
          <a:p>
            <a:pPr marL="0" indent="0">
              <a:buNone/>
            </a:pPr>
            <a:r>
              <a:rPr lang="en-GB" dirty="0" smtClean="0"/>
              <a:t>Git branching: </a:t>
            </a:r>
          </a:p>
          <a:p>
            <a:pPr marL="0" indent="0">
              <a:buNone/>
            </a:pPr>
            <a:r>
              <a:rPr lang="en-GB" sz="2400" i="1" dirty="0" smtClean="0"/>
              <a:t>- A branch in Git is simply a lightweight movable pointer to one of these commits</a:t>
            </a:r>
          </a:p>
          <a:p>
            <a:pPr marL="0" indent="0">
              <a:buNone/>
            </a:pPr>
            <a:r>
              <a:rPr lang="en-GB" sz="2400" i="1" dirty="0" smtClean="0"/>
              <a:t>- Default branch name: master</a:t>
            </a:r>
            <a:endParaRPr lang="en-GB" sz="24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encrypted-tbn3.gstatic.com/images?q=tbn:ANd9GcQOOI05DqiS_FrvHyu4cUIPN55BRGD-hAgSunP6cq3fdd46dmz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2505076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1.pcmag.com/media/images/297876-linux-logo.jpg?thumb=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2505076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0.gstatic.com/images?q=tbn:ANd9GcTQFX9YXUbRqbVdG_JR8haEzzAZKgQaGBWAqrFsABWC8HPVrqb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1" y="2505077"/>
            <a:ext cx="848013" cy="6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pload.wikimedia.org/wikipedia/en/thumb/3/3b/Solaris_OS_logo.svg/1280px-Solaris_O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20" y="2392896"/>
            <a:ext cx="2057688" cy="79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>
                <a:solidFill>
                  <a:schemeClr val="bg2">
                    <a:lumMod val="10000"/>
                  </a:schemeClr>
                </a:solidFill>
              </a:rPr>
              <a:t>Getting a Git Repository: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Initializing a Repository in an Existing Directory:</a:t>
            </a:r>
          </a:p>
          <a:p>
            <a:pPr marL="0" indent="0"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Create new subdirectory name .git that contains all necessary repository: </a:t>
            </a:r>
          </a:p>
          <a:p>
            <a:pPr marL="0" indent="0">
              <a:buNone/>
            </a:pP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GB" sz="2400" i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i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an Existing Repository: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lone a repository with: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altLang="en-US" sz="2400" b="0" i="1" u="none" strike="noStrike" cap="none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clone [</a:t>
            </a:r>
            <a:r>
              <a:rPr kumimoji="0" lang="en-US" altLang="en-US" sz="2400" b="0" i="1" u="none" strike="noStrike" cap="none" normalizeH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400" b="0" i="1" u="none" strike="noStrike" cap="none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git commands: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i="1" dirty="0" smtClean="0"/>
              <a:t>Create a new local repository: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GB" sz="24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i="1" dirty="0" smtClean="0"/>
              <a:t>Check out a repository 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clone /path/to/repository</a:t>
            </a:r>
          </a:p>
          <a:p>
            <a:pPr marL="0" indent="0">
              <a:buNone/>
            </a:pPr>
            <a:r>
              <a:rPr lang="en-GB" sz="2400" i="1" dirty="0" smtClean="0"/>
              <a:t>Add one or more file: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add &lt;filename&gt; / git add .</a:t>
            </a:r>
          </a:p>
          <a:p>
            <a:pPr marL="0" indent="0">
              <a:buNone/>
            </a:pPr>
            <a:r>
              <a:rPr lang="en-GB" sz="2400" i="1" dirty="0" smtClean="0"/>
              <a:t>Commit: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commit –m “ commit message”</a:t>
            </a:r>
          </a:p>
          <a:p>
            <a:pPr marL="0" indent="0">
              <a:buNone/>
            </a:pPr>
            <a:r>
              <a:rPr lang="en-GB" sz="2400" i="1" dirty="0" smtClean="0"/>
              <a:t>Send changes to the branch: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push origin &lt;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</a:rPr>
              <a:t>branchname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400" i="1" dirty="0" smtClean="0"/>
              <a:t>Create a new branch and switch to it: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checkout &lt;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</a:rPr>
              <a:t>branchname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51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GitHub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and setup user account</a:t>
            </a:r>
          </a:p>
          <a:p>
            <a:r>
              <a:rPr lang="en-GB" dirty="0" smtClean="0"/>
              <a:t>Add an SSH key: To simply clone public projects </a:t>
            </a:r>
            <a:endParaRPr lang="en-GB" dirty="0"/>
          </a:p>
        </p:txBody>
      </p:sp>
      <p:pic>
        <p:nvPicPr>
          <p:cNvPr id="4098" name="Picture 2" descr="The ``SSH keys'' lin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68" y="2810933"/>
            <a:ext cx="6615288" cy="377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40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GitHub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pull requests:</a:t>
            </a:r>
          </a:p>
          <a:p>
            <a:pPr>
              <a:buFontTx/>
              <a:buChar char="-"/>
            </a:pPr>
            <a:r>
              <a:rPr lang="en-GB" dirty="0" smtClean="0"/>
              <a:t>Pull requests let tell others about changes you've pushed to a repository on GitHub.</a:t>
            </a:r>
          </a:p>
          <a:p>
            <a:pPr>
              <a:buFontTx/>
              <a:buChar char="-"/>
            </a:pPr>
            <a:r>
              <a:rPr lang="en-GB" dirty="0" smtClean="0"/>
              <a:t>Pull requests can be sent from any branch or commit</a:t>
            </a:r>
          </a:p>
          <a:p>
            <a:pPr>
              <a:buFontTx/>
              <a:buChar char="-"/>
            </a:pPr>
            <a:r>
              <a:rPr lang="en-GB" dirty="0" smtClean="0"/>
              <a:t>Navigate to the repository with the changes want someone else to pull and press the </a:t>
            </a:r>
            <a:r>
              <a:rPr lang="en-GB" i="1" dirty="0" smtClean="0"/>
              <a:t>Pull Request</a:t>
            </a:r>
            <a:r>
              <a:rPr lang="en-GB" dirty="0" smtClean="0"/>
              <a:t> button.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1,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</a:rPr>
              <a:t>Swithch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 to branch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  2, Compare &amp; review</a:t>
            </a:r>
            <a:endParaRPr lang="en-GB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805084" y="2699561"/>
            <a:ext cx="57173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600" b="1" dirty="0" smtClean="0">
                <a:solidFill>
                  <a:srgbClr val="7F7F7F"/>
                </a:solidFill>
                <a:latin typeface="Arial" panose="020B0604020202020204" pitchFamily="34" charset="0"/>
                <a:ea typeface="Verdana" panose="020B0604030504040204" pitchFamily="34" charset="0"/>
              </a:rPr>
              <a:t>THANK YOU !</a:t>
            </a:r>
            <a:endParaRPr lang="en-US" altLang="en-US" sz="6600" b="1" dirty="0">
              <a:solidFill>
                <a:srgbClr val="7F7F7F"/>
              </a:solidFill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02587" y="889287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 rot="151980" flipH="1" flipV="1">
            <a:off x="1972437" y="3516600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 rot="14441698" flipH="1" flipV="1">
            <a:off x="3054318" y="1509206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 rot="18011665" flipH="1" flipV="1">
            <a:off x="3055906" y="2839531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 rot="17884962">
            <a:off x="725456" y="1575881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 rot="14422133">
            <a:off x="852456" y="2896681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G_Oval 58"/>
          <p:cNvSpPr/>
          <p:nvPr/>
        </p:nvSpPr>
        <p:spPr bwMode="gray">
          <a:xfrm>
            <a:off x="2512801" y="3253559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58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283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 GIT/GITHUB</vt:lpstr>
      <vt:lpstr>PowerPoint Presentation</vt:lpstr>
      <vt:lpstr>About Git</vt:lpstr>
      <vt:lpstr>About Git</vt:lpstr>
      <vt:lpstr>About Git</vt:lpstr>
      <vt:lpstr>About Git</vt:lpstr>
      <vt:lpstr>GitHub</vt:lpstr>
      <vt:lpstr>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GIT/GITHUB</dc:title>
  <dc:creator>moludo1</dc:creator>
  <cp:lastModifiedBy>le anh thang</cp:lastModifiedBy>
  <cp:revision>12</cp:revision>
  <dcterms:created xsi:type="dcterms:W3CDTF">2015-02-06T03:07:04Z</dcterms:created>
  <dcterms:modified xsi:type="dcterms:W3CDTF">2015-02-06T10:40:26Z</dcterms:modified>
</cp:coreProperties>
</file>