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>
        <p:scale>
          <a:sx n="66" d="100"/>
          <a:sy n="66" d="100"/>
        </p:scale>
        <p:origin x="7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5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0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E71E-32CA-4401-9386-600D4A5B227A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3252-3EE2-4DBE-BCAA-53E85FED4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27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9085" y="2110455"/>
            <a:ext cx="7425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kumimoji="1" lang="en-US" altLang="ja-JP" sz="44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8780038" y="5689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800" i="1" dirty="0" smtClean="0">
                <a:solidFill>
                  <a:schemeClr val="bg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2015/03/25 </a:t>
            </a:r>
            <a:endParaRPr lang="ja-JP" altLang="en-US" sz="1800" i="1" dirty="0">
              <a:solidFill>
                <a:schemeClr val="bg2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サブタイトル 1"/>
          <p:cNvSpPr txBox="1">
            <a:spLocks/>
          </p:cNvSpPr>
          <p:nvPr/>
        </p:nvSpPr>
        <p:spPr>
          <a:xfrm>
            <a:off x="8780038" y="5203372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800" i="1" dirty="0" smtClean="0">
                <a:solidFill>
                  <a:schemeClr val="bg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Create by: </a:t>
            </a:r>
            <a:r>
              <a:rPr lang="en-US" altLang="ja-JP" sz="1800" i="1" dirty="0" err="1" smtClean="0">
                <a:solidFill>
                  <a:schemeClr val="bg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Huyen</a:t>
            </a:r>
            <a:r>
              <a:rPr lang="en-US" altLang="ja-JP" sz="1800" i="1" dirty="0" smtClean="0">
                <a:solidFill>
                  <a:schemeClr val="bg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Nguyen</a:t>
            </a:r>
            <a:endParaRPr lang="ja-JP" altLang="en-US" sz="1800" i="1" dirty="0">
              <a:solidFill>
                <a:schemeClr val="bg2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23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80" y="248194"/>
            <a:ext cx="4517158" cy="6270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3038" y="24819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54000"/>
            <a:ext cx="3057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S-3-1: List all posts: </a:t>
            </a: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26925"/>
              </p:ext>
            </p:extLst>
          </p:nvPr>
        </p:nvGraphicFramePr>
        <p:xfrm>
          <a:off x="396238" y="1645770"/>
          <a:ext cx="6247936" cy="79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All</a:t>
                      </a:r>
                      <a:r>
                        <a:rPr lang="en-GB" baseline="0" dirty="0" smtClean="0"/>
                        <a:t>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list</a:t>
                      </a:r>
                      <a:r>
                        <a:rPr lang="en-GB" baseline="0" dirty="0" smtClean="0"/>
                        <a:t> all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9598" y="64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75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254000"/>
            <a:ext cx="296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S-7-1: Create post: </a:t>
            </a:r>
            <a:endParaRPr lang="en-GB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17503"/>
              </p:ext>
            </p:extLst>
          </p:nvPr>
        </p:nvGraphicFramePr>
        <p:xfrm>
          <a:off x="370064" y="1360033"/>
          <a:ext cx="6247936" cy="22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Short</a:t>
                      </a:r>
                      <a:r>
                        <a:rPr lang="en-GB" baseline="0" dirty="0" smtClean="0"/>
                        <a:t>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 short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image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47642"/>
            <a:ext cx="5324475" cy="57626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407212" y="36141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9836" y="1265920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43975" y="138903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43975" y="203950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14" y="266921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9836" y="1558308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89836" y="2976992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10793" y="1060940"/>
            <a:ext cx="240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{ Show message: result create post}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83305" y="394132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69598" y="64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69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88" y="922427"/>
            <a:ext cx="6867525" cy="4333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293" y="254000"/>
            <a:ext cx="247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S-4-7: Delete post: 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8060"/>
              </p:ext>
            </p:extLst>
          </p:nvPr>
        </p:nvGraphicFramePr>
        <p:xfrm>
          <a:off x="169816" y="1360033"/>
          <a:ext cx="4593307" cy="195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43"/>
                <a:gridCol w="964876"/>
                <a:gridCol w="2229518"/>
                <a:gridCol w="830270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r>
                        <a:rPr lang="en-GB" baseline="0" dirty="0" smtClean="0"/>
                        <a:t>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icon delete post</a:t>
                      </a:r>
                      <a:r>
                        <a:rPr lang="en-GB" baseline="0" dirty="0" smtClean="0"/>
                        <a:t> when hover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Confirm</a:t>
                      </a:r>
                      <a:r>
                        <a:rPr lang="en-GB" baseline="0" dirty="0" smtClean="0"/>
                        <a:t> delete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modal</a:t>
                      </a:r>
                      <a:r>
                        <a:rPr lang="en-GB" baseline="0" dirty="0" smtClean="0"/>
                        <a:t> confirm when click at icon delete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1898" y="404804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4812" y="24369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9598" y="64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2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96" y="261258"/>
            <a:ext cx="5073423" cy="6017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2734" y="105553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836" y="1309463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5975" y="143257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35975" y="208304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1367" y="27694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836" y="1601851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1836" y="3020535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2793" y="1104483"/>
            <a:ext cx="240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{ Show message: result create post}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91733" y="402714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229" y="326541"/>
            <a:ext cx="257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S-4-6: Edit post: </a:t>
            </a:r>
            <a:endParaRPr lang="en-GB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60756"/>
              </p:ext>
            </p:extLst>
          </p:nvPr>
        </p:nvGraphicFramePr>
        <p:xfrm>
          <a:off x="195893" y="1432574"/>
          <a:ext cx="6247936" cy="22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Short</a:t>
                      </a:r>
                      <a:r>
                        <a:rPr lang="en-GB" baseline="0" dirty="0" smtClean="0"/>
                        <a:t>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 short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image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69598" y="64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23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01" y="300446"/>
            <a:ext cx="4880072" cy="5862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229" y="326541"/>
            <a:ext cx="372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S-3-3: Create comment: 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27844"/>
              </p:ext>
            </p:extLst>
          </p:nvPr>
        </p:nvGraphicFramePr>
        <p:xfrm>
          <a:off x="359229" y="1490631"/>
          <a:ext cx="6247936" cy="79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Comment’s 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94448" y="340684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9598" y="64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18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56" y="761728"/>
            <a:ext cx="69818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8677" y="327621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38734" y="199170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293" y="254000"/>
            <a:ext cx="35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S-3-4: Edit comment: </a:t>
            </a: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7412"/>
              </p:ext>
            </p:extLst>
          </p:nvPr>
        </p:nvGraphicFramePr>
        <p:xfrm>
          <a:off x="169816" y="1360033"/>
          <a:ext cx="4593307" cy="167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43"/>
                <a:gridCol w="1220970"/>
                <a:gridCol w="1973424"/>
                <a:gridCol w="830270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Edit 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icon edit</a:t>
                      </a:r>
                      <a:r>
                        <a:rPr lang="en-GB" baseline="0" dirty="0" smtClean="0"/>
                        <a:t> when hover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Modal</a:t>
                      </a:r>
                      <a:r>
                        <a:rPr lang="en-GB" baseline="0" dirty="0" smtClean="0"/>
                        <a:t> edit 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comment’s 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9598" y="64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5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747576"/>
            <a:ext cx="696277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292" y="254000"/>
            <a:ext cx="36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S-3-5 Delete comment: 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7047"/>
              </p:ext>
            </p:extLst>
          </p:nvPr>
        </p:nvGraphicFramePr>
        <p:xfrm>
          <a:off x="169816" y="1360033"/>
          <a:ext cx="4593307" cy="250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43"/>
                <a:gridCol w="1424170"/>
                <a:gridCol w="1770224"/>
                <a:gridCol w="830270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r>
                        <a:rPr lang="en-GB" baseline="0" dirty="0" smtClean="0"/>
                        <a:t> 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icon delete </a:t>
                      </a:r>
                      <a:r>
                        <a:rPr lang="en-GB" baseline="0" dirty="0" smtClean="0"/>
                        <a:t>when hover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Confirm</a:t>
                      </a:r>
                      <a:r>
                        <a:rPr lang="en-GB" baseline="0" dirty="0" smtClean="0"/>
                        <a:t> delete 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modal</a:t>
                      </a:r>
                      <a:r>
                        <a:rPr lang="en-GB" baseline="0" dirty="0" smtClean="0"/>
                        <a:t> confirm when click at icon delete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9598" y="64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1712686" y="15965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1588286" y="525863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19506" y="31205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3177290" y="1790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3173883" y="469296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19506" y="93617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/>
          <p:cNvSpPr/>
          <p:nvPr/>
        </p:nvSpPr>
        <p:spPr>
          <a:xfrm>
            <a:off x="3177290" y="79103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S-3-1</a:t>
            </a:r>
            <a:endParaRPr kumimoji="1" lang="ja-JP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173883" y="1081322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All post</a:t>
            </a:r>
            <a:endParaRPr kumimoji="1" lang="ja-JP" alt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28920" y="2195872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/>
          <p:nvPr/>
        </p:nvSpPr>
        <p:spPr>
          <a:xfrm>
            <a:off x="3186704" y="205072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17" name="TextBox 16"/>
          <p:cNvSpPr txBox="1"/>
          <p:nvPr/>
        </p:nvSpPr>
        <p:spPr>
          <a:xfrm>
            <a:off x="2904301" y="2457671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>
            <a:off x="2311332" y="304800"/>
            <a:ext cx="329378" cy="6553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28920" y="4939602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3186704" y="479445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3098632" y="508474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Search  user</a:t>
            </a:r>
            <a:endParaRPr kumimoji="1" lang="ja-JP" altLang="en-US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85292" y="93617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4343076" y="79103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4339669" y="10559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6800783" y="1108051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Comment</a:t>
            </a:r>
            <a:endParaRPr kumimoji="1" lang="ja-JP" altLang="en-US" sz="1000" dirty="0"/>
          </a:p>
        </p:txBody>
      </p:sp>
      <p:cxnSp>
        <p:nvCxnSpPr>
          <p:cNvPr id="28" name="Straight Arrow Connector 27"/>
          <p:cNvCxnSpPr>
            <a:stCxn id="23" idx="3"/>
          </p:cNvCxnSpPr>
          <p:nvPr/>
        </p:nvCxnSpPr>
        <p:spPr>
          <a:xfrm flipV="1">
            <a:off x="4941722" y="902459"/>
            <a:ext cx="1477790" cy="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/>
          <p:cNvSpPr/>
          <p:nvPr/>
        </p:nvSpPr>
        <p:spPr>
          <a:xfrm>
            <a:off x="6419512" y="75731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S-3-3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2" y="1086512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en-US" altLang="ja-JP" sz="1000" dirty="0"/>
          </a:p>
          <a:p>
            <a:endParaRPr kumimoji="1" lang="ja-JP" alt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48981" y="900598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73823" y="155986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6431607" y="14147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S-3-4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428200" y="170500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</a:t>
            </a:r>
            <a:endParaRPr kumimoji="1" lang="ja-JP" altLang="en-US" sz="1000" dirty="0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>
            <a:off x="3785350" y="2195872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/>
          <p:cNvSpPr/>
          <p:nvPr/>
        </p:nvSpPr>
        <p:spPr>
          <a:xfrm>
            <a:off x="4835119" y="205072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4831712" y="231561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Update </a:t>
            </a:r>
            <a:r>
              <a:rPr kumimoji="1" lang="en-US" altLang="ja-JP" sz="1000" dirty="0" smtClean="0"/>
              <a:t>Info</a:t>
            </a:r>
            <a:endParaRPr kumimoji="1" lang="ja-JP" altLang="en-US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214409" y="280101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/>
          <p:cNvSpPr/>
          <p:nvPr/>
        </p:nvSpPr>
        <p:spPr>
          <a:xfrm>
            <a:off x="4835119" y="264879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4784524" y="2942617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214409" y="2211143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14409" y="3415855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/>
          <p:cNvSpPr/>
          <p:nvPr/>
        </p:nvSpPr>
        <p:spPr>
          <a:xfrm>
            <a:off x="4835119" y="326363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4779719" y="3557459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Posts</a:t>
            </a:r>
            <a:endParaRPr kumimoji="1" lang="ja-JP" altLang="en-US" sz="1000" dirty="0"/>
          </a:p>
        </p:txBody>
      </p:sp>
      <p:cxnSp>
        <p:nvCxnSpPr>
          <p:cNvPr id="45" name="Straight Arrow Connector 44"/>
          <p:cNvCxnSpPr>
            <a:endCxn id="46" idx="1"/>
          </p:cNvCxnSpPr>
          <p:nvPr/>
        </p:nvCxnSpPr>
        <p:spPr>
          <a:xfrm flipV="1">
            <a:off x="5456520" y="3389650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/>
          <p:cNvSpPr/>
          <p:nvPr/>
        </p:nvSpPr>
        <p:spPr>
          <a:xfrm>
            <a:off x="6816435" y="324450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53120" y="3389650"/>
            <a:ext cx="0" cy="6989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53120" y="3835402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/>
          <p:cNvSpPr/>
          <p:nvPr/>
        </p:nvSpPr>
        <p:spPr>
          <a:xfrm>
            <a:off x="6816435" y="368692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S-4-6</a:t>
            </a:r>
            <a:endParaRPr kumimoji="1" lang="ja-JP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5730" y="324450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7825" y="3680569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Delete</a:t>
            </a:r>
            <a:endParaRPr kumimoji="1" lang="ja-JP" alt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785292" y="4939602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4343076" y="479445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4255004" y="5084745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23097" y="4249462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/>
          <p:cNvSpPr/>
          <p:nvPr/>
        </p:nvSpPr>
        <p:spPr>
          <a:xfrm>
            <a:off x="4843807" y="409724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4793212" y="4391066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41516" y="943436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35517" y="1513756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4354016" y="135591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4301455" y="1646199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648937" y="54625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3206721" y="53174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704" y="5629742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 post</a:t>
            </a:r>
            <a:endParaRPr kumimoji="1" lang="ja-JP" altLang="en-US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863942" y="1478656"/>
            <a:ext cx="0" cy="6989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49815" y="21174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6407599" y="19722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6407599" y="232529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Delete</a:t>
            </a:r>
            <a:endParaRPr kumimoji="1" lang="ja-JP" altLang="en-US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40710" y="587963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239356" y="583917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S-7-1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239356" y="6070041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Sign Up</a:t>
            </a:r>
            <a:endParaRPr kumimoji="1" lang="ja-JP" altLang="en-US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602248" y="637936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/>
          <p:cNvSpPr/>
          <p:nvPr/>
        </p:nvSpPr>
        <p:spPr>
          <a:xfrm>
            <a:off x="3200894" y="633890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S-8-1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200894" y="667446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6706922" y="1694241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Comment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6843389" y="2291582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Comment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02276" y="2600616"/>
            <a:ext cx="1633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Sitemap:  </a:t>
            </a:r>
            <a:endParaRPr lang="en-GB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369598" y="64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32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54000"/>
            <a:ext cx="2874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S-1-1: Homepage: </a:t>
            </a:r>
            <a:endParaRPr lang="en-GB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04075"/>
              </p:ext>
            </p:extLst>
          </p:nvPr>
        </p:nvGraphicFramePr>
        <p:xfrm>
          <a:off x="320891" y="790616"/>
          <a:ext cx="6247936" cy="577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r>
                        <a:rPr lang="en-GB" baseline="0" dirty="0" smtClean="0"/>
                        <a:t>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Sign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 to register</a:t>
                      </a:r>
                      <a:r>
                        <a:rPr lang="en-GB" baseline="0" dirty="0" smtClean="0"/>
                        <a:t> page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S-7-1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All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list</a:t>
                      </a:r>
                      <a:r>
                        <a:rPr lang="en-GB" baseline="0" dirty="0" smtClean="0"/>
                        <a:t> all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S-3-1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 to page to</a:t>
                      </a:r>
                      <a:r>
                        <a:rPr lang="en-GB" baseline="0" dirty="0" smtClean="0"/>
                        <a:t> create post or show message request user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S-6-1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 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 user</a:t>
                      </a:r>
                      <a:r>
                        <a:rPr lang="en-GB" baseline="0" dirty="0" smtClean="0"/>
                        <a:t> by username, first name, last name. </a:t>
                      </a:r>
                      <a:r>
                        <a:rPr lang="en-GB" dirty="0" smtClean="0"/>
                        <a:t>Go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to page result search 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S-5-1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Newest</a:t>
                      </a:r>
                      <a:r>
                        <a:rPr lang="en-GB" baseline="0" dirty="0" smtClean="0"/>
                        <a:t>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10 newest</a:t>
                      </a:r>
                      <a:r>
                        <a:rPr lang="en-GB" baseline="0" dirty="0" smtClean="0"/>
                        <a:t>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 of</a:t>
                      </a:r>
                      <a:r>
                        <a:rPr lang="en-GB" baseline="0" dirty="0" smtClean="0"/>
                        <a:t>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r>
                        <a:rPr lang="en-GB" baseline="0" dirty="0" smtClean="0"/>
                        <a:t> and date created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r>
                        <a:rPr lang="en-GB" baseline="0" dirty="0" smtClean="0"/>
                        <a:t> of user created post and date created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Short</a:t>
                      </a:r>
                      <a:r>
                        <a:rPr lang="en-GB" baseline="0" dirty="0" smtClean="0"/>
                        <a:t>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Short</a:t>
                      </a:r>
                      <a:r>
                        <a:rPr lang="en-GB" baseline="0" dirty="0" smtClean="0"/>
                        <a:t> description of post . Limit 50 word.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59" y="254000"/>
            <a:ext cx="5227925" cy="639499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842171" y="62333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38308" y="119374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6708" y="118874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89892" y="12519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11492" y="156612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35480" y="169856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(6)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45634" y="195819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(7)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67022" y="203844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(8)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38155" y="223419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(9)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65768" y="219233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(10)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177372" y="1528295"/>
            <a:ext cx="1397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{ show message}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8970" y="654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6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06" y="1103539"/>
            <a:ext cx="5449524" cy="3867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54000"/>
            <a:ext cx="3251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S-7-1: Register page: 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3512"/>
              </p:ext>
            </p:extLst>
          </p:nvPr>
        </p:nvGraphicFramePr>
        <p:xfrm>
          <a:off x="272107" y="1604949"/>
          <a:ext cx="6247936" cy="183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Confirm</a:t>
                      </a:r>
                      <a:r>
                        <a:rPr lang="en-GB" baseline="0" dirty="0" smtClean="0"/>
                        <a:t>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confirm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1098" y="250724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1098" y="303711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3713" y="35669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183" y="2384138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12183" y="2914003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0007" y="3412481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0689" y="2015469"/>
            <a:ext cx="253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1"/>
                </a:solidFill>
              </a:rPr>
              <a:t>{ show message: result register }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9598" y="64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70" y="1184638"/>
            <a:ext cx="5729014" cy="177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2092" y="118463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55866" y="103074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0908" y="149241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40908" y="174427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0908" y="20669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0908" y="238962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(6)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651" y="267063"/>
            <a:ext cx="229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S-8-1: Logout: </a:t>
            </a:r>
            <a:endParaRPr lang="en-GB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41590"/>
              </p:ext>
            </p:extLst>
          </p:nvPr>
        </p:nvGraphicFramePr>
        <p:xfrm>
          <a:off x="245086" y="1744276"/>
          <a:ext cx="5638802" cy="32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48"/>
                <a:gridCol w="1214300"/>
                <a:gridCol w="2805856"/>
                <a:gridCol w="1044898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Avatar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User’s avatar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Display</a:t>
                      </a:r>
                      <a:r>
                        <a:rPr lang="en-GB" baseline="0" dirty="0" smtClean="0"/>
                        <a:t> 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Update 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 to page update</a:t>
                      </a:r>
                      <a:r>
                        <a:rPr lang="en-GB" baseline="0" dirty="0" smtClean="0"/>
                        <a:t> user 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S-4-2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</a:t>
                      </a:r>
                      <a:r>
                        <a:rPr lang="en-GB" baseline="0" dirty="0" smtClean="0"/>
                        <a:t>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</a:t>
                      </a:r>
                      <a:r>
                        <a:rPr lang="en-GB" baseline="0" dirty="0" smtClean="0"/>
                        <a:t> to change password page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S-4-3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</a:t>
                      </a:r>
                      <a:r>
                        <a:rPr lang="en-GB" baseline="0" dirty="0" smtClean="0"/>
                        <a:t> to page manage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S-4-4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r>
                        <a:rPr lang="en-GB" baseline="0" dirty="0" smtClean="0"/>
                        <a:t> logout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69598" y="64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82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38" y="53332"/>
            <a:ext cx="5529262" cy="6804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43756" y="214109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6733" y="244886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3924" y="285954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6320" y="318012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96273" y="37575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96273" y="418098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(6)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96273" y="460129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(7)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3789" y="1843636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397" y="2290897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9750" y="3568433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2883" y="1535859"/>
            <a:ext cx="258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{ Show message: result update profile}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078" y="322801"/>
            <a:ext cx="3005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S-4-2: Update info: </a:t>
            </a:r>
            <a:endParaRPr lang="en-GB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94304"/>
              </p:ext>
            </p:extLst>
          </p:nvPr>
        </p:nvGraphicFramePr>
        <p:xfrm>
          <a:off x="207922" y="1253558"/>
          <a:ext cx="6247936" cy="382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first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Last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last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Birthday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 birthday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Phone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phone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</a:t>
                      </a:r>
                      <a:r>
                        <a:rPr lang="en-GB" baseline="0" dirty="0" smtClean="0"/>
                        <a:t> avatar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 user’s avatar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498651" y="302624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(8)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9655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1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37" y="173037"/>
            <a:ext cx="6943725" cy="656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77" y="322801"/>
            <a:ext cx="402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S-4-3: Change password: 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04864"/>
              </p:ext>
            </p:extLst>
          </p:nvPr>
        </p:nvGraphicFramePr>
        <p:xfrm>
          <a:off x="207921" y="1253558"/>
          <a:ext cx="4351015" cy="231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62"/>
                <a:gridCol w="1175657"/>
                <a:gridCol w="1881051"/>
                <a:gridCol w="757645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</a:t>
                      </a:r>
                      <a:r>
                        <a:rPr lang="en-GB" baseline="0" dirty="0" smtClean="0"/>
                        <a:t>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current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</a:t>
                      </a:r>
                      <a:r>
                        <a:rPr lang="en-GB" baseline="0" dirty="0" smtClean="0"/>
                        <a:t>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new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Confirm</a:t>
                      </a:r>
                      <a:r>
                        <a:rPr lang="en-GB" baseline="0" dirty="0" smtClean="0"/>
                        <a:t>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r>
                        <a:rPr lang="en-GB" baseline="0" dirty="0" smtClean="0"/>
                        <a:t> confirm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74800" y="281723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4800" y="330051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4800" y="388828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504" y="2540236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504" y="3125012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7504" y="3611289"/>
            <a:ext cx="161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{ show error message }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3980" y="2158598"/>
            <a:ext cx="278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{ Show message: result change password}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168" y="633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9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87" y="127000"/>
            <a:ext cx="4735513" cy="6227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6892" y="12235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4560" y="17954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1882" y="194935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9519" y="194935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9342" y="210324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9986" y="225713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(6)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078" y="322801"/>
            <a:ext cx="298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S-5-1: Search user: </a:t>
            </a:r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54807"/>
              </p:ext>
            </p:extLst>
          </p:nvPr>
        </p:nvGraphicFramePr>
        <p:xfrm>
          <a:off x="414078" y="1531343"/>
          <a:ext cx="6247936" cy="26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 name + Last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Avatar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User’s avatar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User’s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View</a:t>
                      </a:r>
                      <a:r>
                        <a:rPr lang="en-GB" baseline="0" dirty="0" smtClean="0"/>
                        <a:t> all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 list</a:t>
                      </a:r>
                      <a:r>
                        <a:rPr lang="en-GB" baseline="0" dirty="0" smtClean="0"/>
                        <a:t> all user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S-5-2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69598" y="64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26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89" y="98418"/>
            <a:ext cx="4532811" cy="6655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5006" y="71411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(1)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7527" y="102189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(2)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7418" y="117578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(3)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4788" y="127467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(4)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2026" y="145939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0711" y="15824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(6)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4022" y="169887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(7)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026" y="195626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(8)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2608" y="169887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(9)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254000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S-5-2: List all user posts: </a:t>
            </a:r>
            <a:endParaRPr lang="en-GB" sz="28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87033"/>
              </p:ext>
            </p:extLst>
          </p:nvPr>
        </p:nvGraphicFramePr>
        <p:xfrm>
          <a:off x="330924" y="927313"/>
          <a:ext cx="6247936" cy="455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7"/>
                <a:gridCol w="1345475"/>
                <a:gridCol w="3108960"/>
                <a:gridCol w="1157774"/>
              </a:tblGrid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Goto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Search</a:t>
                      </a:r>
                      <a:r>
                        <a:rPr lang="en-GB" baseline="0" dirty="0" smtClean="0"/>
                        <a:t> post by keyword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Sort</a:t>
                      </a:r>
                      <a:r>
                        <a:rPr lang="en-GB" baseline="0" dirty="0" smtClean="0"/>
                        <a:t> by title (A -Z) or date created (newest)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Limit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Post’s title. Go</a:t>
                      </a:r>
                      <a:r>
                        <a:rPr lang="en-GB" baseline="0" dirty="0" smtClean="0"/>
                        <a:t> to detail page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S-3-2</a:t>
                      </a:r>
                      <a:endParaRPr lang="en-GB" dirty="0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 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 created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r>
                        <a:rPr lang="en-GB" baseline="0" dirty="0" smtClean="0"/>
                        <a:t> created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Short</a:t>
                      </a:r>
                      <a:r>
                        <a:rPr lang="en-GB" baseline="0" dirty="0" smtClean="0"/>
                        <a:t>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Short</a:t>
                      </a:r>
                      <a:r>
                        <a:rPr lang="en-GB" baseline="0" dirty="0" smtClean="0"/>
                        <a:t> description of post . Limit 50 word.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843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 image of</a:t>
                      </a:r>
                      <a:r>
                        <a:rPr lang="en-GB" baseline="0" dirty="0" smtClean="0"/>
                        <a:t> this post</a:t>
                      </a:r>
                      <a:r>
                        <a:rPr lang="en-GB" dirty="0" smtClean="0"/>
                        <a:t>. Go</a:t>
                      </a:r>
                      <a:r>
                        <a:rPr lang="en-GB" baseline="0" dirty="0" smtClean="0"/>
                        <a:t> to detail page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S-3-2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69598" y="64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928</Words>
  <Application>Microsoft Office PowerPoint</Application>
  <PresentationFormat>Widescreen</PresentationFormat>
  <Paragraphs>398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メイリオ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moludo1</dc:creator>
  <cp:lastModifiedBy>moludo1</cp:lastModifiedBy>
  <cp:revision>39</cp:revision>
  <dcterms:created xsi:type="dcterms:W3CDTF">2015-03-24T09:47:21Z</dcterms:created>
  <dcterms:modified xsi:type="dcterms:W3CDTF">2015-03-25T10:27:24Z</dcterms:modified>
</cp:coreProperties>
</file>