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69480" cy="655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MVC </a:t>
            </a:r>
            <a:endParaRPr/>
          </a:p>
          <a:p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and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 </a:t>
            </a:r>
            <a:endParaRPr/>
          </a:p>
          <a:p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MVC in RoR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2"/>
          <p:cNvSpPr/>
          <p:nvPr/>
        </p:nvSpPr>
        <p:spPr>
          <a:xfrm>
            <a:off x="50436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437760" y="2067120"/>
            <a:ext cx="9187560" cy="609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Request: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External objects(browsers, devices, RESTclient) send request to web server (apache,nginx)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Forwards: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Web server process request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It use handler (CGI, FastCGI, mod_ruby) to interact with App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-</a:t>
            </a:r>
            <a:r>
              <a:rPr lang="en-US" sz="3200">
                <a:latin typeface="Arial"/>
              </a:rPr>
              <a:t> Loads: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Module Action Dispather of Rails with receive data or request and process (basic) and call Controller to process (pro)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CustomShape 2"/>
          <p:cNvSpPr/>
          <p:nvPr/>
        </p:nvSpPr>
        <p:spPr>
          <a:xfrm>
            <a:off x="50436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437760" y="2067120"/>
            <a:ext cx="9187560" cy="67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Redirect: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can redirect to other controller if request is difficult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When process request controller can call to Module Active Record (Model)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CRUD: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interact with data in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Model will interact with database and respond to controller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-  </a:t>
            </a:r>
            <a:r>
              <a:rPr lang="en-US" sz="3200">
                <a:latin typeface="Arial"/>
              </a:rPr>
              <a:t>Query: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Model call DBMS (use query to interact with data in database)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DBMS will respond data or error (data nil)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50436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437760" y="2067120"/>
            <a:ext cx="9187560" cy="67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Renders: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Call ActionView (html, css, js) to dislay for external objects (browsers)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Delegates: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delegates for Module AWS to process request and response data (XML, JSON,...) for external objects (divice, devices, RESTclient)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-  </a:t>
            </a:r>
            <a:r>
              <a:rPr lang="en-US" sz="3200">
                <a:latin typeface="Arial"/>
              </a:rPr>
              <a:t>Delivers: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delivers to Module Action Mailer, Action Mailer will process request and send mail for external objects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50436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Document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437760" y="2067120"/>
            <a:ext cx="9187560" cy="497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http://en.wikipedia.org/wiki/Main_Page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http://guides.rubyonrails.org/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48640"/>
            <a:ext cx="9070920" cy="6308280"/>
          </a:xfrm>
          <a:prstGeom prst="rect">
            <a:avLst/>
          </a:prstGeom>
          <a:noFill/>
          <a:ln>
            <a:noFill/>
          </a:ln>
        </p:spPr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3960" y="1920240"/>
            <a:ext cx="3208320" cy="33321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60120" y="4023360"/>
            <a:ext cx="3774240" cy="23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69480" cy="682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0">
                <a:latin typeface="Arial"/>
              </a:rPr>
              <a:t>MVC?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MVC/about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Model–view–controller (MVC) is a software architectural pattern for implementing user interfaces. It divides a given software application into three interconnected parts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MVC/components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563480"/>
            <a:ext cx="8318880" cy="529236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4483080" y="3500640"/>
            <a:ext cx="1109880" cy="55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>
                <a:latin typeface="Arial"/>
              </a:rPr>
              <a:t>Components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365760" y="2103120"/>
            <a:ext cx="9187560" cy="503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Model: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Notifies its associated views and controllers when there has been a change in its state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View: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Requests information from the model that it uses to generate an output representation to the user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Update when model have change in its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Controller: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Send commands to the model to update the model's state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Send commands to its associated view to change the view's presentation of the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0436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MVC/components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MVC/useful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Clear separation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Easy maintenance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Flexibility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Reusability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MVC/frameworks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- ASP.NET MVC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- AngularJS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- Ruby on Rails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69480" cy="682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0">
                <a:latin typeface="Arial"/>
              </a:rPr>
              <a:t>MVC on RoR?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63120"/>
            <a:ext cx="10077840" cy="599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