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解 牧龙" initials="解" lastIdx="1" clrIdx="0">
    <p:extLst>
      <p:ext uri="{19B8F6BF-5375-455C-9EA6-DF929625EA0E}">
        <p15:presenceInfo xmlns:p15="http://schemas.microsoft.com/office/powerpoint/2012/main" userId="76812a787facb8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D6D-2B53-4E4D-8810-01301B8CA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63088-77D3-454F-8097-6F34E5DE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248C-A00F-462B-BB35-A038DDD8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B5EB-43D3-45C2-9689-914C612F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AA9C-DED5-4C47-80C1-AA46315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9A89-BA00-4F8B-9619-AFDE225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F7E6-AF71-425F-8E5B-C31FB367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ED8-C11B-4522-B837-6FD87E6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1E94-84E1-46B9-B364-F199B941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473-2BC0-448A-A526-EFD44A6D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01DD6-C400-4391-9B47-14D1A3B8A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B696-5C5B-44E6-BB29-357C55CB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60F3-6558-45FC-A264-FD43911F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2818-64A3-482F-A1DC-6839F3FE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E2A2-C7B7-4ECC-B92B-508216E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0737-1D6D-4416-A089-F4E231C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A025-2931-4D85-BB05-D78AB449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2C68-AE7A-4715-B648-DB86BCA5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AA9-5EAB-4375-B595-40BD236C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B83-E8AC-4166-BD1A-0F9AF73E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2CB-76D6-4CBF-98ED-4BF00D1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0845-74FB-472B-92FF-58641E9F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2C5-A45A-428F-877B-5496C53F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B11D-4E48-413E-8C2D-437982B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808B8-6655-46BA-8EAD-1F82A5DC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63E8-51D2-402E-8350-5E9859D3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8306-1602-4DED-B0E9-4996358B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DEA5-0E47-49E5-B25F-015F8949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ACDB-C020-49D0-8659-6823649F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4FA0-00AE-4574-80E9-D28CFB24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FD68-1DB5-4BF7-88CE-AAD974DB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941E-D999-4846-807B-A5AC6C9F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390D-E6DB-41F8-9EF8-A6682CC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B444-655C-4C58-B531-35BAB73D1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E44BF-E7C2-474A-9295-BF1BF375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2A44-76E1-4328-B84B-329570FE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93981-ACF7-4992-802C-F9F0C2D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7BE15-A4E5-4433-A13C-4966259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33096-40EE-43C1-80F9-D2F916F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54BB-0CAA-46A4-9B4A-FCC2B6B4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881-5B6C-4A79-961E-96ECCB8C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BE704-549D-4F28-9C7E-9B5B91C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9021-F319-4A35-96CF-15C4A202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BFD7E-8AA4-4FE0-9CF9-3B20549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E21F4-6B4B-4AC8-B92F-1DE4A8DB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C8C3-CC1B-42E9-A988-2D1D8D58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98C-8738-4AED-B972-68A972BD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FF5B-588F-4E77-A37D-3F4838B9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6E54-A131-4723-AA61-B3F982A3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D79D-7512-47A7-9598-6A12DED7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75004-E804-4733-A320-96BA0143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9EA4-C787-4DB0-BC51-3D90BCF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625D-3377-4154-8203-B0135511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80696-B838-43C4-A849-19EC084A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12A81-84B3-4759-8C97-DE0D15FD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EF57-CBA6-495D-A0B7-41345D11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7B0F-A4BD-47CD-B6EC-234E9E6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661CE-DC43-4B9A-8D40-CA00D5C7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B078B-96E5-4764-9952-74F266D3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4354-19BD-4440-9C04-FB22992E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EB2F-B66D-4633-BFEE-6A0EFD7A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E1B-A527-4F12-81B2-CB0BBAB5814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CCE5-CFE2-4285-B5CC-60538FFE3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7519-979A-4EF6-B6C4-E2796A2F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B3A7-E71E-4063-9768-77ECE308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</a:t>
            </a:r>
            <a:r>
              <a:rPr lang="en-US" altLang="zh-CN" dirty="0"/>
              <a:t>Translation and Check for </a:t>
            </a:r>
            <a:r>
              <a:rPr lang="en-US" dirty="0"/>
              <a:t>Android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EA74-6AD0-4866-8496-14722EC2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Week2 </a:t>
            </a:r>
          </a:p>
        </p:txBody>
      </p:sp>
    </p:spTree>
    <p:extLst>
      <p:ext uri="{BB962C8B-B14F-4D97-AF65-F5344CB8AC3E}">
        <p14:creationId xmlns:p14="http://schemas.microsoft.com/office/powerpoint/2010/main" val="22375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Behavior </a:t>
            </a:r>
          </a:p>
          <a:p>
            <a:endParaRPr lang="en-US" dirty="0"/>
          </a:p>
          <a:p>
            <a:r>
              <a:rPr lang="en-US" dirty="0"/>
              <a:t>Suggestion </a:t>
            </a:r>
          </a:p>
          <a:p>
            <a:endParaRPr lang="en-US" dirty="0"/>
          </a:p>
          <a:p>
            <a:r>
              <a:rPr lang="en-US" dirty="0"/>
              <a:t>Compulsory Rules</a:t>
            </a:r>
          </a:p>
        </p:txBody>
      </p:sp>
    </p:spTree>
    <p:extLst>
      <p:ext uri="{BB962C8B-B14F-4D97-AF65-F5344CB8AC3E}">
        <p14:creationId xmlns:p14="http://schemas.microsoft.com/office/powerpoint/2010/main" val="308381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1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design “could” 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9AFE-F91E-4A4A-88D1-5A51C3DF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696369"/>
            <a:ext cx="6429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 Light</vt:lpstr>
      <vt:lpstr>Arial</vt:lpstr>
      <vt:lpstr>Calibri</vt:lpstr>
      <vt:lpstr>Calibri Light</vt:lpstr>
      <vt:lpstr>Office Theme</vt:lpstr>
      <vt:lpstr>Rule Translation and Check for Android App Development</vt:lpstr>
      <vt:lpstr>Three Categories of Rules in Documentation</vt:lpstr>
      <vt:lpstr>Dynamic Behavior Rules</vt:lpstr>
      <vt:lpstr>Suggestion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Translation and Check for Android App Development</dc:title>
  <dc:creator>解 牧龙</dc:creator>
  <cp:lastModifiedBy>解 牧龙</cp:lastModifiedBy>
  <cp:revision>1</cp:revision>
  <dcterms:created xsi:type="dcterms:W3CDTF">2019-03-12T04:51:27Z</dcterms:created>
  <dcterms:modified xsi:type="dcterms:W3CDTF">2019-03-12T04:56:26Z</dcterms:modified>
</cp:coreProperties>
</file>