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7"/>
  </p:notesMasterIdLst>
  <p:sldIdLst>
    <p:sldId id="256" r:id="rId2"/>
    <p:sldId id="268" r:id="rId3"/>
    <p:sldId id="262" r:id="rId4"/>
    <p:sldId id="257" r:id="rId5"/>
    <p:sldId id="263" r:id="rId6"/>
    <p:sldId id="258" r:id="rId7"/>
    <p:sldId id="271" r:id="rId8"/>
    <p:sldId id="270" r:id="rId9"/>
    <p:sldId id="259" r:id="rId10"/>
    <p:sldId id="266" r:id="rId11"/>
    <p:sldId id="260" r:id="rId12"/>
    <p:sldId id="264" r:id="rId13"/>
    <p:sldId id="265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BC40D7-AEC3-48D0-9B26-9CC7127C4381}">
          <p14:sldIdLst>
            <p14:sldId id="256"/>
            <p14:sldId id="268"/>
            <p14:sldId id="262"/>
            <p14:sldId id="257"/>
            <p14:sldId id="263"/>
            <p14:sldId id="258"/>
            <p14:sldId id="271"/>
            <p14:sldId id="270"/>
            <p14:sldId id="259"/>
            <p14:sldId id="266"/>
            <p14:sldId id="260"/>
            <p14:sldId id="264"/>
            <p14:sldId id="265"/>
            <p14:sldId id="267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解 牧龙" initials="解" lastIdx="1" clrIdx="0">
    <p:extLst>
      <p:ext uri="{19B8F6BF-5375-455C-9EA6-DF929625EA0E}">
        <p15:presenceInfo xmlns:p15="http://schemas.microsoft.com/office/powerpoint/2012/main" userId="76812a787facb8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3883" autoAdjust="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outlineViewPr>
    <p:cViewPr>
      <p:scale>
        <a:sx n="33" d="100"/>
        <a:sy n="33" d="100"/>
      </p:scale>
      <p:origin x="0" y="-2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4974B-8385-4CE3-A32F-07226F20CC47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75A60-766D-4C94-88D3-1A3F05A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0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75A60-766D-4C94-88D3-1A3F05AB0F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0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702D3-3B2D-4B7A-92BD-0F8C4300E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5F8AC-4B28-4708-9943-7D51F66CC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E4780-C74D-4CA9-8552-17CD4BF4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E1B-A527-4F12-81B2-CB0BBAB5814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3448A-AEAE-4945-946A-2D4BD3CA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AFEBA-6D3A-4E35-8D54-B6C875E3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1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3642-B161-4ACB-9801-AF1E0A0B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BA1A1-1B64-4591-8920-C460FB4BF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49C90-D995-4CB2-A183-39D9DEC7D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E1B-A527-4F12-81B2-CB0BBAB5814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B8503-7CD1-4A42-AAB5-C5140740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E7E62-23E0-4608-9FB4-53354C9C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4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1FBF10-0659-40B2-946E-3780DEDCC2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8C513-563F-48B1-99F4-02E61828A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EB1CB-B34C-4128-BE24-5AEF1F70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E1B-A527-4F12-81B2-CB0BBAB5814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6105E-1C2C-4314-8FFA-2FBEB664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B357B-AEB6-44CC-8679-DB7BBAA06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9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E2A6-F54B-4204-AF0B-8E98C61A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17CB5-9F9A-4796-95C2-82745360C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332D8-3F20-4B8B-8C1E-350DA4E6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E1B-A527-4F12-81B2-CB0BBAB5814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6930A-BEC0-4CBB-8E7C-2ED87C45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C9D49-D326-4338-9D83-52E52660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8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861D-9E9A-4E2B-BECC-21FBFDD2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86E2B-2C6D-42A5-A02C-001228CB0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FC461-3045-4C3C-9D50-D23EAAC2B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E1B-A527-4F12-81B2-CB0BBAB5814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A7CE3-4D1C-4176-BD97-4AB05D90D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CDFBA-0225-4DA2-95F8-95186CEA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8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F064-A041-44E7-88D4-2687C491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3FDA2-C03A-4272-8AA6-112EF070A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A19E3-4EA9-483C-B4E7-1DB24501A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EB7DF-CF3B-428E-8E6F-0BFD455D6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E1B-A527-4F12-81B2-CB0BBAB5814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94388-2C65-497C-8C8D-32F369BE1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2E7AC-1524-4E07-B9F4-EB0A0AD9E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5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4FDD1-E91D-4714-AD0F-69F4549FF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9DB30-308E-4441-B578-A2602773E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51820-6691-4824-B3E1-773361B8A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80FCF5-B07F-4A49-99FA-141464F26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AF5DB-8F82-4AB3-8698-3B87156396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E4514E-BFD3-4E75-9698-A2475FBE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E1B-A527-4F12-81B2-CB0BBAB5814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9F2D92-E188-4EB4-8D23-40848F6F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54ACAA-E455-484B-9FF4-79CF3FD2A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3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153D4-7A43-42E9-AAAA-E2F8B7FC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8EA341-2BE3-4F4B-8DE5-CBA61B90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E1B-A527-4F12-81B2-CB0BBAB5814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DABD8-D9B3-43B7-8C63-7CB63BAF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86A6C-2FCD-4BBC-8B09-2606E5F87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2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4880A4-0E28-42AC-92B2-C7F82881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E1B-A527-4F12-81B2-CB0BBAB5814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5405B-A163-4611-926A-ABCB35376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3351B-73B7-4695-B604-2FD226832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6CB86-BCEF-44AF-B725-ECD6DC429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2468E-D378-4E62-B367-0DD3F84AC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17268-0298-40DC-B814-4373711A7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FBDEB-857F-4AC1-9339-B16D4BA9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E1B-A527-4F12-81B2-CB0BBAB5814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ED056-C4A8-4BC8-AF15-9DE17E96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1CA6E-18F0-495A-934F-5016140B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D01B-8684-4D2C-AE7B-8D037FB27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DD9295-9389-4D83-A234-2EEAE2E3D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43616-A309-475F-8EF3-FAD9AA978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3476A-5F33-44B3-B530-CFC695CB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E1B-A527-4F12-81B2-CB0BBAB5814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37906-D4C9-49F2-B8B7-15163313F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02906-329B-4320-8978-A035380C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3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427E24-6825-4094-91FA-C803FC0B5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3A011-C152-48CA-80AC-295405004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EA61B-2447-4543-BD60-FF58AF034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2E1B-A527-4F12-81B2-CB0BBAB5814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06A1B-5EB1-4BE4-99DE-93E78E356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4980E-31C1-4EA4-9518-4829EE3F2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4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3B3A7-E71E-4063-9768-77ECE308CA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Rule </a:t>
            </a:r>
            <a:r>
              <a:rPr lang="en-US" altLang="zh-CN" dirty="0"/>
              <a:t>Translation and Check for </a:t>
            </a:r>
            <a:r>
              <a:rPr lang="en-US" dirty="0"/>
              <a:t>Android App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4EA74-6AD0-4866-8496-14722EC29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2800" dirty="0"/>
              <a:t>Week2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7516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531B3-B9EF-4E47-B0BD-F18828BEC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Description and Suggestion Rules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70C120-7CAB-4EA4-9B1D-4CCF865FE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2917"/>
            <a:ext cx="10515600" cy="4713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Some rules are only description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613BB8-23D7-4582-AA05-1EF8F8009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2775585"/>
            <a:ext cx="5695950" cy="2619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A0BBC0-1A03-405B-A3A0-33201AE83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150" y="1463039"/>
            <a:ext cx="5078485" cy="531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57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842C-AB54-4B10-B60B-B1F8E78A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Rough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D3D52-AB97-4A3C-98C6-3BBC6ED59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2935"/>
            <a:ext cx="10515600" cy="4384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Those rules indicate what should or should not do, the standard, however, is ambiguous and empirical.</a:t>
            </a:r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r>
              <a:rPr lang="en-US" sz="2400" i="1" dirty="0"/>
              <a:t>“The button should not be ‘too large’, the text in title should be ‘light enough’ …”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43142F-8BBB-4133-A922-E8263537D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45" y="3521974"/>
            <a:ext cx="5032375" cy="313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1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8F5A-071A-4E1D-8D41-FE1F7FCE0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Hard to Implement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9B65A-2013-485D-81B9-50EAC267A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4561"/>
            <a:ext cx="10515600" cy="3230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Rules here are programmable and feasible to encode, however, because of some complicated properties, they are still hard to implement, such as </a:t>
            </a:r>
          </a:p>
          <a:p>
            <a:pPr marL="0" indent="0">
              <a:buNone/>
            </a:pPr>
            <a:r>
              <a:rPr lang="en-US" sz="2400" dirty="0"/>
              <a:t>	- Systematical Rules</a:t>
            </a:r>
          </a:p>
        </p:txBody>
      </p:sp>
    </p:spTree>
    <p:extLst>
      <p:ext uri="{BB962C8B-B14F-4D97-AF65-F5344CB8AC3E}">
        <p14:creationId xmlns:p14="http://schemas.microsoft.com/office/powerpoint/2010/main" val="1107113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86FC-BAAD-4233-9300-82652F43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sz="4000" dirty="0"/>
              <a:t>Systematical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CA08E-54F9-41C1-935E-8D0726A04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Unlike some simple rules such as “the minimum size of the button is 46dp * 46dp”, the systematical rule stipulate the design of single component based on the entire style or other elements.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“The primary color should be coherent to the color of the logo image”</a:t>
            </a:r>
          </a:p>
          <a:p>
            <a:pPr marL="0" indent="0">
              <a:buNone/>
            </a:pPr>
            <a:endParaRPr lang="en-US" sz="24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5BCB4-D42C-4E14-824D-4415DDC55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925" y="629266"/>
            <a:ext cx="561975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50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86FC-BAAD-4233-9300-82652F43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sz="4000" dirty="0"/>
              <a:t>Systematical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CA08E-54F9-41C1-935E-8D0726A04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015306"/>
            <a:ext cx="512702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type of rules frequently occur at the color design.</a:t>
            </a:r>
          </a:p>
          <a:p>
            <a:pPr marL="0" indent="0">
              <a:buNone/>
            </a:pPr>
            <a:r>
              <a:rPr lang="en-US" sz="2400" dirty="0"/>
              <a:t>The “primary color” and “secondary color” need to be calculated at first.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BFE651-C493-4FDE-95AC-8D039C91B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959" y="1057275"/>
            <a:ext cx="5667375" cy="4743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981233-6EE7-4749-AD6B-DADB32724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8" y="3790334"/>
            <a:ext cx="56959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8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86FC-BAAD-4233-9300-82652F43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sz="4000" dirty="0"/>
              <a:t>Systematical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CA08E-54F9-41C1-935E-8D0726A04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Because the Android code does not indicate the image layer directly, the rule like “few more layer” needs more analysis and complicated detection algorithm.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C6111-F805-4CC6-B113-5AB116ADD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042" y="1467567"/>
            <a:ext cx="41243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4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D97D4-F1B3-44F5-BFF9-4FA849D7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of Rules in Google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18600-F8F0-439F-8FD3-B03E61793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21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Explicit (Colored)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Implicit (Uncolored)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8EB000-8126-4C5A-A2CC-3BF4AF6B0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5243"/>
            <a:ext cx="5257800" cy="11706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8C0B5F-58F0-425B-ABC1-FDD65AC37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360" y="2345243"/>
            <a:ext cx="5450840" cy="8660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9276FA-A503-4F24-85E9-FFD103077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56898"/>
            <a:ext cx="5754688" cy="2335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6208EB-678A-46D6-BC29-17D4147E43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7865" y="3879880"/>
            <a:ext cx="4585335" cy="251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8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FCD5-CD19-44F6-B06C-8EC04CBF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Rules in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45980-902F-40E2-A4A2-428F4EE1D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775777"/>
            <a:ext cx="5181600" cy="4035426"/>
          </a:xfrm>
        </p:spPr>
        <p:txBody>
          <a:bodyPr>
            <a:noAutofit/>
          </a:bodyPr>
          <a:lstStyle/>
          <a:p>
            <a:endParaRPr lang="en-US" sz="2400" dirty="0"/>
          </a:p>
          <a:p>
            <a:r>
              <a:rPr lang="en-US" sz="2400" dirty="0"/>
              <a:t>Dynamic Behavior</a:t>
            </a:r>
          </a:p>
          <a:p>
            <a:endParaRPr lang="en-US" sz="2400" dirty="0"/>
          </a:p>
          <a:p>
            <a:r>
              <a:rPr lang="en-US" sz="2400" dirty="0"/>
              <a:t>Graphic Design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Description and Suggestion (Most)</a:t>
            </a:r>
          </a:p>
          <a:p>
            <a:endParaRPr lang="en-US" sz="2400" dirty="0"/>
          </a:p>
          <a:p>
            <a:r>
              <a:rPr lang="en-US" sz="2400" dirty="0"/>
              <a:t>Rough </a:t>
            </a:r>
            <a:r>
              <a:rPr lang="en-US" altLang="zh-CN" sz="2400" dirty="0"/>
              <a:t>Rule</a:t>
            </a:r>
          </a:p>
          <a:p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5E421-4A38-45BC-B369-0D21CC251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41537"/>
            <a:ext cx="5181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Systematical Rule </a:t>
            </a:r>
          </a:p>
          <a:p>
            <a:endParaRPr lang="en-US" sz="2400" dirty="0"/>
          </a:p>
          <a:p>
            <a:r>
              <a:rPr lang="en-US" altLang="zh-CN" sz="2400" dirty="0"/>
              <a:t>Quantitative</a:t>
            </a:r>
            <a:r>
              <a:rPr lang="en-US" sz="2400" dirty="0"/>
              <a:t> Rule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439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FCD5-CD19-44F6-B06C-8EC04CBF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Rules in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45980-902F-40E2-A4A2-428F4EE1D9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2800" dirty="0"/>
              <a:t>Infeasible to Encode 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Dynamic Behavior 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Graphic Design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Description and Suggestion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Rough </a:t>
            </a:r>
            <a:r>
              <a:rPr lang="en-US" altLang="zh-CN" dirty="0"/>
              <a:t>Rule</a:t>
            </a:r>
          </a:p>
          <a:p>
            <a:pPr lvl="1">
              <a:lnSpc>
                <a:spcPct val="160000"/>
              </a:lnSpc>
            </a:pPr>
            <a:endParaRPr lang="en-US" altLang="zh-CN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D4A6F1-5BB3-4CD4-AB56-D65C5D7A0E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en-US" dirty="0"/>
              <a:t>Hard to Implement 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altLang="zh-CN" dirty="0"/>
              <a:t>Systematical Rule </a:t>
            </a:r>
          </a:p>
          <a:p>
            <a:pPr marL="457200" lvl="1" indent="0">
              <a:lnSpc>
                <a:spcPct val="160000"/>
              </a:lnSpc>
              <a:buNone/>
            </a:pPr>
            <a:endParaRPr lang="en-US" dirty="0"/>
          </a:p>
          <a:p>
            <a:pPr>
              <a:lnSpc>
                <a:spcPct val="160000"/>
              </a:lnSpc>
            </a:pPr>
            <a:r>
              <a:rPr lang="en-US" dirty="0"/>
              <a:t>Implementable 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altLang="zh-CN" dirty="0"/>
              <a:t>Quantitative</a:t>
            </a:r>
            <a:r>
              <a:rPr lang="en-US" dirty="0"/>
              <a:t> Rule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81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B3E2-AB78-4B1F-AF8A-51FC9AC72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Infeasible to Encode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171E3-C67F-48BB-80CD-0F1A803CF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8" y="1920240"/>
            <a:ext cx="10150881" cy="4297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Rules in this category is either impossible to detect by the methods used in this stage</a:t>
            </a:r>
          </a:p>
          <a:p>
            <a:pPr marL="0" indent="0">
              <a:buNone/>
            </a:pPr>
            <a:r>
              <a:rPr lang="en-US" sz="2400" dirty="0"/>
              <a:t>	- Dynamic Rule</a:t>
            </a:r>
          </a:p>
          <a:p>
            <a:pPr marL="0" indent="0">
              <a:buNone/>
            </a:pPr>
            <a:r>
              <a:rPr lang="en-US" sz="2400" dirty="0"/>
              <a:t>	- Graphic Design</a:t>
            </a:r>
          </a:p>
          <a:p>
            <a:pPr marL="0" indent="0">
              <a:buNone/>
            </a:pPr>
            <a:r>
              <a:rPr lang="en-US" sz="2400" dirty="0"/>
              <a:t>or just some illustrative description</a:t>
            </a:r>
          </a:p>
          <a:p>
            <a:pPr marL="0" indent="0">
              <a:buNone/>
            </a:pPr>
            <a:r>
              <a:rPr lang="en-US" sz="2400" dirty="0"/>
              <a:t>	- Description and Suggestion</a:t>
            </a:r>
          </a:p>
          <a:p>
            <a:pPr marL="0" indent="0">
              <a:buNone/>
            </a:pPr>
            <a:r>
              <a:rPr lang="en-US" sz="2400" dirty="0"/>
              <a:t>or too fuzzy to encode</a:t>
            </a:r>
          </a:p>
          <a:p>
            <a:pPr marL="0" indent="0">
              <a:buNone/>
            </a:pPr>
            <a:r>
              <a:rPr lang="en-US" sz="2400" dirty="0"/>
              <a:t>	- Rough Rule </a:t>
            </a:r>
          </a:p>
        </p:txBody>
      </p:sp>
    </p:spTree>
    <p:extLst>
      <p:ext uri="{BB962C8B-B14F-4D97-AF65-F5344CB8AC3E}">
        <p14:creationId xmlns:p14="http://schemas.microsoft.com/office/powerpoint/2010/main" val="2744571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CD27E-CC4B-49AC-B67C-7866217A8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" y="476885"/>
            <a:ext cx="5105400" cy="1087755"/>
          </a:xfrm>
        </p:spPr>
        <p:txBody>
          <a:bodyPr>
            <a:normAutofit/>
          </a:bodyPr>
          <a:lstStyle/>
          <a:p>
            <a:r>
              <a:rPr lang="en-US" sz="4000" dirty="0"/>
              <a:t>Dynamic Behavior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147D-8DEC-4DFA-8D58-67C585A18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1434"/>
            <a:ext cx="3622040" cy="4384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Those rules are instructive and helpful for design, but hard or even impossible to be programmed into code at current stage.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“</a:t>
            </a:r>
            <a:r>
              <a:rPr lang="en-US" sz="2400" i="1" dirty="0"/>
              <a:t>Shape behavior should not like liquid or gel either”</a:t>
            </a:r>
          </a:p>
          <a:p>
            <a:pPr marL="0" indent="0">
              <a:buNone/>
            </a:pPr>
            <a:endParaRPr lang="en-US" sz="2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1D47DA-E227-4CD4-B198-3C0E953ADC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60240" y="3517682"/>
            <a:ext cx="2495550" cy="30727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B17497-E64B-40FF-B1FE-56EB8785B80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47877" y="365125"/>
            <a:ext cx="4861243" cy="3063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6D5983-6FEF-4BF5-B46E-3FCA7153C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877" y="3720247"/>
            <a:ext cx="4785495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15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CD27E-CC4B-49AC-B67C-7866217A8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30" y="187857"/>
            <a:ext cx="5127031" cy="1676603"/>
          </a:xfrm>
        </p:spPr>
        <p:txBody>
          <a:bodyPr>
            <a:normAutofit/>
          </a:bodyPr>
          <a:lstStyle/>
          <a:p>
            <a:r>
              <a:rPr lang="en-US" sz="4000" dirty="0"/>
              <a:t>Dynamic Behavior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147D-8DEC-4DFA-8D58-67C585A18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dynamic rules are not only about movement, also concern the “time”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35079-C018-443C-A2E3-0C30E3F5F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959" y="1107439"/>
            <a:ext cx="5838231" cy="491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8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58B00-1E2A-412B-9A24-6B5D37DBA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Graphic Design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2F5F7-63FD-4180-B0D1-F9F39516D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638040" cy="1917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Some rules is purely about the image and graphic design, which is not detectable without extra image process analysis.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3D296E-2740-4EBE-BF4E-990D5EB22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10" y="620989"/>
            <a:ext cx="5113010" cy="2987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94DA6B-F090-41B3-97BF-0786236BA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868" y="3664019"/>
            <a:ext cx="5132852" cy="29878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38EA6B-6068-4E02-B8AB-E98859E32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493" y="3429000"/>
            <a:ext cx="4638040" cy="262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05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531B3-B9EF-4E47-B0BD-F18828BEC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Description and Suggestion Rules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70C120-7CAB-4EA4-9B1D-4CCF865FE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2935"/>
            <a:ext cx="10515600" cy="4384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Those rules are illustrative and descriptive guide but no more operative details.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“Your design ‘could’ …”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769AFE-F91E-4A4A-88D1-5A51C3DF5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3" y="3429000"/>
            <a:ext cx="5754688" cy="23359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E8ACA9-DDFB-4D1C-AC6B-0A5C4AD39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915" y="3429000"/>
            <a:ext cx="6346132" cy="22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41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388</Words>
  <Application>Microsoft Office PowerPoint</Application>
  <PresentationFormat>Widescreen</PresentationFormat>
  <Paragraphs>76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Arial</vt:lpstr>
      <vt:lpstr>Calibri</vt:lpstr>
      <vt:lpstr>Calibri Light</vt:lpstr>
      <vt:lpstr>Courier New</vt:lpstr>
      <vt:lpstr>Office Theme</vt:lpstr>
      <vt:lpstr>Rule Translation and Check for Android App Development</vt:lpstr>
      <vt:lpstr>Forms of Rules in Google Documentation</vt:lpstr>
      <vt:lpstr>Categories of Rules in Documentation</vt:lpstr>
      <vt:lpstr>Categories of Rules in Documentation</vt:lpstr>
      <vt:lpstr>Infeasible to Encode </vt:lpstr>
      <vt:lpstr>Dynamic Behavior Rules</vt:lpstr>
      <vt:lpstr>Dynamic Behavior Rules</vt:lpstr>
      <vt:lpstr>Graphic Design Rules</vt:lpstr>
      <vt:lpstr>Description and Suggestion Rules</vt:lpstr>
      <vt:lpstr>Description and Suggestion Rules</vt:lpstr>
      <vt:lpstr>Rough Rule</vt:lpstr>
      <vt:lpstr>Hard to Implement </vt:lpstr>
      <vt:lpstr>Systematical Rules</vt:lpstr>
      <vt:lpstr>Systematical Rules</vt:lpstr>
      <vt:lpstr>Systematical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 Translation and Check for Android App Development</dc:title>
  <dc:creator>解 牧龙</dc:creator>
  <cp:lastModifiedBy>解 牧龙</cp:lastModifiedBy>
  <cp:revision>5</cp:revision>
  <dcterms:created xsi:type="dcterms:W3CDTF">2019-03-13T07:14:18Z</dcterms:created>
  <dcterms:modified xsi:type="dcterms:W3CDTF">2019-03-13T07:41:33Z</dcterms:modified>
</cp:coreProperties>
</file>