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BC40D7-AEC3-48D0-9B26-9CC7127C4381}">
          <p14:sldIdLst>
            <p14:sldId id="256"/>
            <p14:sldId id="262"/>
            <p14:sldId id="257"/>
            <p14:sldId id="263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解 牧龙" initials="解" lastIdx="1" clrIdx="0">
    <p:extLst>
      <p:ext uri="{19B8F6BF-5375-455C-9EA6-DF929625EA0E}">
        <p15:presenceInfo xmlns:p15="http://schemas.microsoft.com/office/powerpoint/2012/main" userId="76812a787facb8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9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ED6D-2B53-4E4D-8810-01301B8CA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63088-77D3-454F-8097-6F34E5DEE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0248C-A00F-462B-BB35-A038DDD8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5B5EB-43D3-45C2-9689-914C612F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FAA9C-DED5-4C47-80C1-AA46315C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9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9A89-BA00-4F8B-9619-AFDE2256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5F7E6-AF71-425F-8E5B-C31FB3672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36ED8-C11B-4522-B837-6FD87E63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D1E94-84E1-46B9-B364-F199B941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8F473-2BC0-448A-A526-EFD44A6D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3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01DD6-C400-4391-9B47-14D1A3B8A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CB696-5C5B-44E6-BB29-357C55CBB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A60F3-6558-45FC-A264-FD43911F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2818-64A3-482F-A1DC-6839F3FE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8E2A2-C7B7-4ECC-B92B-508216E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0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0737-1D6D-4416-A089-F4E231C5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BA025-2931-4D85-BB05-D78AB4492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22C68-AE7A-4715-B648-DB86BCA5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8AAA9-5EAB-4375-B595-40BD236C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5EB83-E8AC-4166-BD1A-0F9AF73E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6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D2CB-76D6-4CBF-98ED-4BF00D12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10845-74FB-472B-92FF-58641E9F2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812C5-A45A-428F-877B-5496C53F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FB11D-4E48-413E-8C2D-437982BA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808B8-6655-46BA-8EAD-1F82A5DC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4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63E8-51D2-402E-8350-5E9859D3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8306-1602-4DED-B0E9-4996358B8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4DEA5-0E47-49E5-B25F-015F89491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3ACDB-C020-49D0-8659-6823649F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C4FA0-00AE-4574-80E9-D28CFB24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BFD68-1DB5-4BF7-88CE-AAD974DB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3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941E-D999-4846-807B-A5AC6C9F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F390D-E6DB-41F8-9EF8-A6682CC45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AB444-655C-4C58-B531-35BAB73D1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E44BF-E7C2-474A-9295-BF1BF3754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C2A44-76E1-4328-B84B-329570FE0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93981-ACF7-4992-802C-F9F0C2D1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7BE15-A4E5-4433-A13C-4966259B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33096-40EE-43C1-80F9-D2F916FF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1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54BB-0CAA-46A4-9B4A-FCC2B6B4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7D881-5B6C-4A79-961E-96ECCB8C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BE704-549D-4F28-9C7E-9B5B91C0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79021-F319-4A35-96CF-15C4A202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BFD7E-8AA4-4FE0-9CF9-3B205496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E21F4-6B4B-4AC8-B92F-1DE4A8DB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6C8C3-CC1B-42E9-A988-2D1D8D58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5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698C-8738-4AED-B972-68A972BD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7FF5B-588F-4E77-A37D-3F4838B94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16E54-A131-4723-AA61-B3F982A30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9D79D-7512-47A7-9598-6A12DED7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75004-E804-4733-A320-96BA0143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F9EA4-C787-4DB0-BC51-3D90BCF1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5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625D-3377-4154-8203-B0135511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80696-B838-43C4-A849-19EC084A2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12A81-84B3-4759-8C97-DE0D15FDF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2EF57-CBA6-495D-A0B7-41345D11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97B0F-A4BD-47CD-B6EC-234E9E60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661CE-DC43-4B9A-8D40-CA00D5C7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9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B078B-96E5-4764-9952-74F266D3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94354-19BD-4440-9C04-FB22992E8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DEB2F-B66D-4633-BFEE-6A0EFD7AF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1CCE5-CFE2-4285-B5CC-60538FFE3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7519-979A-4EF6-B6C4-E2796A2F5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1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B3A7-E71E-4063-9768-77ECE308C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 </a:t>
            </a:r>
            <a:r>
              <a:rPr lang="en-US" altLang="zh-CN" dirty="0"/>
              <a:t>Translation and Check for </a:t>
            </a:r>
            <a:r>
              <a:rPr lang="en-US" dirty="0"/>
              <a:t>Android App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4EA74-6AD0-4866-8496-14722EC29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800" dirty="0"/>
              <a:t>Week2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751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FCD5-CD19-44F6-B06C-8EC04CBF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Rules in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5980-902F-40E2-A4A2-428F4EE1D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Dynamic Behavior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Suggestion </a:t>
            </a:r>
          </a:p>
          <a:p>
            <a:endParaRPr lang="en-US" dirty="0"/>
          </a:p>
          <a:p>
            <a:r>
              <a:rPr lang="en-US" dirty="0"/>
              <a:t>Rough </a:t>
            </a:r>
            <a:r>
              <a:rPr lang="en-US" altLang="zh-CN" dirty="0"/>
              <a:t>Rule</a:t>
            </a:r>
          </a:p>
          <a:p>
            <a:endParaRPr lang="en-US" dirty="0"/>
          </a:p>
          <a:p>
            <a:r>
              <a:rPr lang="en-US" dirty="0"/>
              <a:t>Systematical Rule </a:t>
            </a:r>
          </a:p>
          <a:p>
            <a:endParaRPr lang="en-US" dirty="0"/>
          </a:p>
          <a:p>
            <a:r>
              <a:rPr lang="en-US" altLang="zh-CN" dirty="0"/>
              <a:t>Quantitative</a:t>
            </a:r>
            <a:r>
              <a:rPr lang="en-US" dirty="0"/>
              <a:t> Rule</a:t>
            </a:r>
          </a:p>
        </p:txBody>
      </p:sp>
    </p:spTree>
    <p:extLst>
      <p:ext uri="{BB962C8B-B14F-4D97-AF65-F5344CB8AC3E}">
        <p14:creationId xmlns:p14="http://schemas.microsoft.com/office/powerpoint/2010/main" val="152439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FCD5-CD19-44F6-B06C-8EC04CBF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Rules in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5980-902F-40E2-A4A2-428F4EE1D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r>
              <a:rPr lang="en-US" dirty="0"/>
              <a:t>Infeasible to Encode </a:t>
            </a:r>
          </a:p>
          <a:p>
            <a:pPr lvl="1"/>
            <a:r>
              <a:rPr lang="en-US" dirty="0"/>
              <a:t>Dynamic Behavior </a:t>
            </a:r>
          </a:p>
          <a:p>
            <a:pPr lvl="1"/>
            <a:r>
              <a:rPr lang="en-US" dirty="0"/>
              <a:t>Suggestion</a:t>
            </a:r>
          </a:p>
          <a:p>
            <a:pPr lvl="1"/>
            <a:r>
              <a:rPr lang="en-US" dirty="0"/>
              <a:t>Rough </a:t>
            </a:r>
            <a:r>
              <a:rPr lang="en-US" altLang="zh-CN" dirty="0"/>
              <a:t>Rule</a:t>
            </a:r>
          </a:p>
          <a:p>
            <a:pPr lvl="1"/>
            <a:endParaRPr lang="en-US" altLang="zh-CN" dirty="0"/>
          </a:p>
          <a:p>
            <a:r>
              <a:rPr lang="en-US" dirty="0"/>
              <a:t>Hard to Implement </a:t>
            </a:r>
          </a:p>
          <a:p>
            <a:pPr lvl="1"/>
            <a:r>
              <a:rPr lang="en-US" altLang="zh-CN" dirty="0"/>
              <a:t>Systematical Rule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Implementable </a:t>
            </a:r>
          </a:p>
          <a:p>
            <a:pPr lvl="1"/>
            <a:r>
              <a:rPr lang="en-US" altLang="zh-CN" dirty="0"/>
              <a:t>Quantitative</a:t>
            </a:r>
            <a:r>
              <a:rPr lang="en-US" dirty="0"/>
              <a:t> Rule </a:t>
            </a:r>
          </a:p>
        </p:txBody>
      </p:sp>
    </p:spTree>
    <p:extLst>
      <p:ext uri="{BB962C8B-B14F-4D97-AF65-F5344CB8AC3E}">
        <p14:creationId xmlns:p14="http://schemas.microsoft.com/office/powerpoint/2010/main" val="308381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E2-AB78-4B1F-AF8A-51FC9AC7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Infeasible to Encode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171E3-C67F-48BB-80CD-0F1A803C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rules in this category is either impossible to detect by the methods used in this stage</a:t>
            </a:r>
          </a:p>
          <a:p>
            <a:pPr marL="0" indent="0">
              <a:buNone/>
            </a:pPr>
            <a:r>
              <a:rPr lang="en-US" dirty="0"/>
              <a:t>	- Dynamic Rule</a:t>
            </a:r>
          </a:p>
          <a:p>
            <a:pPr marL="0" indent="0">
              <a:buNone/>
            </a:pPr>
            <a:r>
              <a:rPr lang="en-US" dirty="0"/>
              <a:t>or just some illustrative description</a:t>
            </a:r>
          </a:p>
          <a:p>
            <a:pPr marL="0" indent="0">
              <a:buNone/>
            </a:pPr>
            <a:r>
              <a:rPr lang="en-US" dirty="0"/>
              <a:t>	- Suggestion</a:t>
            </a:r>
          </a:p>
          <a:p>
            <a:pPr marL="0" indent="0">
              <a:buNone/>
            </a:pPr>
            <a:r>
              <a:rPr lang="en-US" dirty="0"/>
              <a:t>or too fuzzy to encode</a:t>
            </a:r>
          </a:p>
          <a:p>
            <a:pPr marL="0" indent="0">
              <a:buNone/>
            </a:pPr>
            <a:r>
              <a:rPr lang="en-US" dirty="0"/>
              <a:t>	- Rough Rule </a:t>
            </a:r>
          </a:p>
        </p:txBody>
      </p:sp>
    </p:spTree>
    <p:extLst>
      <p:ext uri="{BB962C8B-B14F-4D97-AF65-F5344CB8AC3E}">
        <p14:creationId xmlns:p14="http://schemas.microsoft.com/office/powerpoint/2010/main" val="274457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D27E-CC4B-49AC-B67C-7866217A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Behavior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147D-8DEC-4DFA-8D58-67C585A18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Those rules are instructive and helpful for design, but hard or even impossible to be programmed into code at current stage.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38391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31B3-B9EF-4E47-B0BD-F18828BE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 Rules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0C120-7CAB-4EA4-9B1D-4CCF865FE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781"/>
            <a:ext cx="10515600" cy="46251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Those rules are illustrative guide but no more operative details.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“Your design ‘could’ …”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769AFE-F91E-4A4A-88D1-5A51C3DF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3170502"/>
            <a:ext cx="64293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4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842C-AB54-4B10-B60B-B1F8E78A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3D52-AB97-4A3C-98C6-3BBC6ED5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Those rules indicate what should or should not do, the standard, however, is ambiguous and empirical.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i="1" dirty="0"/>
              <a:t>“The button should not be ‘too large’, the text in title should be ‘light enough’ …”</a:t>
            </a:r>
          </a:p>
        </p:txBody>
      </p:sp>
    </p:spTree>
    <p:extLst>
      <p:ext uri="{BB962C8B-B14F-4D97-AF65-F5344CB8AC3E}">
        <p14:creationId xmlns:p14="http://schemas.microsoft.com/office/powerpoint/2010/main" val="32395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154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Theme</vt:lpstr>
      <vt:lpstr>Rule Translation and Check for Android App Development</vt:lpstr>
      <vt:lpstr>Categories of Rules in Documentation</vt:lpstr>
      <vt:lpstr>Categories of Rules in Documentation</vt:lpstr>
      <vt:lpstr>Infeasible to Encode </vt:lpstr>
      <vt:lpstr>Dynamic Behavior Rules</vt:lpstr>
      <vt:lpstr>Suggestion Rules</vt:lpstr>
      <vt:lpstr>Rough Rule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 Translation and Check for Android App Development</dc:title>
  <dc:creator>解 牧龙</dc:creator>
  <cp:lastModifiedBy>解 牧龙</cp:lastModifiedBy>
  <cp:revision>7</cp:revision>
  <dcterms:created xsi:type="dcterms:W3CDTF">2019-03-12T04:51:27Z</dcterms:created>
  <dcterms:modified xsi:type="dcterms:W3CDTF">2019-03-13T05:18:53Z</dcterms:modified>
</cp:coreProperties>
</file>