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C22DB7-330A-46DE-B0F8-0E9C27D176CF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FE24-B8FE-4257-B92C-CDBFECD40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EC6BD-3074-4BD6-A03E-258E9A333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DD79C-D376-4C1C-9D8D-4D62E3D4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CE4E-837E-42B3-B2D1-289307AAC134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492F0-1B0F-48CA-8230-61CE1FD2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0FADC-F763-4360-9729-EC3759F0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0F5-DD24-43C7-BBE2-FB1604084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6314-572A-4633-A03B-A9055DD2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89534-A3BF-46B1-89F1-034FEC917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937DB-A44E-44AF-8501-D136CF5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CE4E-837E-42B3-B2D1-289307AAC134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7BD47-772D-4EB9-8E0E-9DCC56C0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1D5B6-5D3F-4153-B32B-5B96A7B6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0F5-DD24-43C7-BBE2-FB1604084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0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C789D-986D-4C2A-A3DC-E674C0A96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FCC71-5FAE-4C6C-B726-A9AFFCE18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07047-6ED2-4904-A399-68A37C6A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CE4E-837E-42B3-B2D1-289307AAC134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1ACEA-A4AF-47EE-BC00-EC15B519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EBE81-DEEE-4A76-A04C-7B048FD9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0F5-DD24-43C7-BBE2-FB1604084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2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1106-15D1-4263-A03E-1EBD1001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C9571-A855-4894-B8B2-99DA87B2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38380-66D3-4596-8521-5B9A2D52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CE4E-837E-42B3-B2D1-289307AAC134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EFE13-41A9-46FF-B1FA-875900DA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C6952-3533-47A5-8F89-6FE66127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0F5-DD24-43C7-BBE2-FB1604084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56D3-881F-4627-A7A3-DBC5C406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B5291-9F69-4D0E-81E3-BCD435101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7BE28-20F7-4611-A372-B440EFBE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CE4E-837E-42B3-B2D1-289307AAC134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091AA-FED3-4BFD-AB94-802AF101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BC6C-CDEC-4829-A1F6-822E166A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0F5-DD24-43C7-BBE2-FB1604084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2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AEAC-AE8B-4EED-A1AE-737D1D92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84EE8-E785-4B99-9A08-F79A3AE95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3983D-D9BC-4924-9E45-489E92218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6F713-9C3A-41EC-96F2-0D66C8D8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CE4E-837E-42B3-B2D1-289307AAC134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C287D-CC36-4879-8A3B-C852FB09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13C84-1079-4333-AA24-991B80C4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0F5-DD24-43C7-BBE2-FB1604084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0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846C-A0CC-406B-992D-4C2F2334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41840-8079-4CB8-B5A2-E36436A4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2F102-E2D3-4B8E-B127-0C3C50D8F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8BF86-662A-4F17-AA27-BB3F25420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CD3CC-9607-43B2-90C4-903FEE65A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A224B-C6A8-4C65-8028-20939A5B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CE4E-837E-42B3-B2D1-289307AAC134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4D4C0-DE35-4233-88B0-E28D8E22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F4E83-C711-4DC5-8788-56C4CE82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0F5-DD24-43C7-BBE2-FB1604084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7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4313-1C77-494F-8EA7-1F57D315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737EA-7638-4092-81E9-FEF357CF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CE4E-837E-42B3-B2D1-289307AAC134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D6C4E-03F8-4206-A6B6-B375AFF4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1067D-BD54-4B79-8206-959EFC36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0F5-DD24-43C7-BBE2-FB1604084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3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0E8E5-AC7E-4BC2-9E89-9EE239F1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CE4E-837E-42B3-B2D1-289307AAC134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7F013-A311-4BD1-ADEA-095A7134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67195-9335-45D5-A747-A69C01AF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0F5-DD24-43C7-BBE2-FB1604084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1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94E3-A292-4360-8676-7A047868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5EAF-A4BD-4414-A981-F4B67D2DA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D4BF6-AAC7-4D06-A15B-A88670D10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AAC0F-0C15-423D-B25D-11B27DE4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CE4E-837E-42B3-B2D1-289307AAC134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C17FD-59AE-4490-8901-B778D008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78006-A33A-412A-A3DC-8E3DAFAE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0F5-DD24-43C7-BBE2-FB1604084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8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C40D-F98E-480C-A48C-2941C87C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7C0FC-5838-4143-8EA4-645F31219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F9441-DB42-44A6-8152-8E935CDFD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10179-B852-4269-96F3-C76B695C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CE4E-837E-42B3-B2D1-289307AAC134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FF29C-E48B-4F55-8BD6-DD067772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FA890-2637-4579-A8C3-E3EDE336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80F5-DD24-43C7-BBE2-FB1604084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1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67099-625A-4852-ADE0-741322E1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996C2-5379-4CF9-9B80-FF64DFEB6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8497C-3752-4CFB-A280-B26247E50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4CE4E-837E-42B3-B2D1-289307AAC134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7AF73-3E16-43C1-A2D1-779239EFA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6C28B-59D9-4826-A2FC-D87742896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E80F5-DD24-43C7-BBE2-FB1604084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4B40-8A0C-42AD-9F4E-4770CD9A7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Week</a:t>
            </a:r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0D71F-47B2-4334-9800-664F45554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Code Generating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7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026B61-0474-4BA3-8F8A-6D70CE2C5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399" y="416560"/>
            <a:ext cx="6627537" cy="64452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786514-361D-49EA-8C49-F3124FB44B94}"/>
              </a:ext>
            </a:extLst>
          </p:cNvPr>
          <p:cNvSpPr/>
          <p:nvPr/>
        </p:nvSpPr>
        <p:spPr>
          <a:xfrm>
            <a:off x="2966720" y="4084319"/>
            <a:ext cx="4197651" cy="119469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F9806-BB50-4132-BF4E-D43B10C599E1}"/>
              </a:ext>
            </a:extLst>
          </p:cNvPr>
          <p:cNvSpPr/>
          <p:nvPr/>
        </p:nvSpPr>
        <p:spPr>
          <a:xfrm>
            <a:off x="3921551" y="1687398"/>
            <a:ext cx="1894787" cy="163083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7CEDC9-C166-4965-BBE1-160BD9B48BE4}"/>
              </a:ext>
            </a:extLst>
          </p:cNvPr>
          <p:cNvSpPr/>
          <p:nvPr/>
        </p:nvSpPr>
        <p:spPr>
          <a:xfrm>
            <a:off x="7305773" y="1772239"/>
            <a:ext cx="1187778" cy="14800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93F71BAB-1BF6-4C38-8FD6-011477AAFD60}"/>
              </a:ext>
            </a:extLst>
          </p:cNvPr>
          <p:cNvSpPr/>
          <p:nvPr/>
        </p:nvSpPr>
        <p:spPr>
          <a:xfrm>
            <a:off x="7899662" y="697583"/>
            <a:ext cx="1894786" cy="98981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by user</a:t>
            </a:r>
          </a:p>
        </p:txBody>
      </p:sp>
    </p:spTree>
    <p:extLst>
      <p:ext uri="{BB962C8B-B14F-4D97-AF65-F5344CB8AC3E}">
        <p14:creationId xmlns:p14="http://schemas.microsoft.com/office/powerpoint/2010/main" val="52725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BBAB0-AAC2-43C9-B27C-5670F55F1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9142"/>
            <a:ext cx="10515600" cy="3983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Instead of Analysis the whole page, we focus on selected block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53B15-E015-462D-BFA5-9EA46BA79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097"/>
            <a:ext cx="121920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9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C22E-6814-4603-BD2F-55CE5D80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CF151-41BA-4E60-BC0E-0927FEBDF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255"/>
            <a:ext cx="12192000" cy="5505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3A7176-3A89-402A-8FD9-9BFD5291F23F}"/>
              </a:ext>
            </a:extLst>
          </p:cNvPr>
          <p:cNvSpPr/>
          <p:nvPr/>
        </p:nvSpPr>
        <p:spPr>
          <a:xfrm>
            <a:off x="3312160" y="681037"/>
            <a:ext cx="8321040" cy="41144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5C6AA8-196F-475A-9629-B4C5EC934123}"/>
              </a:ext>
            </a:extLst>
          </p:cNvPr>
          <p:cNvSpPr txBox="1">
            <a:spLocks/>
          </p:cNvSpPr>
          <p:nvPr/>
        </p:nvSpPr>
        <p:spPr>
          <a:xfrm>
            <a:off x="838200" y="6099142"/>
            <a:ext cx="10515600" cy="398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Instead of Analysis the whole page, we focus on selected block</a:t>
            </a:r>
          </a:p>
        </p:txBody>
      </p:sp>
    </p:spTree>
    <p:extLst>
      <p:ext uri="{BB962C8B-B14F-4D97-AF65-F5344CB8AC3E}">
        <p14:creationId xmlns:p14="http://schemas.microsoft.com/office/powerpoint/2010/main" val="49963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C2606A-76F5-4B69-8E53-32856142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82" y="1165542"/>
            <a:ext cx="2724150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2CE7FA-BE63-4636-B4CC-16F2490E5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07" y="3327082"/>
            <a:ext cx="2628900" cy="2276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5F613A-933C-4629-A970-C6504A364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31" y="5975985"/>
            <a:ext cx="10467975" cy="6572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503CE4-F6EE-46C6-A6D9-5F601094A00C}"/>
              </a:ext>
            </a:extLst>
          </p:cNvPr>
          <p:cNvSpPr txBox="1">
            <a:spLocks/>
          </p:cNvSpPr>
          <p:nvPr/>
        </p:nvSpPr>
        <p:spPr>
          <a:xfrm>
            <a:off x="1375528" y="429390"/>
            <a:ext cx="10515600" cy="398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Then joint those components to adjust the layout code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AE2EB9-A6E9-4C0B-B2A8-1AB655054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637" y="1547812"/>
            <a:ext cx="77724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41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 Light</vt:lpstr>
      <vt:lpstr>Arial</vt:lpstr>
      <vt:lpstr>Calibri</vt:lpstr>
      <vt:lpstr>Calibri Light</vt:lpstr>
      <vt:lpstr>Office Theme</vt:lpstr>
      <vt:lpstr>Week6</vt:lpstr>
      <vt:lpstr>PowerPoint Presentation</vt:lpstr>
      <vt:lpstr>PowerPoint Presentation</vt:lpstr>
      <vt:lpstr>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Week6</dc:title>
  <dc:creator>解 牧龙</dc:creator>
  <cp:lastModifiedBy>解 牧龙</cp:lastModifiedBy>
  <cp:revision>4</cp:revision>
  <dcterms:created xsi:type="dcterms:W3CDTF">2019-04-06T00:56:11Z</dcterms:created>
  <dcterms:modified xsi:type="dcterms:W3CDTF">2019-04-06T01:11:34Z</dcterms:modified>
</cp:coreProperties>
</file>