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C22DB7-330A-46DE-B0F8-0E9C27D176C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FE24-B8FE-4257-B92C-CDBFECD40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EC6BD-3074-4BD6-A03E-258E9A333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DD79C-D376-4C1C-9D8D-4D62E3D4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492F0-1B0F-48CA-8230-61CE1FD2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0FADC-F763-4360-9729-EC3759F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6314-572A-4633-A03B-A9055DD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89534-A3BF-46B1-89F1-034FEC917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37DB-A44E-44AF-8501-D136CF5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BD47-772D-4EB9-8E0E-9DCC56C0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D5B6-5D3F-4153-B32B-5B96A7B6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C789D-986D-4C2A-A3DC-E674C0A96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FCC71-5FAE-4C6C-B726-A9AFFCE18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7047-6ED2-4904-A399-68A37C6A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ACEA-A4AF-47EE-BC00-EC15B519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EBE81-DEEE-4A76-A04C-7B048FD9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1106-15D1-4263-A03E-1EBD1001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9571-A855-4894-B8B2-99DA87B2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38380-66D3-4596-8521-5B9A2D52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FE13-41A9-46FF-B1FA-875900DA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C6952-3533-47A5-8F89-6FE66127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56D3-881F-4627-A7A3-DBC5C406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B5291-9F69-4D0E-81E3-BCD43510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BE28-20F7-4611-A372-B440EFBE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91AA-FED3-4BFD-AB94-802AF101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BC6C-CDEC-4829-A1F6-822E166A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2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EAC-AE8B-4EED-A1AE-737D1D92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4EE8-E785-4B99-9A08-F79A3AE95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3983D-D9BC-4924-9E45-489E92218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6F713-9C3A-41EC-96F2-0D66C8D8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C287D-CC36-4879-8A3B-C852FB09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13C84-1079-4333-AA24-991B80C4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0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846C-A0CC-406B-992D-4C2F2334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1840-8079-4CB8-B5A2-E36436A4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2F102-E2D3-4B8E-B127-0C3C50D8F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8BF86-662A-4F17-AA27-BB3F25420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CD3CC-9607-43B2-90C4-903FEE65A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A224B-C6A8-4C65-8028-20939A5B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4D4C0-DE35-4233-88B0-E28D8E22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F4E83-C711-4DC5-8788-56C4CE82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4313-1C77-494F-8EA7-1F57D315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737EA-7638-4092-81E9-FEF357CF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D6C4E-03F8-4206-A6B6-B375AFF4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1067D-BD54-4B79-8206-959EFC36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0E8E5-AC7E-4BC2-9E89-9EE239F1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7F013-A311-4BD1-ADEA-095A713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67195-9335-45D5-A747-A69C01AF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1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94E3-A292-4360-8676-7A047868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5EAF-A4BD-4414-A981-F4B67D2D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4BF6-AAC7-4D06-A15B-A88670D10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AAC0F-0C15-423D-B25D-11B27DE4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17FD-59AE-4490-8901-B778D008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78006-A33A-412A-A3DC-8E3DAFAE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C40D-F98E-480C-A48C-2941C87C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7C0FC-5838-4143-8EA4-645F3121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F9441-DB42-44A6-8152-8E935CDFD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10179-B852-4269-96F3-C76B695C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F29C-E48B-4F55-8BD6-DD067772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FA890-2637-4579-A8C3-E3EDE336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67099-625A-4852-ADE0-741322E1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96C2-5379-4CF9-9B80-FF64DFEB6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497C-3752-4CFB-A280-B26247E50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CE4E-837E-42B3-B2D1-289307AAC13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AF73-3E16-43C1-A2D1-779239EFA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C28B-59D9-4826-A2FC-D87742896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ulongXie/Research-ReverselyGeneratingWebCode/tree/master/code/Crawl%2BScreenshot%2BLabel_v2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ulongXie/Research-ReverselyGeneratingWebCode/tree/master/code/component_cl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ulongXie/Research-ReverselyGeneratingWebCode/tree/master/code/code_transfor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longXie/Research-ReverselyGeneratingWebCode/tree/master/code/N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B40-8A0C-42AD-9F4E-4770CD9A7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Week</a:t>
            </a:r>
            <a:r>
              <a:rPr lang="en-US" dirty="0"/>
              <a:t>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0D71F-47B2-4334-9800-664F45554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Code Generating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355D-9366-4A0C-AF7C-AC0C5D64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D026-338A-43CB-9C37-A43F7DDE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Preprocessing</a:t>
            </a:r>
          </a:p>
          <a:p>
            <a:pPr lvl="1"/>
            <a:r>
              <a:rPr lang="en-US" dirty="0"/>
              <a:t>Occasional malposition </a:t>
            </a:r>
          </a:p>
          <a:p>
            <a:pPr lvl="1"/>
            <a:endParaRPr lang="en-US" dirty="0"/>
          </a:p>
          <a:p>
            <a:r>
              <a:rPr lang="en-US" b="1" dirty="0"/>
              <a:t>Training (Neural Network)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altLang="zh-CN" dirty="0"/>
              <a:t>Or restructure?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Transform (Image Processing)</a:t>
            </a:r>
          </a:p>
          <a:p>
            <a:pPr lvl="1"/>
            <a:r>
              <a:rPr lang="en-US" dirty="0"/>
              <a:t>Class of tag (necessitating the NN model)</a:t>
            </a:r>
          </a:p>
        </p:txBody>
      </p:sp>
    </p:spTree>
    <p:extLst>
      <p:ext uri="{BB962C8B-B14F-4D97-AF65-F5344CB8AC3E}">
        <p14:creationId xmlns:p14="http://schemas.microsoft.com/office/powerpoint/2010/main" val="391584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355D-9366-4A0C-AF7C-AC0C5D64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D026-338A-43CB-9C37-A43F7DDE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Preprocessing</a:t>
            </a:r>
          </a:p>
          <a:p>
            <a:endParaRPr lang="en-US" b="1" dirty="0"/>
          </a:p>
          <a:p>
            <a:r>
              <a:rPr lang="en-US" b="1" dirty="0"/>
              <a:t>Training (Neural Network)</a:t>
            </a:r>
          </a:p>
          <a:p>
            <a:endParaRPr lang="en-US" b="1" dirty="0"/>
          </a:p>
          <a:p>
            <a:r>
              <a:rPr lang="en-US" b="1" dirty="0"/>
              <a:t>Transform (Image Processing)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2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46C1-E40E-4F27-ADD3-58BCD071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D199-9816-4AFB-A9D1-F8D53BA42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Gather data and building the training data set 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Crawl and collect webpage + Info 					</a:t>
            </a:r>
            <a:r>
              <a:rPr lang="zh-CN" altLang="en-US" dirty="0"/>
              <a:t>√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Label component on the web page w.r.t the Info gathered 	</a:t>
            </a:r>
            <a:r>
              <a:rPr lang="zh-CN" altLang="en-US" dirty="0"/>
              <a:t>√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Clip the components for classification 				</a:t>
            </a:r>
            <a:r>
              <a:rPr lang="zh-CN" altLang="en-US" dirty="0"/>
              <a:t>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5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84B0-85C3-49EC-BB0B-310C5FFF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84DD-7747-40ED-B448-59BBCEB5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50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Crawl and collect webpage + Info &amp; Label data w.r.t the Info</a:t>
            </a:r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https://github.com/MulongXie/Research-ReverselyGeneratingWebCode/tree/master/code/Crawl%2BScreenshot%2BLabel_v2/data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61300-0C2B-4DBD-B0E4-7C90BA66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3238695"/>
            <a:ext cx="97440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1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105E-CA29-4CC0-ABA6-1DD56113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5E8D-B4DB-414B-A814-5FC1CAF06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Clip the components for classification 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https://github.com/MulongXie/Research-ReverselyGeneratingWebCode/tree/master/code/component_clip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48870-CC31-4151-B02B-1B7363B9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85" y="2531327"/>
            <a:ext cx="6691630" cy="1335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4B4A6-1666-47D2-8B15-BFFB3ADA2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00" y="3980597"/>
            <a:ext cx="5892800" cy="23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5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6981-1596-42D7-ADA2-796DE118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 (Image Processing)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78F3-BAD8-458C-A3E3-D9CF8458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8"/>
            <a:ext cx="10515600" cy="4351338"/>
          </a:xfrm>
        </p:spPr>
        <p:txBody>
          <a:bodyPr/>
          <a:lstStyle/>
          <a:p>
            <a:r>
              <a:rPr lang="en-US" dirty="0"/>
              <a:t>Transform the input component images into HTML code 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shape and size of components 			</a:t>
            </a:r>
            <a:r>
              <a:rPr lang="zh-CN" altLang="en-US" dirty="0"/>
              <a:t> √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color theme of components 			</a:t>
            </a:r>
            <a:r>
              <a:rPr lang="zh-CN" altLang="en-US" dirty="0"/>
              <a:t> √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Classify the tag of components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recognition 					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structure HTML code					</a:t>
            </a:r>
            <a:r>
              <a:rPr lang="zh-CN" altLang="en-US" dirty="0"/>
              <a:t> 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6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8D06-4A1B-43EE-A9E0-62E73F1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 (Image Processing)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E1A6-7643-49D3-857D-1EAD3988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the shape and size of components &amp; Background color theme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https://github.com/MulongXie/Research-ReverselyGeneratingWebCode/tree/master/code/code_transform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8558E-CC98-4DB3-8754-BA5A7C86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3429000"/>
            <a:ext cx="82200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7FBD-9D91-4EEF-BDEA-779E47F6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(Neural Network)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DEC2-2A39-4C35-8A4D-7EE4EAF1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model to recognize the tag class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and build an appropriate model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Fine tune </a:t>
            </a:r>
          </a:p>
        </p:txBody>
      </p:sp>
    </p:spTree>
    <p:extLst>
      <p:ext uri="{BB962C8B-B14F-4D97-AF65-F5344CB8AC3E}">
        <p14:creationId xmlns:p14="http://schemas.microsoft.com/office/powerpoint/2010/main" val="417422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7FBD-9D91-4EEF-BDEA-779E47F6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(Neural Network)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DEC2-2A39-4C35-8A4D-7EE4EAF1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Decide and build an appropriate model &amp; Fine tune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https://github.com/MulongXie/Research-ReverselyGeneratingWebCode/tree/master/code/NN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810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Week7</vt:lpstr>
      <vt:lpstr>Backlog</vt:lpstr>
      <vt:lpstr>Preprocessing</vt:lpstr>
      <vt:lpstr>Preprocessing</vt:lpstr>
      <vt:lpstr>Preprocessing</vt:lpstr>
      <vt:lpstr>Transform (Image Processing)</vt:lpstr>
      <vt:lpstr>Transform (Image Processing)</vt:lpstr>
      <vt:lpstr>Training (Neural Network)</vt:lpstr>
      <vt:lpstr>Training (Neural Network)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Week6</dc:title>
  <dc:creator>解 牧龙</dc:creator>
  <cp:lastModifiedBy>解 牧龙</cp:lastModifiedBy>
  <cp:revision>13</cp:revision>
  <dcterms:created xsi:type="dcterms:W3CDTF">2019-04-06T00:56:11Z</dcterms:created>
  <dcterms:modified xsi:type="dcterms:W3CDTF">2019-04-24T03:56:12Z</dcterms:modified>
</cp:coreProperties>
</file>