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3" r:id="rId9"/>
    <p:sldId id="25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BB37-CF2F-4E31-AE05-493EC5958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711CE-B74F-4B1C-AA1C-2E9DE3455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AF52B-3813-47D4-87AA-4D6FE607C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92C-B72B-4898-BF3E-13CF31E59CEE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2F3E3-6893-4121-B491-0C158746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46D81-11B8-4B09-B719-8FD05895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57F0-2CD0-4C04-B812-6002D0FF5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0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4D22-95C7-4524-9053-9F6965EB9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B33A3-A9DF-446B-80CE-2778EF184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A29DE-C07A-4984-B5CE-6CA74321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92C-B72B-4898-BF3E-13CF31E59CEE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4469B-0D3B-4720-B3B8-35FFAA25D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ADD91-D9E7-4A39-8CA6-26E0F4FB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57F0-2CD0-4C04-B812-6002D0FF5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1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4D2E56-5045-4D36-BCAC-C82A229B1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C17D6-4A84-4812-9BDE-5A4B5CEB1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FD1E0-B38E-4CCE-8CBA-B6635A46B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92C-B72B-4898-BF3E-13CF31E59CEE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EE529-AD60-4425-9322-8C246EDAE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FBF65-0096-4B50-8C76-8DDA5928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57F0-2CD0-4C04-B812-6002D0FF5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3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0F84-611E-4A3D-9372-5B9506AE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6296F-7259-457C-ABEA-CEAA322F5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F8E65-9360-4109-A1CE-813C00A57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92C-B72B-4898-BF3E-13CF31E59CEE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74702-5935-4181-9AC0-23BDE52B0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67AF8-CE2D-485A-89D9-B65CED81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57F0-2CD0-4C04-B812-6002D0FF5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3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447D-62E7-421F-A484-4577113CA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363A8-50F5-4267-A8E7-EB9B0F249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11E97-A9F0-4114-80E7-8F5CEE31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92C-B72B-4898-BF3E-13CF31E59CEE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09717-E846-4A0D-997D-4D3414EE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F684-144F-4774-83A4-26B7AC0A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57F0-2CD0-4C04-B812-6002D0FF5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8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6FF1-35E6-4CC9-8B02-28740EDC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99CAC-3EC1-40CC-8925-9723383E2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C4787-35D5-4C53-8747-29F7F3DA8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77254-0BCE-4BEC-B383-5D4FB27B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92C-B72B-4898-BF3E-13CF31E59CEE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4F095-71CB-4ADE-B961-749E6F90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F20B0-BA43-4FD9-8DE5-ED45BE7F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57F0-2CD0-4C04-B812-6002D0FF5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0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CBE1-B7B9-4B43-AB9C-CD2FD1DFE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9F5EB-560B-4E35-97E2-77CE352F4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74CDB-D3F5-4B5A-8D5B-00FA6F49C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29DA8-0E1E-4FB4-A8C4-7D7443043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B2F5D-B3EA-4D0B-8C81-EFA40C893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407ED-6793-49D5-9007-0457531D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92C-B72B-4898-BF3E-13CF31E59CEE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EBFBA-CDA4-4AC0-B58C-41C02893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5403E-4F99-473C-831D-D82E1293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57F0-2CD0-4C04-B812-6002D0FF5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8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EB57-1A1E-4B00-A5F1-372A3C1E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A2BC9-62BD-45E6-B7E5-0277A89A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92C-B72B-4898-BF3E-13CF31E59CEE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7EA5D-F6AC-42A4-BEF3-0CD2CA6E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2B644-71BF-4510-8D07-76DC20C4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57F0-2CD0-4C04-B812-6002D0FF5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0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364DD-E6EF-4744-9288-7D92DC15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92C-B72B-4898-BF3E-13CF31E59CEE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0816CA-895E-4DEE-871D-31423DE17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77758-4338-4150-B0BC-9AB710BD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57F0-2CD0-4C04-B812-6002D0FF5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3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A50F-6679-498A-8092-FC86B0D63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F2289-72E8-468F-A134-EFC1B9A48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4E67B-10CC-493C-91BE-7A5EDF644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E856-4B7C-44D0-BD27-2D3F1EB6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92C-B72B-4898-BF3E-13CF31E59CEE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BD83C-48DD-4E82-AA0E-3CA2C629E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84971-6315-4915-853B-7C2C17CA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57F0-2CD0-4C04-B812-6002D0FF5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0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805B-DF31-491A-9EDF-84CC6C00B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18A39-580A-4F0D-AB7D-F244DD766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35943-F15B-4A1E-B08D-7D03BEAF7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89F5B-A470-4874-8B94-3E96EE93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92C-B72B-4898-BF3E-13CF31E59CEE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8AA40-2282-4561-AEB3-BD45FFD11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142FE-0998-4D22-972E-AA038D3C8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57F0-2CD0-4C04-B812-6002D0FF5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4E0AEB-70FC-4B82-8820-6363AC437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61022-1824-4F80-B5F3-7B3B8D0BB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E1BCA-9819-4950-971F-1897B6F5A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F092C-B72B-4898-BF3E-13CF31E59CEE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98A4B-7CBD-4E51-9A6B-C0A7CC28F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550FF-43E6-466E-A1D7-C7BD25D22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757F0-2CD0-4C04-B812-6002D0FF5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6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ulongXie/Researech-ReverselyGeneratingWebCode-Seleniu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51C9D-D1E1-467F-ADB1-3ED4E3A65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Week4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E76A8-C33A-4144-BC1A-45E96371E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Code Generating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7450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D216-4135-4DD3-BF0C-59D1A0EA9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Model Choosing</a:t>
            </a:r>
            <a:endParaRPr lang="en-US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B71EB-3E09-4A4A-9893-C911896490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Object Detection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397D3E-A0E5-4526-8700-026FF2949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51199"/>
            <a:ext cx="5157787" cy="2938464"/>
          </a:xfrm>
        </p:spPr>
        <p:txBody>
          <a:bodyPr/>
          <a:lstStyle/>
          <a:p>
            <a:r>
              <a:rPr lang="en-AU" dirty="0"/>
              <a:t>YOLO</a:t>
            </a:r>
          </a:p>
          <a:p>
            <a:r>
              <a:rPr lang="en-AU" dirty="0"/>
              <a:t>RCNN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9D982C-0A51-4B4A-8E91-DFCAA6BF1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Semantic Segment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BA0358-3747-4C29-B105-333D3770D9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251199"/>
            <a:ext cx="5183188" cy="2938463"/>
          </a:xfrm>
        </p:spPr>
        <p:txBody>
          <a:bodyPr/>
          <a:lstStyle/>
          <a:p>
            <a:r>
              <a:rPr lang="en-AU" dirty="0"/>
              <a:t>FCN</a:t>
            </a:r>
          </a:p>
          <a:p>
            <a:r>
              <a:rPr lang="en-AU" dirty="0"/>
              <a:t>PIX2PIX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4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6F1386-694B-4480-A365-403D1AA92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67" y="802640"/>
            <a:ext cx="7924665" cy="605535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92AE694-DA12-4AAA-B793-A40DCD4F5CE8}"/>
              </a:ext>
            </a:extLst>
          </p:cNvPr>
          <p:cNvSpPr txBox="1">
            <a:spLocks/>
          </p:cNvSpPr>
          <p:nvPr/>
        </p:nvSpPr>
        <p:spPr>
          <a:xfrm>
            <a:off x="838200" y="1"/>
            <a:ext cx="9748520" cy="802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/>
              <a:t>System Structure Version 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1896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B28216-081F-4D1B-B966-256FAF74A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399" y="416560"/>
            <a:ext cx="6627537" cy="64452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018A4B-2C8E-4D3C-BCEE-9620E7C9A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9748520" cy="802640"/>
          </a:xfrm>
        </p:spPr>
        <p:txBody>
          <a:bodyPr>
            <a:normAutofit/>
          </a:bodyPr>
          <a:lstStyle/>
          <a:p>
            <a:r>
              <a:rPr lang="en-AU" sz="3600" dirty="0"/>
              <a:t>System Structure Version II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8704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B28216-081F-4D1B-B966-256FAF74A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399" y="416560"/>
            <a:ext cx="6627537" cy="64452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018A4B-2C8E-4D3C-BCEE-9620E7C9A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9748520" cy="802640"/>
          </a:xfrm>
        </p:spPr>
        <p:txBody>
          <a:bodyPr>
            <a:normAutofit/>
          </a:bodyPr>
          <a:lstStyle/>
          <a:p>
            <a:r>
              <a:rPr lang="en-AU" sz="3600" dirty="0"/>
              <a:t>System Structure Version II - Revise</a:t>
            </a:r>
            <a:endParaRPr lang="en-US" sz="3600" dirty="0"/>
          </a:p>
        </p:txBody>
      </p:sp>
      <p:sp>
        <p:nvSpPr>
          <p:cNvPr id="3" name="Flowchart: Predefined Process 2">
            <a:extLst>
              <a:ext uri="{FF2B5EF4-FFF2-40B4-BE49-F238E27FC236}">
                <a16:creationId xmlns:a16="http://schemas.microsoft.com/office/drawing/2014/main" id="{22B76BA5-DB82-46FC-BE3B-518F285E2544}"/>
              </a:ext>
            </a:extLst>
          </p:cNvPr>
          <p:cNvSpPr/>
          <p:nvPr/>
        </p:nvSpPr>
        <p:spPr>
          <a:xfrm>
            <a:off x="997544" y="3898900"/>
            <a:ext cx="1747520" cy="59436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Manually </a:t>
            </a:r>
            <a:r>
              <a:rPr lang="en-US" altLang="zh-CN" dirty="0"/>
              <a:t>Pick by User</a:t>
            </a: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E456F1E-21C6-4A9D-82B7-854BD10A7EED}"/>
              </a:ext>
            </a:extLst>
          </p:cNvPr>
          <p:cNvSpPr/>
          <p:nvPr/>
        </p:nvSpPr>
        <p:spPr>
          <a:xfrm>
            <a:off x="2819399" y="4064000"/>
            <a:ext cx="889001" cy="132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52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B28216-081F-4D1B-B966-256FAF74A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399" y="497840"/>
            <a:ext cx="6543959" cy="6364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018A4B-2C8E-4D3C-BCEE-9620E7C9A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9748520" cy="802640"/>
          </a:xfrm>
        </p:spPr>
        <p:txBody>
          <a:bodyPr>
            <a:normAutofit/>
          </a:bodyPr>
          <a:lstStyle/>
          <a:p>
            <a:r>
              <a:rPr lang="en-AU" sz="3600" dirty="0"/>
              <a:t>System Structure Version II</a:t>
            </a:r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B083A3-FA6D-415D-91B8-059720A24AEB}"/>
              </a:ext>
            </a:extLst>
          </p:cNvPr>
          <p:cNvSpPr/>
          <p:nvPr/>
        </p:nvSpPr>
        <p:spPr>
          <a:xfrm>
            <a:off x="3911600" y="2346960"/>
            <a:ext cx="2001520" cy="944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3A3203-FDEB-4A71-84E4-1DD6812CEED2}"/>
              </a:ext>
            </a:extLst>
          </p:cNvPr>
          <p:cNvSpPr/>
          <p:nvPr/>
        </p:nvSpPr>
        <p:spPr>
          <a:xfrm>
            <a:off x="2910840" y="4131960"/>
            <a:ext cx="1884680" cy="612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1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8D59-6762-4156-932B-076473D9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Data Collection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336CC4-CF94-402A-9C26-B6E333BCC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43723"/>
            <a:ext cx="5157787" cy="823912"/>
          </a:xfrm>
        </p:spPr>
        <p:txBody>
          <a:bodyPr>
            <a:normAutofit fontScale="92500" lnSpcReduction="20000"/>
          </a:bodyPr>
          <a:lstStyle/>
          <a:p>
            <a:endParaRPr lang="en-AU" sz="2800" b="0" dirty="0"/>
          </a:p>
          <a:p>
            <a:r>
              <a:rPr lang="en-AU" sz="2800" b="0" dirty="0"/>
              <a:t>Object Detection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E0027-9480-4CB2-925D-FE123A805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7635"/>
            <a:ext cx="5157787" cy="3684588"/>
          </a:xfrm>
        </p:spPr>
        <p:txBody>
          <a:bodyPr>
            <a:normAutofit/>
          </a:bodyPr>
          <a:lstStyle/>
          <a:p>
            <a:r>
              <a:rPr lang="en-AU" sz="2400" dirty="0"/>
              <a:t>Regard the components as the objects</a:t>
            </a:r>
          </a:p>
          <a:p>
            <a:r>
              <a:rPr lang="en-AU" sz="2400" dirty="0"/>
              <a:t>Label each single component according to their position and size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7F7B7B-8C8B-4B36-B659-4CED696C8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43723"/>
            <a:ext cx="5183188" cy="823912"/>
          </a:xfrm>
        </p:spPr>
        <p:txBody>
          <a:bodyPr>
            <a:normAutofit fontScale="92500" lnSpcReduction="20000"/>
          </a:bodyPr>
          <a:lstStyle/>
          <a:p>
            <a:r>
              <a:rPr lang="en-AU" sz="2800" b="0" dirty="0"/>
              <a:t>Semantic Segment </a:t>
            </a:r>
            <a:endParaRPr lang="en-US" sz="2800" b="0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83DB6-B07E-4937-AE2B-2667C03A1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7635"/>
            <a:ext cx="5183188" cy="3684588"/>
          </a:xfrm>
        </p:spPr>
        <p:txBody>
          <a:bodyPr>
            <a:normAutofit/>
          </a:bodyPr>
          <a:lstStyle/>
          <a:p>
            <a:r>
              <a:rPr lang="en-AU" sz="2400" dirty="0"/>
              <a:t>Build a semantic map according to the component wireframe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3891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834FE-8335-4D6B-99B5-09FEA1D6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Data Collection: OD Way</a:t>
            </a:r>
            <a:endParaRPr lang="en-US" sz="4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1513F18-137F-4248-879E-D987B082B978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438" y="1563557"/>
            <a:ext cx="9647802" cy="4929318"/>
          </a:xfrm>
        </p:spPr>
      </p:pic>
    </p:spTree>
    <p:extLst>
      <p:ext uri="{BB962C8B-B14F-4D97-AF65-F5344CB8AC3E}">
        <p14:creationId xmlns:p14="http://schemas.microsoft.com/office/powerpoint/2010/main" val="105453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834FE-8335-4D6B-99B5-09FEA1D6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Data Collection: SS Way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5BEF26-33AD-4050-9E58-DE87030D5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314" y="1991896"/>
            <a:ext cx="5844566" cy="3312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9524BF-2093-41AC-8202-D4098CA8B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2155484"/>
            <a:ext cx="6014720" cy="31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74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20F3-4A46-46DD-BE37-E907C6641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Data Collection</a:t>
            </a:r>
            <a:endParaRPr lang="en-US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570B9E-F2D5-447A-BA43-3EB40BCAF236}"/>
              </a:ext>
            </a:extLst>
          </p:cNvPr>
          <p:cNvSpPr/>
          <p:nvPr/>
        </p:nvSpPr>
        <p:spPr>
          <a:xfrm>
            <a:off x="2672080" y="1792288"/>
            <a:ext cx="2001520" cy="111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Crawl Web Links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B0E79E0-55A3-4313-897E-F8A556492484}"/>
              </a:ext>
            </a:extLst>
          </p:cNvPr>
          <p:cNvSpPr/>
          <p:nvPr/>
        </p:nvSpPr>
        <p:spPr>
          <a:xfrm>
            <a:off x="5130800" y="2208848"/>
            <a:ext cx="975360" cy="243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BC8DD6-6B3C-42BF-A8D4-D998BEFBF102}"/>
              </a:ext>
            </a:extLst>
          </p:cNvPr>
          <p:cNvSpPr/>
          <p:nvPr/>
        </p:nvSpPr>
        <p:spPr>
          <a:xfrm>
            <a:off x="6431280" y="1792288"/>
            <a:ext cx="2001520" cy="111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Fetch Web Components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88C7553-4DD2-4BD0-B8E0-686F24E3282C}"/>
              </a:ext>
            </a:extLst>
          </p:cNvPr>
          <p:cNvSpPr/>
          <p:nvPr/>
        </p:nvSpPr>
        <p:spPr>
          <a:xfrm rot="5400000">
            <a:off x="6944360" y="3408680"/>
            <a:ext cx="975360" cy="243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7C256-3221-44BD-A233-335258BD3471}"/>
              </a:ext>
            </a:extLst>
          </p:cNvPr>
          <p:cNvSpPr/>
          <p:nvPr/>
        </p:nvSpPr>
        <p:spPr>
          <a:xfrm>
            <a:off x="6431280" y="4151312"/>
            <a:ext cx="2001520" cy="111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Screenshot Web Pages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20180F-D08E-495E-8379-718376E4412D}"/>
              </a:ext>
            </a:extLst>
          </p:cNvPr>
          <p:cNvSpPr/>
          <p:nvPr/>
        </p:nvSpPr>
        <p:spPr>
          <a:xfrm>
            <a:off x="2672080" y="4151312"/>
            <a:ext cx="2001520" cy="111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Label and Visualization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A483E0C-0C0D-4333-94A5-06FB41CF46BD}"/>
              </a:ext>
            </a:extLst>
          </p:cNvPr>
          <p:cNvSpPr/>
          <p:nvPr/>
        </p:nvSpPr>
        <p:spPr>
          <a:xfrm rot="10800000">
            <a:off x="5064760" y="4608513"/>
            <a:ext cx="975360" cy="243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57B2EC3-5176-4311-BED1-11A68F312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0" y="5827713"/>
            <a:ext cx="7254240" cy="43370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AU" dirty="0"/>
              <a:t>Code: </a:t>
            </a:r>
            <a:r>
              <a:rPr lang="en-US" dirty="0">
                <a:hlinkClick r:id="rId2"/>
              </a:rPr>
              <a:t>https://github.com/MulongXie/Researech-ReverselyGeneratingWebCode-Selenium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243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102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等线</vt:lpstr>
      <vt:lpstr>Arial</vt:lpstr>
      <vt:lpstr>Calibri</vt:lpstr>
      <vt:lpstr>Calibri Light</vt:lpstr>
      <vt:lpstr>Office Theme</vt:lpstr>
      <vt:lpstr>Week4</vt:lpstr>
      <vt:lpstr>PowerPoint Presentation</vt:lpstr>
      <vt:lpstr>System Structure Version II</vt:lpstr>
      <vt:lpstr>System Structure Version II - Revise</vt:lpstr>
      <vt:lpstr>System Structure Version II</vt:lpstr>
      <vt:lpstr>Data Collection</vt:lpstr>
      <vt:lpstr>Data Collection: OD Way</vt:lpstr>
      <vt:lpstr>Data Collection: SS Way</vt:lpstr>
      <vt:lpstr>Data Collection</vt:lpstr>
      <vt:lpstr>Model Choosing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Week4</dc:title>
  <dc:creator>解 牧龙</dc:creator>
  <cp:lastModifiedBy>解 牧龙</cp:lastModifiedBy>
  <cp:revision>5</cp:revision>
  <dcterms:created xsi:type="dcterms:W3CDTF">2019-03-21T05:59:59Z</dcterms:created>
  <dcterms:modified xsi:type="dcterms:W3CDTF">2019-03-21T06:37:08Z</dcterms:modified>
</cp:coreProperties>
</file>