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323" r:id="rId4"/>
    <p:sldId id="324" r:id="rId5"/>
    <p:sldId id="315" r:id="rId6"/>
    <p:sldId id="316" r:id="rId7"/>
    <p:sldId id="317" r:id="rId8"/>
    <p:sldId id="318" r:id="rId9"/>
    <p:sldId id="319" r:id="rId10"/>
    <p:sldId id="320" r:id="rId11"/>
    <p:sldId id="321" r:id="rId12"/>
    <p:sldId id="322" r:id="rId13"/>
    <p:sldId id="314" r:id="rId14"/>
    <p:sldId id="257" r:id="rId15"/>
    <p:sldId id="258" r:id="rId16"/>
    <p:sldId id="259" r:id="rId17"/>
    <p:sldId id="260" r:id="rId18"/>
    <p:sldId id="263" r:id="rId19"/>
    <p:sldId id="264" r:id="rId20"/>
    <p:sldId id="262" r:id="rId21"/>
    <p:sldId id="265" r:id="rId22"/>
    <p:sldId id="266" r:id="rId23"/>
    <p:sldId id="267" r:id="rId24"/>
    <p:sldId id="268" r:id="rId25"/>
    <p:sldId id="269" r:id="rId26"/>
    <p:sldId id="270" r:id="rId27"/>
    <p:sldId id="271" r:id="rId28"/>
    <p:sldId id="283" r:id="rId29"/>
    <p:sldId id="272" r:id="rId30"/>
    <p:sldId id="273" r:id="rId31"/>
    <p:sldId id="274" r:id="rId32"/>
    <p:sldId id="275" r:id="rId33"/>
    <p:sldId id="276" r:id="rId34"/>
    <p:sldId id="277" r:id="rId35"/>
    <p:sldId id="278" r:id="rId36"/>
    <p:sldId id="279" r:id="rId37"/>
    <p:sldId id="280" r:id="rId38"/>
    <p:sldId id="281" r:id="rId39"/>
    <p:sldId id="307" r:id="rId40"/>
    <p:sldId id="282" r:id="rId41"/>
    <p:sldId id="308" r:id="rId42"/>
    <p:sldId id="284" r:id="rId43"/>
    <p:sldId id="285" r:id="rId44"/>
    <p:sldId id="286" r:id="rId45"/>
    <p:sldId id="287" r:id="rId46"/>
    <p:sldId id="288" r:id="rId47"/>
    <p:sldId id="289" r:id="rId48"/>
    <p:sldId id="291" r:id="rId49"/>
    <p:sldId id="292" r:id="rId50"/>
    <p:sldId id="290" r:id="rId51"/>
    <p:sldId id="294" r:id="rId52"/>
    <p:sldId id="293" r:id="rId53"/>
    <p:sldId id="296" r:id="rId54"/>
    <p:sldId id="297" r:id="rId55"/>
    <p:sldId id="298" r:id="rId56"/>
    <p:sldId id="299" r:id="rId57"/>
    <p:sldId id="295" r:id="rId58"/>
    <p:sldId id="301" r:id="rId59"/>
    <p:sldId id="300" r:id="rId60"/>
    <p:sldId id="303" r:id="rId61"/>
    <p:sldId id="302" r:id="rId62"/>
    <p:sldId id="304" r:id="rId63"/>
    <p:sldId id="305" r:id="rId64"/>
    <p:sldId id="306" r:id="rId65"/>
    <p:sldId id="309" r:id="rId66"/>
    <p:sldId id="310" r:id="rId67"/>
    <p:sldId id="311"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39" autoAdjust="0"/>
    <p:restoredTop sz="94660"/>
  </p:normalViewPr>
  <p:slideViewPr>
    <p:cSldViewPr>
      <p:cViewPr varScale="1">
        <p:scale>
          <a:sx n="69" d="100"/>
          <a:sy n="69" d="100"/>
        </p:scale>
        <p:origin x="24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mailto:kasozi@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HISTORY OF COMPUTERS</a:t>
            </a:r>
            <a:endParaRPr lang="en-US" b="1" dirty="0"/>
          </a:p>
        </p:txBody>
      </p:sp>
      <p:sp>
        <p:nvSpPr>
          <p:cNvPr id="3" name="Subtitle 2"/>
          <p:cNvSpPr>
            <a:spLocks noGrp="1"/>
          </p:cNvSpPr>
          <p:nvPr>
            <p:ph type="subTitle" idx="1"/>
          </p:nvPr>
        </p:nvSpPr>
        <p:spPr/>
        <p:txBody>
          <a:bodyPr/>
          <a:lstStyle/>
          <a:p>
            <a:pPr algn="r"/>
            <a:r>
              <a:rPr lang="en-US" sz="1600" b="1" dirty="0">
                <a:solidFill>
                  <a:schemeClr val="tx1"/>
                </a:solidFill>
              </a:rPr>
              <a:t>0784418863/0753109061</a:t>
            </a:r>
          </a:p>
          <a:p>
            <a:pPr algn="r"/>
            <a:r>
              <a:rPr lang="en-US" sz="1600" b="1" dirty="0">
                <a:solidFill>
                  <a:schemeClr val="tx1"/>
                </a:solidFill>
              </a:rPr>
              <a:t>michaelmulongo992@gmail.com</a:t>
            </a:r>
          </a:p>
          <a:p>
            <a:endParaRPr lang="en-US" dirty="0"/>
          </a:p>
        </p:txBody>
      </p:sp>
    </p:spTree>
    <p:extLst>
      <p:ext uri="{BB962C8B-B14F-4D97-AF65-F5344CB8AC3E}">
        <p14:creationId xmlns:p14="http://schemas.microsoft.com/office/powerpoint/2010/main" val="2142853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in data processing cycle</a:t>
            </a:r>
            <a:endParaRPr lang="en-US" b="1"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b="1" dirty="0" smtClean="0"/>
              <a:t>Input</a:t>
            </a:r>
            <a:r>
              <a:rPr lang="en-US" b="1" dirty="0"/>
              <a:t>. </a:t>
            </a:r>
            <a:r>
              <a:rPr lang="en-US" dirty="0"/>
              <a:t>In this step, the raw data is converted into machine readable form and fed into the processing unit.</a:t>
            </a:r>
          </a:p>
          <a:p>
            <a:endParaRPr lang="en-US" dirty="0"/>
          </a:p>
          <a:p>
            <a:r>
              <a:rPr lang="en-US" b="1" dirty="0"/>
              <a:t>Data Processing. </a:t>
            </a:r>
            <a:r>
              <a:rPr lang="en-US" dirty="0"/>
              <a:t>Here, raw data is subjected to various data processing methods using machine learning and artificial intelligence algorithms to produce desired output.</a:t>
            </a:r>
          </a:p>
          <a:p>
            <a:endParaRPr lang="en-US" dirty="0"/>
          </a:p>
          <a:p>
            <a:r>
              <a:rPr lang="en-US" b="1" dirty="0"/>
              <a:t>Output. </a:t>
            </a:r>
            <a:r>
              <a:rPr lang="en-US" dirty="0"/>
              <a:t>The data is finally transmitted and displayed to the user in a readable form like graphs, tables, vector files, audio, video, documents etc. This output can be stored and further processed in the next data processing cycle.</a:t>
            </a:r>
          </a:p>
          <a:p>
            <a:endParaRPr lang="en-US" dirty="0"/>
          </a:p>
          <a:p>
            <a:r>
              <a:rPr lang="en-US" b="1" dirty="0"/>
              <a:t>Storage. </a:t>
            </a:r>
            <a:r>
              <a:rPr lang="en-US" dirty="0"/>
              <a:t>This is where data and metadata are stored for further use. This allows for quick access and retrieval of information whenever needed and also allows it to be used as input in the next data processing cycle directly.</a:t>
            </a:r>
          </a:p>
          <a:p>
            <a:endParaRPr lang="en-US" dirty="0"/>
          </a:p>
          <a:p>
            <a:endParaRPr lang="en-US" dirty="0"/>
          </a:p>
        </p:txBody>
      </p:sp>
    </p:spTree>
    <p:extLst>
      <p:ext uri="{BB962C8B-B14F-4D97-AF65-F5344CB8AC3E}">
        <p14:creationId xmlns:p14="http://schemas.microsoft.com/office/powerpoint/2010/main" val="3952546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of data processing</a:t>
            </a:r>
            <a:endParaRPr lang="en-US" b="1"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b="1" dirty="0"/>
              <a:t>Manual data </a:t>
            </a:r>
            <a:r>
              <a:rPr lang="en-US" b="1" dirty="0" smtClean="0"/>
              <a:t>processing.</a:t>
            </a:r>
            <a:endParaRPr lang="en-US" dirty="0"/>
          </a:p>
          <a:p>
            <a:pPr marL="400050" lvl="1" indent="0">
              <a:buNone/>
            </a:pPr>
            <a:r>
              <a:rPr lang="en-US" dirty="0" smtClean="0"/>
              <a:t>This </a:t>
            </a:r>
            <a:r>
              <a:rPr lang="en-US" dirty="0"/>
              <a:t>is a method where data processing is handled manually. All the processes are done with human intervention and without the use of any other electronic device or automation software. It is cheap, requires little or no tools but produces high errors, high labor costs and lots of time.</a:t>
            </a:r>
          </a:p>
          <a:p>
            <a:endParaRPr lang="en-US" dirty="0"/>
          </a:p>
          <a:p>
            <a:r>
              <a:rPr lang="en-US" b="1" dirty="0"/>
              <a:t>Mechanical data processing.</a:t>
            </a:r>
            <a:endParaRPr lang="en-US" dirty="0"/>
          </a:p>
          <a:p>
            <a:pPr marL="400050" lvl="1" indent="0">
              <a:buNone/>
            </a:pPr>
            <a:r>
              <a:rPr lang="en-US" dirty="0"/>
              <a:t>This method involves processing data mechanically through use of machines and devices. These are: calculators, typewriters, etc. It produces less errors</a:t>
            </a:r>
          </a:p>
          <a:p>
            <a:endParaRPr lang="en-US" dirty="0"/>
          </a:p>
          <a:p>
            <a:r>
              <a:rPr lang="en-US" b="1" dirty="0"/>
              <a:t>Electronic data processing</a:t>
            </a:r>
            <a:endParaRPr lang="en-US" dirty="0"/>
          </a:p>
          <a:p>
            <a:pPr marL="400050" lvl="1" indent="0">
              <a:buNone/>
            </a:pPr>
            <a:r>
              <a:rPr lang="en-US" dirty="0"/>
              <a:t>Here, data is processed with modern technologies using data processing software and programs. A set of instructions is given to the software to process the data and yield output. This method is expensive but provides the fastest processing speeds with the highest reliability and accuracy of output</a:t>
            </a:r>
            <a:r>
              <a:rPr lang="en-US" dirty="0" smtClean="0"/>
              <a:t>.</a:t>
            </a:r>
            <a:endParaRPr lang="en-US" dirty="0"/>
          </a:p>
        </p:txBody>
      </p:sp>
    </p:spTree>
    <p:extLst>
      <p:ext uri="{BB962C8B-B14F-4D97-AF65-F5344CB8AC3E}">
        <p14:creationId xmlns:p14="http://schemas.microsoft.com/office/powerpoint/2010/main" val="532326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of computer</a:t>
            </a:r>
            <a:endParaRPr lang="en-US" b="1" dirty="0"/>
          </a:p>
        </p:txBody>
      </p:sp>
      <p:sp>
        <p:nvSpPr>
          <p:cNvPr id="3" name="Content Placeholder 2"/>
          <p:cNvSpPr>
            <a:spLocks noGrp="1"/>
          </p:cNvSpPr>
          <p:nvPr>
            <p:ph idx="1"/>
          </p:nvPr>
        </p:nvSpPr>
        <p:spPr/>
        <p:txBody>
          <a:bodyPr/>
          <a:lstStyle/>
          <a:p>
            <a:r>
              <a:rPr lang="en-US" dirty="0" smtClean="0"/>
              <a:t>Playing games</a:t>
            </a:r>
          </a:p>
          <a:p>
            <a:r>
              <a:rPr lang="en-US" dirty="0" smtClean="0"/>
              <a:t>Watching videos</a:t>
            </a:r>
          </a:p>
          <a:p>
            <a:r>
              <a:rPr lang="en-US" dirty="0" smtClean="0"/>
              <a:t>Listening to music</a:t>
            </a:r>
          </a:p>
          <a:p>
            <a:r>
              <a:rPr lang="en-US" dirty="0" smtClean="0"/>
              <a:t>Internet browsing</a:t>
            </a:r>
          </a:p>
          <a:p>
            <a:r>
              <a:rPr lang="en-US" dirty="0" smtClean="0"/>
              <a:t>Communication </a:t>
            </a:r>
          </a:p>
          <a:p>
            <a:r>
              <a:rPr lang="en-US" dirty="0" smtClean="0"/>
              <a:t>Study purposes</a:t>
            </a:r>
            <a:endParaRPr lang="en-US" dirty="0"/>
          </a:p>
        </p:txBody>
      </p:sp>
      <p:sp>
        <p:nvSpPr>
          <p:cNvPr id="4" name="object 12"/>
          <p:cNvSpPr/>
          <p:nvPr/>
        </p:nvSpPr>
        <p:spPr>
          <a:xfrm>
            <a:off x="5257800" y="1371600"/>
            <a:ext cx="3733800" cy="5462639"/>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73604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literacy</a:t>
            </a:r>
            <a:endParaRPr lang="en-US" b="1" dirty="0"/>
          </a:p>
        </p:txBody>
      </p:sp>
      <p:sp>
        <p:nvSpPr>
          <p:cNvPr id="3" name="Content Placeholder 2"/>
          <p:cNvSpPr>
            <a:spLocks noGrp="1"/>
          </p:cNvSpPr>
          <p:nvPr>
            <p:ph idx="1"/>
          </p:nvPr>
        </p:nvSpPr>
        <p:spPr/>
        <p:txBody>
          <a:bodyPr/>
          <a:lstStyle/>
          <a:p>
            <a:r>
              <a:rPr lang="en-US" b="1" dirty="0" smtClean="0"/>
              <a:t>Computer literacy </a:t>
            </a:r>
            <a:r>
              <a:rPr lang="en-US" dirty="0" smtClean="0"/>
              <a:t>means understanding of what a computer is and how it can be used  as a resource.</a:t>
            </a:r>
          </a:p>
          <a:p>
            <a:r>
              <a:rPr lang="en-US" b="1" dirty="0" smtClean="0"/>
              <a:t>A computer literate </a:t>
            </a:r>
            <a:r>
              <a:rPr lang="en-US" dirty="0" smtClean="0"/>
              <a:t>is a person having sufficient knowledge and skill to be able to use computers.</a:t>
            </a:r>
            <a:endParaRPr lang="en-US" b="1" dirty="0" smtClean="0"/>
          </a:p>
          <a:p>
            <a:r>
              <a:rPr lang="en-US" dirty="0" smtClean="0"/>
              <a:t>A computer literate is </a:t>
            </a:r>
            <a:r>
              <a:rPr lang="en-US" b="1" dirty="0" smtClean="0"/>
              <a:t>aware, knowledgeable </a:t>
            </a:r>
            <a:r>
              <a:rPr lang="en-US" dirty="0" smtClean="0"/>
              <a:t>and able to </a:t>
            </a:r>
            <a:r>
              <a:rPr lang="en-US" b="1" dirty="0" smtClean="0"/>
              <a:t>interact </a:t>
            </a:r>
            <a:r>
              <a:rPr lang="en-US" dirty="0" smtClean="0"/>
              <a:t>with the computer.</a:t>
            </a:r>
          </a:p>
        </p:txBody>
      </p:sp>
    </p:spTree>
    <p:extLst>
      <p:ext uri="{BB962C8B-B14F-4D97-AF65-F5344CB8AC3E}">
        <p14:creationId xmlns:p14="http://schemas.microsoft.com/office/powerpoint/2010/main" val="3842880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Development of computers</a:t>
            </a:r>
            <a:endParaRPr lang="en-US" b="1" dirty="0"/>
          </a:p>
        </p:txBody>
      </p:sp>
      <p:sp>
        <p:nvSpPr>
          <p:cNvPr id="3" name="Content Placeholder 2"/>
          <p:cNvSpPr>
            <a:spLocks noGrp="1"/>
          </p:cNvSpPr>
          <p:nvPr>
            <p:ph idx="1"/>
          </p:nvPr>
        </p:nvSpPr>
        <p:spPr>
          <a:xfrm>
            <a:off x="0" y="609600"/>
            <a:ext cx="9144000" cy="5257800"/>
          </a:xfrm>
        </p:spPr>
        <p:txBody>
          <a:bodyPr>
            <a:normAutofit/>
          </a:bodyPr>
          <a:lstStyle/>
          <a:p>
            <a:r>
              <a:rPr lang="en-US" sz="2000" dirty="0"/>
              <a:t> The first instrument that is known in the history of computers was called </a:t>
            </a:r>
            <a:r>
              <a:rPr lang="en-US" sz="2000" b="1" dirty="0"/>
              <a:t>Abacus. </a:t>
            </a:r>
          </a:p>
          <a:p>
            <a:endParaRPr lang="en-US" sz="2000" dirty="0"/>
          </a:p>
          <a:p>
            <a:r>
              <a:rPr lang="en-US" sz="2000" b="1" dirty="0"/>
              <a:t>Abacus:  </a:t>
            </a:r>
            <a:endParaRPr lang="en-US" sz="2000" b="1" dirty="0" smtClean="0"/>
          </a:p>
          <a:p>
            <a:r>
              <a:rPr lang="en-US" sz="2000" dirty="0" smtClean="0"/>
              <a:t>The </a:t>
            </a:r>
            <a:r>
              <a:rPr lang="en-US" sz="2000" dirty="0"/>
              <a:t>literal meaning of Abacus is board or calculating table. Sometimes around 750 BC The Egyptians made this table of rectangular frame with rods &amp; a divider as shown </a:t>
            </a:r>
            <a:r>
              <a:rPr lang="en-US" sz="2000" dirty="0" smtClean="0"/>
              <a:t>below. </a:t>
            </a:r>
          </a:p>
          <a:p>
            <a:r>
              <a:rPr lang="en-US" sz="2000" dirty="0" smtClean="0"/>
              <a:t>The </a:t>
            </a:r>
            <a:r>
              <a:rPr lang="en-US" sz="2000" dirty="0"/>
              <a:t>rods were having beads of different colors for counting.  </a:t>
            </a:r>
            <a:endParaRPr lang="en-US" sz="2000" dirty="0" smtClean="0"/>
          </a:p>
          <a:p>
            <a:r>
              <a:rPr lang="en-US" sz="2000" dirty="0" smtClean="0"/>
              <a:t>Hindus </a:t>
            </a:r>
            <a:r>
              <a:rPr lang="en-US" sz="2000" dirty="0"/>
              <a:t>in India made the similar structure on sand &amp; Greeks made it on the stones or slabs. </a:t>
            </a:r>
            <a:endParaRPr lang="en-US" sz="2000" dirty="0" smtClean="0"/>
          </a:p>
          <a:p>
            <a:r>
              <a:rPr lang="en-US" sz="2000" dirty="0" smtClean="0"/>
              <a:t>The </a:t>
            </a:r>
            <a:r>
              <a:rPr lang="en-US" sz="2000" dirty="0"/>
              <a:t>Chinese later perfected the Abacus. There were total 10 columns. </a:t>
            </a:r>
            <a:endParaRPr lang="en-US" sz="2000" dirty="0" smtClean="0"/>
          </a:p>
          <a:p>
            <a:r>
              <a:rPr lang="en-US" sz="2000" dirty="0" smtClean="0"/>
              <a:t>Moving </a:t>
            </a:r>
            <a:r>
              <a:rPr lang="en-US" sz="2000" dirty="0"/>
              <a:t>the beads sideways-performed addition or subtraction. The place value of the digits of the numbers &amp; position of beads helped in calculation process</a:t>
            </a:r>
            <a:r>
              <a:rPr lang="en-US" sz="2000" dirty="0" smtClean="0"/>
              <a:t>.</a:t>
            </a:r>
          </a:p>
          <a:p>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504" r="8211"/>
          <a:stretch/>
        </p:blipFill>
        <p:spPr>
          <a:xfrm>
            <a:off x="3020290" y="4800600"/>
            <a:ext cx="2161310" cy="2209800"/>
          </a:xfrm>
          <a:prstGeom prst="rect">
            <a:avLst/>
          </a:prstGeom>
        </p:spPr>
      </p:pic>
    </p:spTree>
    <p:extLst>
      <p:ext uri="{BB962C8B-B14F-4D97-AF65-F5344CB8AC3E}">
        <p14:creationId xmlns:p14="http://schemas.microsoft.com/office/powerpoint/2010/main" val="98103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Pascal’s adding Machine:</a:t>
            </a:r>
          </a:p>
        </p:txBody>
      </p:sp>
      <p:sp>
        <p:nvSpPr>
          <p:cNvPr id="3" name="Content Placeholder 2"/>
          <p:cNvSpPr>
            <a:spLocks noGrp="1"/>
          </p:cNvSpPr>
          <p:nvPr>
            <p:ph idx="1"/>
          </p:nvPr>
        </p:nvSpPr>
        <p:spPr/>
        <p:txBody>
          <a:bodyPr>
            <a:normAutofit fontScale="70000" lnSpcReduction="20000"/>
          </a:bodyPr>
          <a:lstStyle/>
          <a:p>
            <a:r>
              <a:rPr lang="en-US" b="1" dirty="0"/>
              <a:t>Pascal’s adding Machine: </a:t>
            </a:r>
            <a:r>
              <a:rPr lang="en-US" dirty="0"/>
              <a:t>(1642 A.D.)  A French mathematician Blaise Pascal invented a machine in 1642 for adding numbers. </a:t>
            </a:r>
            <a:endParaRPr lang="en-US" dirty="0" smtClean="0"/>
          </a:p>
          <a:p>
            <a:pPr marL="0" indent="0">
              <a:buNone/>
            </a:pPr>
            <a:endParaRPr lang="en-US" dirty="0" smtClean="0"/>
          </a:p>
          <a:p>
            <a:r>
              <a:rPr lang="en-US" dirty="0" smtClean="0"/>
              <a:t>The </a:t>
            </a:r>
            <a:r>
              <a:rPr lang="en-US" dirty="0"/>
              <a:t>characteristic of addition was the speed with which it </a:t>
            </a:r>
            <a:r>
              <a:rPr lang="en-US" dirty="0" smtClean="0"/>
              <a:t>was </a:t>
            </a:r>
            <a:r>
              <a:rPr lang="en-US" dirty="0"/>
              <a:t>done. </a:t>
            </a:r>
            <a:endParaRPr lang="en-US" dirty="0" smtClean="0"/>
          </a:p>
          <a:p>
            <a:r>
              <a:rPr lang="en-US" dirty="0" smtClean="0"/>
              <a:t>So </a:t>
            </a:r>
            <a:r>
              <a:rPr lang="en-US" dirty="0"/>
              <a:t>the machine was named as adding machine. For addition &amp; subtraction it worked on clockwork mechanism principle. </a:t>
            </a:r>
            <a:endParaRPr lang="en-US" dirty="0" smtClean="0"/>
          </a:p>
          <a:p>
            <a:r>
              <a:rPr lang="en-US" dirty="0" smtClean="0"/>
              <a:t>The </a:t>
            </a:r>
            <a:r>
              <a:rPr lang="en-US" dirty="0"/>
              <a:t>adding machine consisted of numbered toothed wheels. </a:t>
            </a:r>
            <a:endParaRPr lang="en-US" dirty="0" smtClean="0"/>
          </a:p>
          <a:p>
            <a:r>
              <a:rPr lang="en-US" dirty="0" smtClean="0"/>
              <a:t>Each </a:t>
            </a:r>
            <a:r>
              <a:rPr lang="en-US" dirty="0"/>
              <a:t>tooth was having a unique position value. </a:t>
            </a:r>
            <a:endParaRPr lang="en-US" dirty="0" smtClean="0"/>
          </a:p>
          <a:p>
            <a:r>
              <a:rPr lang="en-US" dirty="0" smtClean="0"/>
              <a:t>The </a:t>
            </a:r>
            <a:r>
              <a:rPr lang="en-US" dirty="0"/>
              <a:t>rotation of wheels controlled the addition &amp; subtraction operations. </a:t>
            </a:r>
            <a:endParaRPr lang="en-US" dirty="0" smtClean="0"/>
          </a:p>
          <a:p>
            <a:r>
              <a:rPr lang="en-US" dirty="0" smtClean="0"/>
              <a:t>Carry-transfer </a:t>
            </a:r>
            <a:r>
              <a:rPr lang="en-US" dirty="0"/>
              <a:t>was also done automatically in this. </a:t>
            </a:r>
          </a:p>
        </p:txBody>
      </p:sp>
    </p:spTree>
    <p:extLst>
      <p:ext uri="{BB962C8B-B14F-4D97-AF65-F5344CB8AC3E}">
        <p14:creationId xmlns:p14="http://schemas.microsoft.com/office/powerpoint/2010/main" val="864717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a:t>Babbage’s Difference Engine</a:t>
            </a:r>
          </a:p>
        </p:txBody>
      </p:sp>
      <p:sp>
        <p:nvSpPr>
          <p:cNvPr id="3" name="Content Placeholder 2"/>
          <p:cNvSpPr>
            <a:spLocks noGrp="1"/>
          </p:cNvSpPr>
          <p:nvPr>
            <p:ph idx="1"/>
          </p:nvPr>
        </p:nvSpPr>
        <p:spPr>
          <a:xfrm>
            <a:off x="457200" y="762000"/>
            <a:ext cx="8229600" cy="4525963"/>
          </a:xfrm>
        </p:spPr>
        <p:txBody>
          <a:bodyPr>
            <a:normAutofit/>
          </a:bodyPr>
          <a:lstStyle/>
          <a:p>
            <a:r>
              <a:rPr lang="en-US" sz="2400" b="1" dirty="0"/>
              <a:t>Babbage’s Difference Engine </a:t>
            </a:r>
            <a:r>
              <a:rPr lang="en-US" sz="2400" dirty="0"/>
              <a:t>(1822 AD): An English Professor of Mathematics Charles Babbage developed a Mechanical machine with the name Difference Engine. </a:t>
            </a:r>
            <a:endParaRPr lang="en-US" sz="2400" dirty="0" smtClean="0"/>
          </a:p>
          <a:p>
            <a:r>
              <a:rPr lang="en-US" sz="2400" dirty="0" smtClean="0"/>
              <a:t>The </a:t>
            </a:r>
            <a:r>
              <a:rPr lang="en-US" sz="2400" dirty="0"/>
              <a:t>machine was able to calculate various mathematical functions like logarithms, polynomials &amp; algebraic. </a:t>
            </a:r>
            <a:endParaRPr lang="en-US" sz="2400" dirty="0" smtClean="0"/>
          </a:p>
          <a:p>
            <a:r>
              <a:rPr lang="en-US" sz="2400" dirty="0" smtClean="0"/>
              <a:t>The </a:t>
            </a:r>
            <a:r>
              <a:rPr lang="en-US" sz="2400" dirty="0"/>
              <a:t>precision in calculating these functions was quite good. It was giving the results up to 20 decimal places</a:t>
            </a:r>
            <a:r>
              <a:rPr lang="en-US" sz="2400" dirty="0" smtClean="0"/>
              <a:t>.</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505200"/>
            <a:ext cx="3810319" cy="3352800"/>
          </a:xfrm>
          <a:prstGeom prst="rect">
            <a:avLst/>
          </a:prstGeom>
        </p:spPr>
      </p:pic>
    </p:spTree>
    <p:extLst>
      <p:ext uri="{BB962C8B-B14F-4D97-AF65-F5344CB8AC3E}">
        <p14:creationId xmlns:p14="http://schemas.microsoft.com/office/powerpoint/2010/main" val="337972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t>Babbage’s Analytical Engine</a:t>
            </a:r>
          </a:p>
        </p:txBody>
      </p:sp>
      <p:sp>
        <p:nvSpPr>
          <p:cNvPr id="3" name="Content Placeholder 2"/>
          <p:cNvSpPr>
            <a:spLocks noGrp="1"/>
          </p:cNvSpPr>
          <p:nvPr>
            <p:ph idx="1"/>
          </p:nvPr>
        </p:nvSpPr>
        <p:spPr>
          <a:xfrm>
            <a:off x="533400" y="838200"/>
            <a:ext cx="8001000" cy="5029200"/>
          </a:xfrm>
        </p:spPr>
        <p:txBody>
          <a:bodyPr>
            <a:normAutofit/>
          </a:bodyPr>
          <a:lstStyle/>
          <a:p>
            <a:r>
              <a:rPr lang="en-US" sz="2000" b="1" dirty="0"/>
              <a:t>Babbage’s Analytical Engine </a:t>
            </a:r>
            <a:r>
              <a:rPr lang="en-US" sz="2000" dirty="0"/>
              <a:t>(1833 AD): This was the machine that never became operational. But the idea &amp; design of the machine given by Charles Babbage has some of the concepts being used in modern day computers. For this reason He is also called the Father of Computers</a:t>
            </a:r>
            <a:r>
              <a:rPr lang="en-US" sz="2000" dirty="0" smtClean="0"/>
              <a:t>.</a:t>
            </a:r>
          </a:p>
          <a:p>
            <a:pPr marL="0" indent="0">
              <a:buNone/>
            </a:pPr>
            <a:r>
              <a:rPr lang="en-US" sz="2000" dirty="0" smtClean="0"/>
              <a:t> </a:t>
            </a:r>
          </a:p>
          <a:p>
            <a:r>
              <a:rPr lang="en-US" sz="2000" dirty="0" smtClean="0"/>
              <a:t>The </a:t>
            </a:r>
            <a:r>
              <a:rPr lang="en-US" sz="2000" dirty="0"/>
              <a:t>meticulous &amp; methodical design of the Analytical engine has the capability to perform comparisons. </a:t>
            </a:r>
            <a:endParaRPr lang="en-US" sz="2000" dirty="0" smtClean="0"/>
          </a:p>
          <a:p>
            <a:endParaRPr lang="en-US" sz="2000" dirty="0" smtClean="0"/>
          </a:p>
          <a:p>
            <a:r>
              <a:rPr lang="en-US" sz="2000" dirty="0" smtClean="0"/>
              <a:t>The </a:t>
            </a:r>
            <a:r>
              <a:rPr lang="en-US" sz="2000" dirty="0"/>
              <a:t>features like Central processor, storage area, memory &amp; input-output devices were incorporated in the design. It also has the capability to follow some machine sequences. </a:t>
            </a:r>
            <a:endParaRPr lang="en-US" sz="2000" dirty="0" smtClean="0"/>
          </a:p>
        </p:txBody>
      </p:sp>
    </p:spTree>
    <p:extLst>
      <p:ext uri="{BB962C8B-B14F-4D97-AF65-F5344CB8AC3E}">
        <p14:creationId xmlns:p14="http://schemas.microsoft.com/office/powerpoint/2010/main" val="1166943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Babbage’s Analytical </a:t>
            </a:r>
            <a:r>
              <a:rPr lang="en-US" b="1" dirty="0" smtClean="0"/>
              <a:t>Engine </a:t>
            </a:r>
            <a:r>
              <a:rPr lang="en-US" sz="2800" i="1" dirty="0" smtClean="0"/>
              <a:t>cont’d</a:t>
            </a:r>
            <a:endParaRPr lang="en-US" b="1" dirty="0"/>
          </a:p>
        </p:txBody>
      </p:sp>
      <p:sp>
        <p:nvSpPr>
          <p:cNvPr id="3" name="Content Placeholder 2"/>
          <p:cNvSpPr>
            <a:spLocks noGrp="1"/>
          </p:cNvSpPr>
          <p:nvPr>
            <p:ph idx="1"/>
          </p:nvPr>
        </p:nvSpPr>
        <p:spPr/>
        <p:txBody>
          <a:bodyPr>
            <a:normAutofit lnSpcReduction="10000"/>
          </a:bodyPr>
          <a:lstStyle/>
          <a:p>
            <a:r>
              <a:rPr lang="en-US" dirty="0"/>
              <a:t>The most fascinating of all was the permission to change the numbers &amp; instructions already stored in the machine. </a:t>
            </a:r>
          </a:p>
          <a:p>
            <a:r>
              <a:rPr lang="en-US" dirty="0"/>
              <a:t>The programs were to be stored in punched cards to be read by the machine. </a:t>
            </a:r>
            <a:r>
              <a:rPr lang="en-US" b="1" dirty="0"/>
              <a:t>Lady Augusta Ada Lovelace</a:t>
            </a:r>
            <a:r>
              <a:rPr lang="en-US" dirty="0"/>
              <a:t> helped Babbage in organizing the programs into the analytical machine concept. So she is also called as the </a:t>
            </a:r>
            <a:r>
              <a:rPr lang="en-US" b="1" i="1" dirty="0"/>
              <a:t>First Programmer. </a:t>
            </a:r>
          </a:p>
          <a:p>
            <a:endParaRPr lang="en-US" dirty="0"/>
          </a:p>
          <a:p>
            <a:endParaRPr lang="en-US" dirty="0"/>
          </a:p>
        </p:txBody>
      </p:sp>
    </p:spTree>
    <p:extLst>
      <p:ext uri="{BB962C8B-B14F-4D97-AF65-F5344CB8AC3E}">
        <p14:creationId xmlns:p14="http://schemas.microsoft.com/office/powerpoint/2010/main" val="3198845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Babbage’s Analytical Engine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1524001"/>
            <a:ext cx="5339018" cy="5334000"/>
          </a:xfrm>
          <a:prstGeom prst="rect">
            <a:avLst/>
          </a:prstGeom>
        </p:spPr>
      </p:pic>
    </p:spTree>
    <p:extLst>
      <p:ext uri="{BB962C8B-B14F-4D97-AF65-F5344CB8AC3E}">
        <p14:creationId xmlns:p14="http://schemas.microsoft.com/office/powerpoint/2010/main" val="2189082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 computer is an electronic machine that accepts input, processes it, produces output and stores information.</a:t>
            </a:r>
          </a:p>
          <a:p>
            <a:pPr marL="0" indent="0">
              <a:buNone/>
            </a:pPr>
            <a:r>
              <a:rPr lang="en-US" sz="3000" b="1" dirty="0"/>
              <a:t>W</a:t>
            </a:r>
            <a:r>
              <a:rPr lang="en-US" sz="3000" b="1" dirty="0" smtClean="0"/>
              <a:t>hat do computers do? (IPO – Input-Process-Output)</a:t>
            </a:r>
            <a:endParaRPr lang="en-US" sz="3000" b="1" dirty="0"/>
          </a:p>
          <a:p>
            <a:r>
              <a:rPr lang="en-US" dirty="0" smtClean="0"/>
              <a:t>Accepts data as raw facts such as figures, numbers, letters and symbols.</a:t>
            </a:r>
          </a:p>
          <a:p>
            <a:r>
              <a:rPr lang="en-US" dirty="0" smtClean="0"/>
              <a:t>Processes data into information (processed data).</a:t>
            </a:r>
          </a:p>
          <a:p>
            <a:r>
              <a:rPr lang="en-US" dirty="0" smtClean="0"/>
              <a:t>Produces output.</a:t>
            </a:r>
          </a:p>
          <a:p>
            <a:r>
              <a:rPr lang="en-US" dirty="0" smtClean="0"/>
              <a:t>Stores results.</a:t>
            </a:r>
          </a:p>
        </p:txBody>
      </p:sp>
    </p:spTree>
    <p:extLst>
      <p:ext uri="{BB962C8B-B14F-4D97-AF65-F5344CB8AC3E}">
        <p14:creationId xmlns:p14="http://schemas.microsoft.com/office/powerpoint/2010/main" val="4148160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a:t>Herman Hollerith’s Card Reader</a:t>
            </a:r>
          </a:p>
        </p:txBody>
      </p:sp>
      <p:sp>
        <p:nvSpPr>
          <p:cNvPr id="3" name="Content Placeholder 2"/>
          <p:cNvSpPr>
            <a:spLocks noGrp="1"/>
          </p:cNvSpPr>
          <p:nvPr>
            <p:ph idx="1"/>
          </p:nvPr>
        </p:nvSpPr>
        <p:spPr>
          <a:xfrm>
            <a:off x="457200" y="838200"/>
            <a:ext cx="8229600" cy="4525963"/>
          </a:xfrm>
        </p:spPr>
        <p:txBody>
          <a:bodyPr>
            <a:normAutofit fontScale="70000" lnSpcReduction="20000"/>
          </a:bodyPr>
          <a:lstStyle/>
          <a:p>
            <a:r>
              <a:rPr lang="en-US" b="1" dirty="0"/>
              <a:t>Herman Hollerith’s Card Reader </a:t>
            </a:r>
            <a:r>
              <a:rPr lang="en-US" dirty="0"/>
              <a:t>(1877 AD): An American Statistician Herman Hollerith, working in the department of Census fabricated the dream of Charles Babbage. </a:t>
            </a:r>
            <a:endParaRPr lang="en-US" dirty="0" smtClean="0"/>
          </a:p>
          <a:p>
            <a:r>
              <a:rPr lang="en-US" dirty="0" smtClean="0"/>
              <a:t>He </a:t>
            </a:r>
            <a:r>
              <a:rPr lang="en-US" dirty="0"/>
              <a:t>was annoyed at the time taken to calculate &amp; organize the data of a census. It generally took around 10 years to calculate the data by which time the next census became due.  </a:t>
            </a:r>
            <a:endParaRPr lang="en-US" dirty="0" smtClean="0"/>
          </a:p>
          <a:p>
            <a:r>
              <a:rPr lang="en-US" dirty="0" smtClean="0"/>
              <a:t>By </a:t>
            </a:r>
            <a:r>
              <a:rPr lang="en-US" dirty="0"/>
              <a:t>his efforts he developed the machine &amp; used it for census data calculations. The data was now calculated in three years instead of 10 years. He used punched cards for input, output &amp; instructions.  </a:t>
            </a:r>
          </a:p>
          <a:p>
            <a:r>
              <a:rPr lang="en-US" dirty="0" smtClean="0"/>
              <a:t>Hollerith </a:t>
            </a:r>
            <a:r>
              <a:rPr lang="en-US" dirty="0"/>
              <a:t>founded a tabulating machine company that later merged with others to become the IBM (International Business Machines Corporation), one of the biggest companies in the field of computers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572000"/>
            <a:ext cx="2657740" cy="2286000"/>
          </a:xfrm>
          <a:prstGeom prst="rect">
            <a:avLst/>
          </a:prstGeom>
        </p:spPr>
      </p:pic>
    </p:spTree>
    <p:extLst>
      <p:ext uri="{BB962C8B-B14F-4D97-AF65-F5344CB8AC3E}">
        <p14:creationId xmlns:p14="http://schemas.microsoft.com/office/powerpoint/2010/main" val="2692061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t>Mark-I</a:t>
            </a:r>
          </a:p>
        </p:txBody>
      </p:sp>
      <p:sp>
        <p:nvSpPr>
          <p:cNvPr id="3" name="Content Placeholder 2"/>
          <p:cNvSpPr>
            <a:spLocks noGrp="1"/>
          </p:cNvSpPr>
          <p:nvPr>
            <p:ph idx="1"/>
          </p:nvPr>
        </p:nvSpPr>
        <p:spPr>
          <a:xfrm>
            <a:off x="533400" y="914400"/>
            <a:ext cx="8229600" cy="4525963"/>
          </a:xfrm>
        </p:spPr>
        <p:txBody>
          <a:bodyPr>
            <a:normAutofit/>
          </a:bodyPr>
          <a:lstStyle/>
          <a:p>
            <a:r>
              <a:rPr lang="en-US" sz="2000" b="1" dirty="0"/>
              <a:t>Mark-I</a:t>
            </a:r>
            <a:r>
              <a:rPr lang="en-US" sz="2000" dirty="0"/>
              <a:t> (1937 to 1943 AD): With the help of IBM Engineers Prof. Howard Aiken (1900-1973) constructed a computer named </a:t>
            </a:r>
            <a:r>
              <a:rPr lang="en-US" sz="2000" b="1" dirty="0"/>
              <a:t>Mark-I. </a:t>
            </a:r>
            <a:endParaRPr lang="en-US" sz="2000" b="1" dirty="0" smtClean="0"/>
          </a:p>
          <a:p>
            <a:r>
              <a:rPr lang="en-US" sz="2000" dirty="0" smtClean="0"/>
              <a:t>This </a:t>
            </a:r>
            <a:r>
              <a:rPr lang="en-US" sz="2000" dirty="0"/>
              <a:t>could multiply numbers in seconds, which was a record at that time. It was first electromagnetic computer that could calculate according to preprogrammed instructions automatically without any need of human intervention. </a:t>
            </a:r>
            <a:endParaRPr lang="en-US" sz="2000" dirty="0" smtClean="0"/>
          </a:p>
          <a:p>
            <a:r>
              <a:rPr lang="en-US" sz="2000" dirty="0" smtClean="0"/>
              <a:t>It </a:t>
            </a:r>
            <a:r>
              <a:rPr lang="en-US" sz="2000" dirty="0"/>
              <a:t>was a huge machine and occupied several rooms. </a:t>
            </a:r>
            <a:endParaRPr lang="en-US" sz="2000" dirty="0" smtClean="0"/>
          </a:p>
          <a:p>
            <a:r>
              <a:rPr lang="en-US" sz="2000" dirty="0" smtClean="0"/>
              <a:t>The </a:t>
            </a:r>
            <a:r>
              <a:rPr lang="en-US" sz="2000" dirty="0"/>
              <a:t>inside of the computer had the electrical wires that were hundred miles long. Several electromechanical relays &amp; mechanical counters were used for arithmetic calculations. </a:t>
            </a:r>
            <a:endParaRPr lang="en-US" sz="2000" dirty="0" smtClean="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4114800"/>
            <a:ext cx="3276600" cy="2743200"/>
          </a:xfrm>
          <a:prstGeom prst="rect">
            <a:avLst/>
          </a:prstGeom>
        </p:spPr>
      </p:pic>
    </p:spTree>
    <p:extLst>
      <p:ext uri="{BB962C8B-B14F-4D97-AF65-F5344CB8AC3E}">
        <p14:creationId xmlns:p14="http://schemas.microsoft.com/office/powerpoint/2010/main" val="1162430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a:t>ENIAC</a:t>
            </a:r>
          </a:p>
        </p:txBody>
      </p:sp>
      <p:sp>
        <p:nvSpPr>
          <p:cNvPr id="3" name="Content Placeholder 2"/>
          <p:cNvSpPr>
            <a:spLocks noGrp="1"/>
          </p:cNvSpPr>
          <p:nvPr>
            <p:ph idx="1"/>
          </p:nvPr>
        </p:nvSpPr>
        <p:spPr>
          <a:xfrm>
            <a:off x="457200" y="762000"/>
            <a:ext cx="8229600" cy="6096000"/>
          </a:xfrm>
        </p:spPr>
        <p:txBody>
          <a:bodyPr>
            <a:normAutofit/>
          </a:bodyPr>
          <a:lstStyle/>
          <a:p>
            <a:r>
              <a:rPr lang="en-US" sz="2000" b="1" dirty="0"/>
              <a:t>ENIAC</a:t>
            </a:r>
            <a:r>
              <a:rPr lang="en-US" sz="2000" dirty="0"/>
              <a:t>: (1946 AD) this was the first electronic Computer developed by a team lead by Prof. Eckert and </a:t>
            </a:r>
            <a:r>
              <a:rPr lang="en-US" sz="2000" dirty="0" err="1"/>
              <a:t>Mauchy</a:t>
            </a:r>
            <a:r>
              <a:rPr lang="en-US" sz="2000" dirty="0"/>
              <a:t> at the University of Pennsylvania in USA. </a:t>
            </a:r>
            <a:endParaRPr lang="en-US" sz="2000" dirty="0" smtClean="0"/>
          </a:p>
          <a:p>
            <a:r>
              <a:rPr lang="en-US" sz="2000" dirty="0" smtClean="0"/>
              <a:t>Electronic </a:t>
            </a:r>
            <a:r>
              <a:rPr lang="en-US" sz="2000" dirty="0"/>
              <a:t>Numerical Integrator And Calculator called ENIAC used vacuum tubes as switching devices. </a:t>
            </a:r>
            <a:endParaRPr lang="en-US" sz="2000" dirty="0" smtClean="0"/>
          </a:p>
          <a:p>
            <a:r>
              <a:rPr lang="en-US" sz="2000" dirty="0" smtClean="0"/>
              <a:t>It </a:t>
            </a:r>
            <a:r>
              <a:rPr lang="en-US" sz="2000" dirty="0"/>
              <a:t>was having around 18,000 Vacuum tubes, 70000 registers, 10000 capacitors and 600 switches. It used 150,000 watts of electricity &amp; cost $ 400,000. It occupied around 5000 square feet of space. It took around 200 microseconds for addition &amp; 2800 microseconds for multiplication. </a:t>
            </a:r>
            <a:endParaRPr lang="en-US" sz="2000" dirty="0" smtClean="0"/>
          </a:p>
          <a:p>
            <a:r>
              <a:rPr lang="en-US" sz="2000" dirty="0" smtClean="0"/>
              <a:t>US </a:t>
            </a:r>
            <a:r>
              <a:rPr lang="en-US" sz="2000" dirty="0"/>
              <a:t>army used it until 1955 to calculate the trajectories of missiles &amp; other mathematical calculations. Instructions were given to the computer by External Plug Boards or switches</a:t>
            </a:r>
            <a:r>
              <a:rPr lang="en-US" sz="2000" dirty="0" smtClean="0"/>
              <a:t>.</a:t>
            </a:r>
          </a:p>
          <a:p>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0344"/>
          <a:stretch/>
        </p:blipFill>
        <p:spPr>
          <a:xfrm>
            <a:off x="4267200" y="4648200"/>
            <a:ext cx="2057400" cy="1981200"/>
          </a:xfrm>
          <a:prstGeom prst="rect">
            <a:avLst/>
          </a:prstGeom>
        </p:spPr>
      </p:pic>
    </p:spTree>
    <p:extLst>
      <p:ext uri="{BB962C8B-B14F-4D97-AF65-F5344CB8AC3E}">
        <p14:creationId xmlns:p14="http://schemas.microsoft.com/office/powerpoint/2010/main" val="3648707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EDVAC</a:t>
            </a:r>
          </a:p>
        </p:txBody>
      </p:sp>
      <p:sp>
        <p:nvSpPr>
          <p:cNvPr id="3" name="Content Placeholder 2"/>
          <p:cNvSpPr>
            <a:spLocks noGrp="1"/>
          </p:cNvSpPr>
          <p:nvPr>
            <p:ph idx="1"/>
          </p:nvPr>
        </p:nvSpPr>
        <p:spPr/>
        <p:txBody>
          <a:bodyPr>
            <a:normAutofit fontScale="92500" lnSpcReduction="10000"/>
          </a:bodyPr>
          <a:lstStyle/>
          <a:p>
            <a:r>
              <a:rPr lang="en-US" b="1" dirty="0"/>
              <a:t>EDVAC</a:t>
            </a:r>
            <a:r>
              <a:rPr lang="en-US" dirty="0"/>
              <a:t> (1949 AD): By this time the binary number system was invented. </a:t>
            </a:r>
            <a:endParaRPr lang="en-US" dirty="0" smtClean="0"/>
          </a:p>
          <a:p>
            <a:r>
              <a:rPr lang="en-US" dirty="0" smtClean="0"/>
              <a:t>So </a:t>
            </a:r>
            <a:r>
              <a:rPr lang="en-US" dirty="0"/>
              <a:t>now it was simple to store in binary numbers instead of decimal numbers. </a:t>
            </a:r>
            <a:endParaRPr lang="en-US" dirty="0" smtClean="0"/>
          </a:p>
          <a:p>
            <a:r>
              <a:rPr lang="en-US" dirty="0" smtClean="0"/>
              <a:t>Electronic </a:t>
            </a:r>
            <a:r>
              <a:rPr lang="en-US" dirty="0"/>
              <a:t>Discrete variable automatic computer known as EDVAC also used the Von Neumann Architecture. </a:t>
            </a:r>
            <a:endParaRPr lang="en-US" dirty="0" smtClean="0"/>
          </a:p>
          <a:p>
            <a:r>
              <a:rPr lang="en-US" dirty="0" smtClean="0"/>
              <a:t>This </a:t>
            </a:r>
            <a:r>
              <a:rPr lang="en-US" dirty="0"/>
              <a:t>architecture advocates the concept of pre-stored instructions as programs. With this the operations became faster then before. </a:t>
            </a:r>
          </a:p>
        </p:txBody>
      </p:sp>
    </p:spTree>
    <p:extLst>
      <p:ext uri="{BB962C8B-B14F-4D97-AF65-F5344CB8AC3E}">
        <p14:creationId xmlns:p14="http://schemas.microsoft.com/office/powerpoint/2010/main" val="1175076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EDSAC</a:t>
            </a:r>
          </a:p>
        </p:txBody>
      </p:sp>
      <p:sp>
        <p:nvSpPr>
          <p:cNvPr id="3" name="Content Placeholder 2"/>
          <p:cNvSpPr>
            <a:spLocks noGrp="1"/>
          </p:cNvSpPr>
          <p:nvPr>
            <p:ph idx="1"/>
          </p:nvPr>
        </p:nvSpPr>
        <p:spPr/>
        <p:txBody>
          <a:bodyPr>
            <a:normAutofit fontScale="92500"/>
          </a:bodyPr>
          <a:lstStyle/>
          <a:p>
            <a:pPr marL="0" indent="0">
              <a:buNone/>
            </a:pPr>
            <a:endParaRPr lang="en-US" dirty="0"/>
          </a:p>
          <a:p>
            <a:r>
              <a:rPr lang="en-US" b="1" dirty="0"/>
              <a:t>EDSAC </a:t>
            </a:r>
            <a:r>
              <a:rPr lang="en-US" dirty="0"/>
              <a:t>(1949 AD): Prof. MV Wilkes working at Cambridge University built Electronic Delay And Storage Automatic Computer known as EDSAC.  </a:t>
            </a:r>
            <a:endParaRPr lang="en-US" dirty="0" smtClean="0"/>
          </a:p>
          <a:p>
            <a:r>
              <a:rPr lang="en-US" dirty="0" smtClean="0"/>
              <a:t>It </a:t>
            </a:r>
            <a:r>
              <a:rPr lang="en-US" dirty="0"/>
              <a:t>used Mercury delay lines for storage.  It also used binary number system &amp; Von Neumann Architecture. </a:t>
            </a:r>
            <a:endParaRPr lang="en-US" dirty="0" smtClean="0"/>
          </a:p>
          <a:p>
            <a:r>
              <a:rPr lang="en-US" dirty="0" smtClean="0"/>
              <a:t>This </a:t>
            </a:r>
            <a:r>
              <a:rPr lang="en-US" dirty="0"/>
              <a:t>allowed easy implementation of loop structures in programs. </a:t>
            </a:r>
          </a:p>
        </p:txBody>
      </p:sp>
    </p:spTree>
    <p:extLst>
      <p:ext uri="{BB962C8B-B14F-4D97-AF65-F5344CB8AC3E}">
        <p14:creationId xmlns:p14="http://schemas.microsoft.com/office/powerpoint/2010/main" val="2843376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UNIVAC</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p>
          <a:p>
            <a:r>
              <a:rPr lang="en-US" b="1" dirty="0"/>
              <a:t>UNIVAC</a:t>
            </a:r>
            <a:r>
              <a:rPr lang="en-US" dirty="0"/>
              <a:t> (1951 AD):  Universal Automatic Computer known as UNIVAC was the first commercial computer developed by UNIVAC division of Remington Rand Company. </a:t>
            </a:r>
            <a:endParaRPr lang="en-US" dirty="0" smtClean="0"/>
          </a:p>
          <a:p>
            <a:r>
              <a:rPr lang="en-US" dirty="0" smtClean="0"/>
              <a:t>It </a:t>
            </a:r>
            <a:r>
              <a:rPr lang="en-US" dirty="0"/>
              <a:t>was used by General Electric besides other big companies. </a:t>
            </a:r>
            <a:endParaRPr lang="en-US" dirty="0" smtClean="0"/>
          </a:p>
          <a:p>
            <a:r>
              <a:rPr lang="en-US" dirty="0" smtClean="0"/>
              <a:t>Initial </a:t>
            </a:r>
            <a:r>
              <a:rPr lang="en-US" dirty="0"/>
              <a:t>applications of computers were in Science &amp; Engineering where the calculations to be done are enormous.  </a:t>
            </a:r>
          </a:p>
        </p:txBody>
      </p:sp>
    </p:spTree>
    <p:extLst>
      <p:ext uri="{BB962C8B-B14F-4D97-AF65-F5344CB8AC3E}">
        <p14:creationId xmlns:p14="http://schemas.microsoft.com/office/powerpoint/2010/main" val="4262019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IBM 650</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b="1" dirty="0"/>
              <a:t>IBM 650 </a:t>
            </a:r>
            <a:r>
              <a:rPr lang="en-US" dirty="0"/>
              <a:t>(1955 AD): This computer made IBM as the leader in the field of computers. </a:t>
            </a:r>
            <a:endParaRPr lang="en-US" dirty="0" smtClean="0"/>
          </a:p>
          <a:p>
            <a:r>
              <a:rPr lang="en-US" dirty="0" smtClean="0"/>
              <a:t>Thomas </a:t>
            </a:r>
            <a:r>
              <a:rPr lang="en-US" dirty="0"/>
              <a:t>Watson, son of the IBM founder was responsible for introducing this computer with the help of IBM Engineer’s. </a:t>
            </a:r>
          </a:p>
          <a:p>
            <a:pPr marL="0" indent="0">
              <a:buNone/>
            </a:pPr>
            <a:endParaRPr lang="en-US" dirty="0"/>
          </a:p>
          <a:p>
            <a:r>
              <a:rPr lang="en-US" b="1" dirty="0"/>
              <a:t>IBM 700 Series </a:t>
            </a:r>
            <a:r>
              <a:rPr lang="en-US" dirty="0"/>
              <a:t>(1955 AD): IBM 701,IBM 702 and IBM 703 were some of the computers from IBM 700 series. Each was having minor improvements from its predecessor but there was no major change in the design or technology being used.</a:t>
            </a:r>
          </a:p>
          <a:p>
            <a:endParaRPr lang="en-US" dirty="0"/>
          </a:p>
          <a:p>
            <a:endParaRPr lang="en-US" dirty="0"/>
          </a:p>
          <a:p>
            <a:endParaRPr lang="en-US" dirty="0"/>
          </a:p>
        </p:txBody>
      </p:sp>
    </p:spTree>
    <p:extLst>
      <p:ext uri="{BB962C8B-B14F-4D97-AF65-F5344CB8AC3E}">
        <p14:creationId xmlns:p14="http://schemas.microsoft.com/office/powerpoint/2010/main" val="4285434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COMPUTERS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After this many companies were involved in the manufacturing &amp; development of computing machines. The computers gained the interest of the scientific community as a major tool for solving &amp; performing various applications in different aspects of life. </a:t>
            </a:r>
            <a:endParaRPr lang="en-US" dirty="0" smtClean="0"/>
          </a:p>
          <a:p>
            <a:r>
              <a:rPr lang="en-US" dirty="0" smtClean="0"/>
              <a:t>So </a:t>
            </a:r>
            <a:r>
              <a:rPr lang="en-US" dirty="0"/>
              <a:t>there were thousands of models of different computers given by different companies in different countries. </a:t>
            </a:r>
            <a:endParaRPr lang="en-US" dirty="0" smtClean="0"/>
          </a:p>
          <a:p>
            <a:r>
              <a:rPr lang="en-US" dirty="0" smtClean="0"/>
              <a:t>Instead </a:t>
            </a:r>
            <a:r>
              <a:rPr lang="en-US" dirty="0"/>
              <a:t>of Discussing Each of them, they had been divided into five generations based on major changes in technology &amp; design of computers.</a:t>
            </a:r>
          </a:p>
        </p:txBody>
      </p:sp>
    </p:spTree>
    <p:extLst>
      <p:ext uri="{BB962C8B-B14F-4D97-AF65-F5344CB8AC3E}">
        <p14:creationId xmlns:p14="http://schemas.microsoft.com/office/powerpoint/2010/main" val="729385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 of computers according to generation</a:t>
            </a:r>
            <a:endParaRPr lang="en-US" b="1" dirty="0"/>
          </a:p>
        </p:txBody>
      </p:sp>
      <p:sp>
        <p:nvSpPr>
          <p:cNvPr id="3" name="Content Placeholder 2"/>
          <p:cNvSpPr>
            <a:spLocks noGrp="1"/>
          </p:cNvSpPr>
          <p:nvPr>
            <p:ph idx="1"/>
          </p:nvPr>
        </p:nvSpPr>
        <p:spPr/>
        <p:txBody>
          <a:bodyPr/>
          <a:lstStyle/>
          <a:p>
            <a:r>
              <a:rPr lang="en-US" dirty="0" smtClean="0"/>
              <a:t>First generation computers</a:t>
            </a:r>
          </a:p>
          <a:p>
            <a:r>
              <a:rPr lang="en-US" dirty="0" smtClean="0"/>
              <a:t>Second generation computers</a:t>
            </a:r>
          </a:p>
          <a:p>
            <a:r>
              <a:rPr lang="en-US" dirty="0" smtClean="0"/>
              <a:t>Third </a:t>
            </a:r>
            <a:r>
              <a:rPr lang="en-US" dirty="0"/>
              <a:t>generation </a:t>
            </a:r>
            <a:r>
              <a:rPr lang="en-US" dirty="0" smtClean="0"/>
              <a:t>computers</a:t>
            </a:r>
          </a:p>
          <a:p>
            <a:r>
              <a:rPr lang="en-US" dirty="0" smtClean="0"/>
              <a:t>Fourth </a:t>
            </a:r>
            <a:r>
              <a:rPr lang="en-US" dirty="0"/>
              <a:t>generation </a:t>
            </a:r>
            <a:r>
              <a:rPr lang="en-US" dirty="0" smtClean="0"/>
              <a:t>computers</a:t>
            </a:r>
          </a:p>
          <a:p>
            <a:r>
              <a:rPr lang="en-US" dirty="0" smtClean="0"/>
              <a:t>Fifth </a:t>
            </a:r>
            <a:r>
              <a:rPr lang="en-US" dirty="0"/>
              <a:t>generation computers</a:t>
            </a:r>
          </a:p>
        </p:txBody>
      </p:sp>
    </p:spTree>
    <p:extLst>
      <p:ext uri="{BB962C8B-B14F-4D97-AF65-F5344CB8AC3E}">
        <p14:creationId xmlns:p14="http://schemas.microsoft.com/office/powerpoint/2010/main" val="2020789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Generation (up to 1954):</a:t>
            </a:r>
          </a:p>
        </p:txBody>
      </p:sp>
      <p:sp>
        <p:nvSpPr>
          <p:cNvPr id="3" name="Content Placeholder 2"/>
          <p:cNvSpPr>
            <a:spLocks noGrp="1"/>
          </p:cNvSpPr>
          <p:nvPr>
            <p:ph idx="1"/>
          </p:nvPr>
        </p:nvSpPr>
        <p:spPr>
          <a:xfrm>
            <a:off x="76200" y="1600200"/>
            <a:ext cx="8763000" cy="5257800"/>
          </a:xfrm>
        </p:spPr>
        <p:txBody>
          <a:bodyPr>
            <a:normAutofit/>
          </a:bodyPr>
          <a:lstStyle/>
          <a:p>
            <a:r>
              <a:rPr lang="en-US" dirty="0" smtClean="0"/>
              <a:t>All </a:t>
            </a:r>
            <a:r>
              <a:rPr lang="en-US" dirty="0"/>
              <a:t>the electronic computers described above are part of the first generation of computers. It started with ENIAC as the first electronic computer. Major characteristics of the computers belonging to first generations were</a:t>
            </a:r>
            <a:r>
              <a:rPr lang="en-US" dirty="0" smtClean="0"/>
              <a:t>.</a:t>
            </a:r>
          </a:p>
          <a:p>
            <a:pPr marL="1371600" lvl="2" indent="-457200">
              <a:buFont typeface="+mj-lt"/>
              <a:buAutoNum type="arabicPeriod"/>
            </a:pPr>
            <a:r>
              <a:rPr lang="en-US" dirty="0" smtClean="0"/>
              <a:t>The </a:t>
            </a:r>
            <a:r>
              <a:rPr lang="en-US" dirty="0"/>
              <a:t>computers used Vacuum </a:t>
            </a:r>
            <a:r>
              <a:rPr lang="en-US" dirty="0" smtClean="0"/>
              <a:t>Tubes.</a:t>
            </a:r>
          </a:p>
          <a:p>
            <a:pPr marL="1371600" lvl="2" indent="-457200">
              <a:buFont typeface="+mj-lt"/>
              <a:buAutoNum type="arabicPeriod"/>
            </a:pPr>
            <a:r>
              <a:rPr lang="en-US" dirty="0" smtClean="0"/>
              <a:t>The </a:t>
            </a:r>
            <a:r>
              <a:rPr lang="en-US" dirty="0"/>
              <a:t>size of the machines was </a:t>
            </a:r>
            <a:r>
              <a:rPr lang="en-US" dirty="0" smtClean="0"/>
              <a:t>huge.</a:t>
            </a:r>
          </a:p>
          <a:p>
            <a:pPr marL="1371600" lvl="2" indent="-457200">
              <a:buFont typeface="+mj-lt"/>
              <a:buAutoNum type="arabicPeriod"/>
            </a:pPr>
            <a:r>
              <a:rPr lang="en-US" dirty="0" smtClean="0"/>
              <a:t>The </a:t>
            </a:r>
            <a:r>
              <a:rPr lang="en-US" dirty="0"/>
              <a:t>speed of processing was very slow. </a:t>
            </a:r>
          </a:p>
          <a:p>
            <a:pPr marL="1371600" lvl="2" indent="-457200">
              <a:buFont typeface="+mj-lt"/>
              <a:buAutoNum type="arabicPeriod"/>
            </a:pPr>
            <a:r>
              <a:rPr lang="en-US" dirty="0" smtClean="0"/>
              <a:t>The </a:t>
            </a:r>
            <a:r>
              <a:rPr lang="en-US" dirty="0"/>
              <a:t>space taken was too large. </a:t>
            </a:r>
          </a:p>
          <a:p>
            <a:pPr marL="1371600" lvl="2" indent="-457200">
              <a:buFont typeface="+mj-lt"/>
              <a:buAutoNum type="arabicPeriod"/>
            </a:pPr>
            <a:r>
              <a:rPr lang="en-US" dirty="0" smtClean="0"/>
              <a:t>The </a:t>
            </a:r>
            <a:r>
              <a:rPr lang="en-US" dirty="0"/>
              <a:t>computers were very </a:t>
            </a:r>
            <a:r>
              <a:rPr lang="en-US" dirty="0" smtClean="0"/>
              <a:t>costly.</a:t>
            </a:r>
          </a:p>
        </p:txBody>
      </p:sp>
    </p:spTree>
    <p:extLst>
      <p:ext uri="{BB962C8B-B14F-4D97-AF65-F5344CB8AC3E}">
        <p14:creationId xmlns:p14="http://schemas.microsoft.com/office/powerpoint/2010/main" val="2300897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28600"/>
            <a:ext cx="8229600" cy="731838"/>
          </a:xfrm>
        </p:spPr>
        <p:txBody>
          <a:bodyPr>
            <a:normAutofit fontScale="90000"/>
          </a:bodyPr>
          <a:lstStyle/>
          <a:p>
            <a:r>
              <a:rPr lang="en-US" b="1" dirty="0" smtClean="0"/>
              <a:t>Characteristics of a computer</a:t>
            </a:r>
            <a:endParaRPr lang="en-US" b="1" dirty="0"/>
          </a:p>
        </p:txBody>
      </p:sp>
      <p:sp>
        <p:nvSpPr>
          <p:cNvPr id="3" name="Content Placeholder 2"/>
          <p:cNvSpPr>
            <a:spLocks noGrp="1"/>
          </p:cNvSpPr>
          <p:nvPr>
            <p:ph idx="1"/>
          </p:nvPr>
        </p:nvSpPr>
        <p:spPr>
          <a:xfrm>
            <a:off x="457200" y="960438"/>
            <a:ext cx="8229600" cy="5897562"/>
          </a:xfrm>
        </p:spPr>
        <p:txBody>
          <a:bodyPr>
            <a:normAutofit fontScale="85000" lnSpcReduction="10000"/>
          </a:bodyPr>
          <a:lstStyle/>
          <a:p>
            <a:pPr marL="171195" marR="39873">
              <a:lnSpc>
                <a:spcPct val="95825"/>
              </a:lnSpc>
              <a:spcBef>
                <a:spcPts val="746"/>
              </a:spcBef>
            </a:pPr>
            <a:r>
              <a:rPr lang="en-US" b="1" spc="4" dirty="0">
                <a:solidFill>
                  <a:srgbClr val="FF0000"/>
                </a:solidFill>
                <a:latin typeface="Times New Roman"/>
                <a:cs typeface="Times New Roman"/>
              </a:rPr>
              <a:t>Sp</a:t>
            </a:r>
            <a:r>
              <a:rPr lang="en-US" b="1" spc="-9" dirty="0">
                <a:solidFill>
                  <a:srgbClr val="FF0000"/>
                </a:solidFill>
                <a:latin typeface="Times New Roman"/>
                <a:cs typeface="Times New Roman"/>
              </a:rPr>
              <a:t>ee</a:t>
            </a:r>
            <a:r>
              <a:rPr lang="en-US" b="1" spc="4" dirty="0">
                <a:solidFill>
                  <a:srgbClr val="FF0000"/>
                </a:solidFill>
                <a:latin typeface="Times New Roman"/>
                <a:cs typeface="Times New Roman"/>
              </a:rPr>
              <a:t>d</a:t>
            </a:r>
            <a:r>
              <a:rPr lang="en-US" b="1" dirty="0">
                <a:solidFill>
                  <a:srgbClr val="FF0000"/>
                </a:solidFill>
                <a:latin typeface="Times New Roman"/>
                <a:cs typeface="Times New Roman"/>
              </a:rPr>
              <a:t>:</a:t>
            </a:r>
            <a:r>
              <a:rPr lang="en-US" b="1" spc="-44" dirty="0">
                <a:solidFill>
                  <a:srgbClr val="FF0000"/>
                </a:solidFill>
                <a:latin typeface="Times New Roman"/>
                <a:cs typeface="Times New Roman"/>
              </a:rPr>
              <a:t> </a:t>
            </a:r>
            <a:r>
              <a:rPr lang="en-US" dirty="0">
                <a:latin typeface="Times New Roman"/>
                <a:cs typeface="Times New Roman"/>
              </a:rPr>
              <a:t>A</a:t>
            </a:r>
            <a:r>
              <a:rPr lang="en-US" spc="-125" dirty="0">
                <a:latin typeface="Times New Roman"/>
                <a:cs typeface="Times New Roman"/>
              </a:rPr>
              <a:t> </a:t>
            </a:r>
            <a:r>
              <a:rPr lang="en-US" dirty="0">
                <a:latin typeface="Times New Roman"/>
                <a:cs typeface="Times New Roman"/>
              </a:rPr>
              <a:t>p</a:t>
            </a:r>
            <a:r>
              <a:rPr lang="en-US" spc="44" dirty="0">
                <a:latin typeface="Times New Roman"/>
                <a:cs typeface="Times New Roman"/>
              </a:rPr>
              <a:t>o</a:t>
            </a:r>
            <a:r>
              <a:rPr lang="en-US" dirty="0">
                <a:latin typeface="Times New Roman"/>
                <a:cs typeface="Times New Roman"/>
              </a:rPr>
              <a:t>w</a:t>
            </a:r>
            <a:r>
              <a:rPr lang="en-US" spc="-14" dirty="0">
                <a:latin typeface="Times New Roman"/>
                <a:cs typeface="Times New Roman"/>
              </a:rPr>
              <a:t>e</a:t>
            </a:r>
            <a:r>
              <a:rPr lang="en-US" spc="14" dirty="0">
                <a:latin typeface="Times New Roman"/>
                <a:cs typeface="Times New Roman"/>
              </a:rPr>
              <a:t>r</a:t>
            </a:r>
            <a:r>
              <a:rPr lang="en-US" spc="-79" dirty="0">
                <a:latin typeface="Times New Roman"/>
                <a:cs typeface="Times New Roman"/>
              </a:rPr>
              <a:t>f</a:t>
            </a:r>
            <a:r>
              <a:rPr lang="en-US" dirty="0">
                <a:latin typeface="Times New Roman"/>
                <a:cs typeface="Times New Roman"/>
              </a:rPr>
              <a:t>ul</a:t>
            </a:r>
            <a:r>
              <a:rPr lang="en-US" spc="34" dirty="0">
                <a:latin typeface="Times New Roman"/>
                <a:cs typeface="Times New Roman"/>
              </a:rPr>
              <a:t> </a:t>
            </a:r>
            <a:r>
              <a:rPr lang="en-US" spc="-9" dirty="0">
                <a:latin typeface="Times New Roman"/>
                <a:cs typeface="Times New Roman"/>
              </a:rPr>
              <a:t>c</a:t>
            </a:r>
            <a:r>
              <a:rPr lang="en-US" spc="44" dirty="0">
                <a:latin typeface="Times New Roman"/>
                <a:cs typeface="Times New Roman"/>
              </a:rPr>
              <a:t>o</a:t>
            </a:r>
            <a:r>
              <a:rPr lang="en-US" spc="-89" dirty="0">
                <a:latin typeface="Times New Roman"/>
                <a:cs typeface="Times New Roman"/>
              </a:rPr>
              <a:t>m</a:t>
            </a:r>
            <a:r>
              <a:rPr lang="en-US" dirty="0">
                <a:latin typeface="Times New Roman"/>
                <a:cs typeface="Times New Roman"/>
              </a:rPr>
              <a:t>pu</a:t>
            </a:r>
            <a:r>
              <a:rPr lang="en-US" spc="50" dirty="0">
                <a:latin typeface="Times New Roman"/>
                <a:cs typeface="Times New Roman"/>
              </a:rPr>
              <a:t>t</a:t>
            </a:r>
            <a:r>
              <a:rPr lang="en-US" spc="-9" dirty="0">
                <a:latin typeface="Times New Roman"/>
                <a:cs typeface="Times New Roman"/>
              </a:rPr>
              <a:t>e</a:t>
            </a:r>
            <a:r>
              <a:rPr lang="en-US" dirty="0">
                <a:latin typeface="Times New Roman"/>
                <a:cs typeface="Times New Roman"/>
              </a:rPr>
              <a:t>r</a:t>
            </a:r>
            <a:r>
              <a:rPr lang="en-US" spc="-54" dirty="0">
                <a:latin typeface="Times New Roman"/>
                <a:cs typeface="Times New Roman"/>
              </a:rPr>
              <a:t> </a:t>
            </a:r>
            <a:r>
              <a:rPr lang="en-US" spc="-89" dirty="0">
                <a:latin typeface="Times New Roman"/>
                <a:cs typeface="Times New Roman"/>
              </a:rPr>
              <a:t>i</a:t>
            </a:r>
            <a:r>
              <a:rPr lang="en-US" dirty="0">
                <a:latin typeface="Times New Roman"/>
                <a:cs typeface="Times New Roman"/>
              </a:rPr>
              <a:t>s</a:t>
            </a:r>
            <a:r>
              <a:rPr lang="en-US" spc="104" dirty="0">
                <a:latin typeface="Times New Roman"/>
                <a:cs typeface="Times New Roman"/>
              </a:rPr>
              <a:t> </a:t>
            </a:r>
            <a:r>
              <a:rPr lang="en-US" spc="-9" dirty="0">
                <a:latin typeface="Times New Roman"/>
                <a:cs typeface="Times New Roman"/>
              </a:rPr>
              <a:t>ca</a:t>
            </a:r>
            <a:r>
              <a:rPr lang="en-US" dirty="0">
                <a:latin typeface="Times New Roman"/>
                <a:cs typeface="Times New Roman"/>
              </a:rPr>
              <a:t>p</a:t>
            </a:r>
            <a:r>
              <a:rPr lang="en-US" spc="-9" dirty="0">
                <a:latin typeface="Times New Roman"/>
                <a:cs typeface="Times New Roman"/>
              </a:rPr>
              <a:t>a</a:t>
            </a:r>
            <a:r>
              <a:rPr lang="en-US" spc="-50" dirty="0">
                <a:latin typeface="Times New Roman"/>
                <a:cs typeface="Times New Roman"/>
              </a:rPr>
              <a:t>b</a:t>
            </a:r>
            <a:r>
              <a:rPr lang="en-US" spc="-89" dirty="0">
                <a:latin typeface="Times New Roman"/>
                <a:cs typeface="Times New Roman"/>
              </a:rPr>
              <a:t>l</a:t>
            </a:r>
            <a:r>
              <a:rPr lang="en-US" dirty="0">
                <a:latin typeface="Times New Roman"/>
                <a:cs typeface="Times New Roman"/>
              </a:rPr>
              <a:t>e</a:t>
            </a:r>
            <a:r>
              <a:rPr lang="en-US" spc="109" dirty="0">
                <a:latin typeface="Times New Roman"/>
                <a:cs typeface="Times New Roman"/>
              </a:rPr>
              <a:t> </a:t>
            </a:r>
            <a:r>
              <a:rPr lang="en-US" spc="44" dirty="0">
                <a:latin typeface="Times New Roman"/>
                <a:cs typeface="Times New Roman"/>
              </a:rPr>
              <a:t>o</a:t>
            </a:r>
            <a:r>
              <a:rPr lang="en-US" dirty="0">
                <a:latin typeface="Times New Roman"/>
                <a:cs typeface="Times New Roman"/>
              </a:rPr>
              <a:t>f p</a:t>
            </a:r>
            <a:r>
              <a:rPr lang="en-US" spc="-9" dirty="0">
                <a:latin typeface="Times New Roman"/>
                <a:cs typeface="Times New Roman"/>
              </a:rPr>
              <a:t>e</a:t>
            </a:r>
            <a:r>
              <a:rPr lang="en-US" spc="14" dirty="0">
                <a:latin typeface="Times New Roman"/>
                <a:cs typeface="Times New Roman"/>
              </a:rPr>
              <a:t>r</a:t>
            </a:r>
            <a:r>
              <a:rPr lang="en-US" spc="-79" dirty="0">
                <a:latin typeface="Times New Roman"/>
                <a:cs typeface="Times New Roman"/>
              </a:rPr>
              <a:t>f</a:t>
            </a:r>
            <a:r>
              <a:rPr lang="en-US" spc="44" dirty="0">
                <a:latin typeface="Times New Roman"/>
                <a:cs typeface="Times New Roman"/>
              </a:rPr>
              <a:t>o</a:t>
            </a:r>
            <a:r>
              <a:rPr lang="en-US" spc="14" dirty="0">
                <a:latin typeface="Times New Roman"/>
                <a:cs typeface="Times New Roman"/>
              </a:rPr>
              <a:t>r</a:t>
            </a:r>
            <a:r>
              <a:rPr lang="en-US" spc="-89" dirty="0">
                <a:latin typeface="Times New Roman"/>
                <a:cs typeface="Times New Roman"/>
              </a:rPr>
              <a:t>mi</a:t>
            </a:r>
            <a:r>
              <a:rPr lang="en-US" spc="-50" dirty="0">
                <a:latin typeface="Times New Roman"/>
                <a:cs typeface="Times New Roman"/>
              </a:rPr>
              <a:t>n</a:t>
            </a:r>
            <a:r>
              <a:rPr lang="en-US" dirty="0">
                <a:latin typeface="Times New Roman"/>
                <a:cs typeface="Times New Roman"/>
              </a:rPr>
              <a:t>g</a:t>
            </a:r>
            <a:r>
              <a:rPr lang="en-US" spc="175" dirty="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b</a:t>
            </a:r>
            <a:r>
              <a:rPr lang="en-US" spc="44" dirty="0" smtClean="0">
                <a:latin typeface="Times New Roman"/>
                <a:cs typeface="Times New Roman"/>
              </a:rPr>
              <a:t>o</a:t>
            </a:r>
            <a:r>
              <a:rPr lang="en-US" dirty="0" smtClean="0">
                <a:latin typeface="Times New Roman"/>
                <a:cs typeface="Times New Roman"/>
              </a:rPr>
              <a:t>ut 3</a:t>
            </a:r>
            <a:r>
              <a:rPr lang="en-US" spc="14" dirty="0" smtClean="0">
                <a:latin typeface="Times New Roman"/>
                <a:cs typeface="Times New Roman"/>
              </a:rPr>
              <a:t>-</a:t>
            </a:r>
            <a:r>
              <a:rPr lang="en-US" dirty="0" smtClean="0">
                <a:latin typeface="Times New Roman"/>
                <a:cs typeface="Times New Roman"/>
              </a:rPr>
              <a:t>4  </a:t>
            </a:r>
            <a:r>
              <a:rPr lang="en-US" spc="-89" dirty="0">
                <a:latin typeface="Times New Roman"/>
                <a:cs typeface="Times New Roman"/>
              </a:rPr>
              <a:t>mi</a:t>
            </a:r>
            <a:r>
              <a:rPr lang="en-US" spc="-44" dirty="0">
                <a:latin typeface="Times New Roman"/>
                <a:cs typeface="Times New Roman"/>
              </a:rPr>
              <a:t>l</a:t>
            </a:r>
            <a:r>
              <a:rPr lang="en-US" dirty="0">
                <a:latin typeface="Times New Roman"/>
                <a:cs typeface="Times New Roman"/>
              </a:rPr>
              <a:t>l</a:t>
            </a:r>
            <a:r>
              <a:rPr lang="en-US" spc="-39"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164" dirty="0">
                <a:latin typeface="Times New Roman"/>
                <a:cs typeface="Times New Roman"/>
              </a:rPr>
              <a:t> </a:t>
            </a:r>
            <a:r>
              <a:rPr lang="en-US" spc="-19" dirty="0">
                <a:latin typeface="Times New Roman"/>
                <a:cs typeface="Times New Roman"/>
              </a:rPr>
              <a:t>s</a:t>
            </a:r>
            <a:r>
              <a:rPr lang="en-US" spc="-89" dirty="0">
                <a:latin typeface="Times New Roman"/>
                <a:cs typeface="Times New Roman"/>
              </a:rPr>
              <a:t>im</a:t>
            </a:r>
            <a:r>
              <a:rPr lang="en-US" dirty="0">
                <a:latin typeface="Times New Roman"/>
                <a:cs typeface="Times New Roman"/>
              </a:rPr>
              <a:t>p</a:t>
            </a:r>
            <a:r>
              <a:rPr lang="en-US" spc="-94" dirty="0">
                <a:latin typeface="Times New Roman"/>
                <a:cs typeface="Times New Roman"/>
              </a:rPr>
              <a:t>l</a:t>
            </a:r>
            <a:r>
              <a:rPr lang="en-US" dirty="0">
                <a:latin typeface="Times New Roman"/>
                <a:cs typeface="Times New Roman"/>
              </a:rPr>
              <a:t>e</a:t>
            </a:r>
            <a:r>
              <a:rPr lang="en-US" spc="264" dirty="0">
                <a:latin typeface="Times New Roman"/>
                <a:cs typeface="Times New Roman"/>
              </a:rPr>
              <a:t> </a:t>
            </a:r>
            <a:r>
              <a:rPr lang="en-US" spc="-89" dirty="0">
                <a:latin typeface="Times New Roman"/>
                <a:cs typeface="Times New Roman"/>
              </a:rPr>
              <a:t>i</a:t>
            </a:r>
            <a:r>
              <a:rPr lang="en-US" spc="-50" dirty="0">
                <a:latin typeface="Times New Roman"/>
                <a:cs typeface="Times New Roman"/>
              </a:rPr>
              <a:t>n</a:t>
            </a:r>
            <a:r>
              <a:rPr lang="en-US" spc="-19" dirty="0">
                <a:latin typeface="Times New Roman"/>
                <a:cs typeface="Times New Roman"/>
              </a:rPr>
              <a:t>s</a:t>
            </a:r>
            <a:r>
              <a:rPr lang="en-US" spc="50" dirty="0">
                <a:latin typeface="Times New Roman"/>
                <a:cs typeface="Times New Roman"/>
              </a:rPr>
              <a:t>t</a:t>
            </a:r>
            <a:r>
              <a:rPr lang="en-US" spc="14" dirty="0">
                <a:latin typeface="Times New Roman"/>
                <a:cs typeface="Times New Roman"/>
              </a:rPr>
              <a:t>r</a:t>
            </a:r>
            <a:r>
              <a:rPr lang="en-US" dirty="0">
                <a:latin typeface="Times New Roman"/>
                <a:cs typeface="Times New Roman"/>
              </a:rPr>
              <a:t>u</a:t>
            </a:r>
            <a:r>
              <a:rPr lang="en-US" spc="-9" dirty="0">
                <a:latin typeface="Times New Roman"/>
                <a:cs typeface="Times New Roman"/>
              </a:rPr>
              <a:t>c</a:t>
            </a:r>
            <a:r>
              <a:rPr lang="en-US" spc="50" dirty="0">
                <a:latin typeface="Times New Roman"/>
                <a:cs typeface="Times New Roman"/>
              </a:rPr>
              <a:t>t</a:t>
            </a:r>
            <a:r>
              <a:rPr lang="en-US" spc="-89" dirty="0">
                <a:latin typeface="Times New Roman"/>
                <a:cs typeface="Times New Roman"/>
              </a:rPr>
              <a:t>i</a:t>
            </a:r>
            <a:r>
              <a:rPr lang="en-US" spc="44" dirty="0">
                <a:latin typeface="Times New Roman"/>
                <a:cs typeface="Times New Roman"/>
              </a:rPr>
              <a:t>o</a:t>
            </a:r>
            <a:r>
              <a:rPr lang="en-US" spc="-50" dirty="0">
                <a:latin typeface="Times New Roman"/>
                <a:cs typeface="Times New Roman"/>
              </a:rPr>
              <a:t>n</a:t>
            </a:r>
            <a:r>
              <a:rPr lang="en-US" dirty="0">
                <a:latin typeface="Times New Roman"/>
                <a:cs typeface="Times New Roman"/>
              </a:rPr>
              <a:t>s</a:t>
            </a:r>
            <a:r>
              <a:rPr lang="en-US" spc="94" dirty="0">
                <a:latin typeface="Times New Roman"/>
                <a:cs typeface="Times New Roman"/>
              </a:rPr>
              <a:t> </a:t>
            </a:r>
            <a:r>
              <a:rPr lang="en-US" dirty="0">
                <a:latin typeface="Times New Roman"/>
                <a:cs typeface="Times New Roman"/>
              </a:rPr>
              <a:t>p</a:t>
            </a:r>
            <a:r>
              <a:rPr lang="en-US" spc="-9" dirty="0">
                <a:latin typeface="Times New Roman"/>
                <a:cs typeface="Times New Roman"/>
              </a:rPr>
              <a:t>e</a:t>
            </a:r>
            <a:r>
              <a:rPr lang="en-US" dirty="0">
                <a:latin typeface="Times New Roman"/>
                <a:cs typeface="Times New Roman"/>
              </a:rPr>
              <a:t>r</a:t>
            </a:r>
            <a:r>
              <a:rPr lang="en-US" spc="-89" dirty="0">
                <a:latin typeface="Times New Roman"/>
                <a:cs typeface="Times New Roman"/>
              </a:rPr>
              <a:t> </a:t>
            </a:r>
            <a:r>
              <a:rPr lang="en-US" spc="-19" dirty="0">
                <a:latin typeface="Times New Roman"/>
                <a:cs typeface="Times New Roman"/>
              </a:rPr>
              <a:t>s</a:t>
            </a:r>
            <a:r>
              <a:rPr lang="en-US" spc="-9" dirty="0">
                <a:latin typeface="Times New Roman"/>
                <a:cs typeface="Times New Roman"/>
              </a:rPr>
              <a:t>ec</a:t>
            </a:r>
            <a:r>
              <a:rPr lang="en-US" spc="44" dirty="0">
                <a:latin typeface="Times New Roman"/>
                <a:cs typeface="Times New Roman"/>
              </a:rPr>
              <a:t>o</a:t>
            </a:r>
            <a:r>
              <a:rPr lang="en-US" spc="-50" dirty="0">
                <a:latin typeface="Times New Roman"/>
                <a:cs typeface="Times New Roman"/>
              </a:rPr>
              <a:t>n</a:t>
            </a:r>
            <a:r>
              <a:rPr lang="en-US" dirty="0">
                <a:latin typeface="Times New Roman"/>
                <a:cs typeface="Times New Roman"/>
              </a:rPr>
              <a:t>d.</a:t>
            </a:r>
          </a:p>
          <a:p>
            <a:pPr marL="171195">
              <a:lnSpc>
                <a:spcPct val="100041"/>
              </a:lnSpc>
              <a:spcBef>
                <a:spcPts val="699"/>
              </a:spcBef>
            </a:pPr>
            <a:r>
              <a:rPr lang="en-US" b="1" dirty="0">
                <a:solidFill>
                  <a:srgbClr val="FF0000"/>
                </a:solidFill>
                <a:latin typeface="Times New Roman"/>
                <a:cs typeface="Times New Roman"/>
              </a:rPr>
              <a:t>Au</a:t>
            </a:r>
            <a:r>
              <a:rPr lang="en-US" b="1" spc="14" dirty="0">
                <a:solidFill>
                  <a:srgbClr val="FF0000"/>
                </a:solidFill>
                <a:latin typeface="Times New Roman"/>
                <a:cs typeface="Times New Roman"/>
              </a:rPr>
              <a:t>t</a:t>
            </a:r>
            <a:r>
              <a:rPr lang="en-US" b="1" dirty="0">
                <a:solidFill>
                  <a:srgbClr val="FF0000"/>
                </a:solidFill>
                <a:latin typeface="Times New Roman"/>
                <a:cs typeface="Times New Roman"/>
              </a:rPr>
              <a:t>o</a:t>
            </a:r>
            <a:r>
              <a:rPr lang="en-US" b="1" spc="-29" dirty="0">
                <a:solidFill>
                  <a:srgbClr val="FF0000"/>
                </a:solidFill>
                <a:latin typeface="Times New Roman"/>
                <a:cs typeface="Times New Roman"/>
              </a:rPr>
              <a:t>m</a:t>
            </a:r>
            <a:r>
              <a:rPr lang="en-US" b="1" dirty="0">
                <a:solidFill>
                  <a:srgbClr val="FF0000"/>
                </a:solidFill>
                <a:latin typeface="Times New Roman"/>
                <a:cs typeface="Times New Roman"/>
              </a:rPr>
              <a:t>a</a:t>
            </a:r>
            <a:r>
              <a:rPr lang="en-US" b="1" spc="9" dirty="0">
                <a:solidFill>
                  <a:srgbClr val="FF0000"/>
                </a:solidFill>
                <a:latin typeface="Times New Roman"/>
                <a:cs typeface="Times New Roman"/>
              </a:rPr>
              <a:t>t</a:t>
            </a:r>
            <a:r>
              <a:rPr lang="en-US" b="1" dirty="0">
                <a:solidFill>
                  <a:srgbClr val="FF0000"/>
                </a:solidFill>
                <a:latin typeface="Times New Roman"/>
                <a:cs typeface="Times New Roman"/>
              </a:rPr>
              <a:t>i</a:t>
            </a:r>
            <a:r>
              <a:rPr lang="en-US" b="1" spc="4" dirty="0">
                <a:solidFill>
                  <a:srgbClr val="FF0000"/>
                </a:solidFill>
                <a:latin typeface="Times New Roman"/>
                <a:cs typeface="Times New Roman"/>
              </a:rPr>
              <a:t>c</a:t>
            </a:r>
            <a:r>
              <a:rPr lang="en-US" dirty="0">
                <a:solidFill>
                  <a:srgbClr val="FF0000"/>
                </a:solidFill>
                <a:latin typeface="Times New Roman"/>
                <a:cs typeface="Times New Roman"/>
              </a:rPr>
              <a:t>:</a:t>
            </a:r>
            <a:r>
              <a:rPr lang="en-US" spc="-14" dirty="0">
                <a:solidFill>
                  <a:srgbClr val="FF0000"/>
                </a:solidFill>
                <a:latin typeface="Times New Roman"/>
                <a:cs typeface="Times New Roman"/>
              </a:rPr>
              <a:t> </a:t>
            </a:r>
            <a:r>
              <a:rPr lang="en-US" dirty="0">
                <a:latin typeface="Times New Roman"/>
                <a:cs typeface="Times New Roman"/>
              </a:rPr>
              <a:t>O</a:t>
            </a:r>
            <a:r>
              <a:rPr lang="en-US" spc="-54" dirty="0">
                <a:latin typeface="Times New Roman"/>
                <a:cs typeface="Times New Roman"/>
              </a:rPr>
              <a:t>n</a:t>
            </a:r>
            <a:r>
              <a:rPr lang="en-US" spc="-9" dirty="0">
                <a:latin typeface="Times New Roman"/>
                <a:cs typeface="Times New Roman"/>
              </a:rPr>
              <a:t>c</a:t>
            </a:r>
            <a:r>
              <a:rPr lang="en-US" dirty="0">
                <a:latin typeface="Times New Roman"/>
                <a:cs typeface="Times New Roman"/>
              </a:rPr>
              <a:t>e</a:t>
            </a:r>
            <a:r>
              <a:rPr lang="en-US" spc="59" dirty="0">
                <a:latin typeface="Times New Roman"/>
                <a:cs typeface="Times New Roman"/>
              </a:rPr>
              <a:t> </a:t>
            </a:r>
            <a:r>
              <a:rPr lang="en-US" spc="-9" dirty="0">
                <a:latin typeface="Times New Roman"/>
                <a:cs typeface="Times New Roman"/>
              </a:rPr>
              <a:t>ac</a:t>
            </a:r>
            <a:r>
              <a:rPr lang="en-US" spc="50" dirty="0">
                <a:latin typeface="Times New Roman"/>
                <a:cs typeface="Times New Roman"/>
              </a:rPr>
              <a:t>t</a:t>
            </a:r>
            <a:r>
              <a:rPr lang="en-US" spc="-89" dirty="0">
                <a:latin typeface="Times New Roman"/>
                <a:cs typeface="Times New Roman"/>
              </a:rPr>
              <a:t>i</a:t>
            </a:r>
            <a:r>
              <a:rPr lang="en-US" spc="-50" dirty="0">
                <a:latin typeface="Times New Roman"/>
                <a:cs typeface="Times New Roman"/>
              </a:rPr>
              <a:t>v</a:t>
            </a:r>
            <a:r>
              <a:rPr lang="en-US" spc="-9" dirty="0">
                <a:latin typeface="Times New Roman"/>
                <a:cs typeface="Times New Roman"/>
              </a:rPr>
              <a:t>a</a:t>
            </a:r>
            <a:r>
              <a:rPr lang="en-US" spc="50" dirty="0">
                <a:latin typeface="Times New Roman"/>
                <a:cs typeface="Times New Roman"/>
              </a:rPr>
              <a:t>t</a:t>
            </a:r>
            <a:r>
              <a:rPr lang="en-US" spc="-9" dirty="0">
                <a:latin typeface="Times New Roman"/>
                <a:cs typeface="Times New Roman"/>
              </a:rPr>
              <a:t>e</a:t>
            </a:r>
            <a:r>
              <a:rPr lang="en-US" dirty="0">
                <a:latin typeface="Times New Roman"/>
                <a:cs typeface="Times New Roman"/>
              </a:rPr>
              <a:t>d,</a:t>
            </a:r>
            <a:r>
              <a:rPr lang="en-US" spc="39" dirty="0">
                <a:latin typeface="Times New Roman"/>
                <a:cs typeface="Times New Roman"/>
              </a:rPr>
              <a:t> </a:t>
            </a:r>
            <a:r>
              <a:rPr lang="en-US" spc="-50"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y</a:t>
            </a:r>
            <a:r>
              <a:rPr lang="en-US" spc="34" dirty="0">
                <a:latin typeface="Times New Roman"/>
                <a:cs typeface="Times New Roman"/>
              </a:rPr>
              <a:t> </a:t>
            </a:r>
            <a:r>
              <a:rPr lang="en-US" spc="-89" dirty="0">
                <a:latin typeface="Times New Roman"/>
                <a:cs typeface="Times New Roman"/>
              </a:rPr>
              <a:t>mi</a:t>
            </a:r>
            <a:r>
              <a:rPr lang="en-US" dirty="0">
                <a:latin typeface="Times New Roman"/>
                <a:cs typeface="Times New Roman"/>
              </a:rPr>
              <a:t>n</a:t>
            </a:r>
            <a:r>
              <a:rPr lang="en-US" spc="-44" dirty="0">
                <a:latin typeface="Times New Roman"/>
                <a:cs typeface="Times New Roman"/>
              </a:rPr>
              <a:t>im</a:t>
            </a:r>
            <a:r>
              <a:rPr lang="en-US" spc="44" dirty="0">
                <a:latin typeface="Times New Roman"/>
                <a:cs typeface="Times New Roman"/>
              </a:rPr>
              <a:t>u</a:t>
            </a:r>
            <a:r>
              <a:rPr lang="en-US" dirty="0">
                <a:latin typeface="Times New Roman"/>
                <a:cs typeface="Times New Roman"/>
              </a:rPr>
              <a:t>m</a:t>
            </a:r>
            <a:r>
              <a:rPr lang="en-US" spc="169" dirty="0">
                <a:latin typeface="Times New Roman"/>
                <a:cs typeface="Times New Roman"/>
              </a:rPr>
              <a:t> </a:t>
            </a:r>
            <a:r>
              <a:rPr lang="en-US" spc="-50" dirty="0">
                <a:latin typeface="Times New Roman"/>
                <a:cs typeface="Times New Roman"/>
              </a:rPr>
              <a:t>h</a:t>
            </a:r>
            <a:r>
              <a:rPr lang="en-US" dirty="0">
                <a:latin typeface="Times New Roman"/>
                <a:cs typeface="Times New Roman"/>
              </a:rPr>
              <a:t>u</a:t>
            </a:r>
            <a:r>
              <a:rPr lang="en-US" spc="-89" dirty="0">
                <a:latin typeface="Times New Roman"/>
                <a:cs typeface="Times New Roman"/>
              </a:rPr>
              <a:t>m</a:t>
            </a:r>
            <a:r>
              <a:rPr lang="en-US" spc="-9" dirty="0">
                <a:latin typeface="Times New Roman"/>
                <a:cs typeface="Times New Roman"/>
              </a:rPr>
              <a:t>a</a:t>
            </a:r>
            <a:r>
              <a:rPr lang="en-US" dirty="0">
                <a:latin typeface="Times New Roman"/>
                <a:cs typeface="Times New Roman"/>
              </a:rPr>
              <a:t>n</a:t>
            </a:r>
            <a:r>
              <a:rPr lang="en-US" spc="75" dirty="0">
                <a:latin typeface="Times New Roman"/>
                <a:cs typeface="Times New Roman"/>
              </a:rPr>
              <a:t> </a:t>
            </a:r>
            <a:r>
              <a:rPr lang="en-US" spc="-50" dirty="0">
                <a:latin typeface="Times New Roman"/>
                <a:cs typeface="Times New Roman"/>
              </a:rPr>
              <a:t>b</a:t>
            </a:r>
            <a:r>
              <a:rPr lang="en-US" spc="-9" dirty="0">
                <a:latin typeface="Times New Roman"/>
                <a:cs typeface="Times New Roman"/>
              </a:rPr>
              <a:t>e</a:t>
            </a:r>
            <a:r>
              <a:rPr lang="en-US" spc="-89" dirty="0">
                <a:latin typeface="Times New Roman"/>
                <a:cs typeface="Times New Roman"/>
              </a:rPr>
              <a:t>i</a:t>
            </a:r>
            <a:r>
              <a:rPr lang="en-US" spc="-50" dirty="0">
                <a:latin typeface="Times New Roman"/>
                <a:cs typeface="Times New Roman"/>
              </a:rPr>
              <a:t>n</a:t>
            </a:r>
            <a:r>
              <a:rPr lang="en-US" dirty="0">
                <a:latin typeface="Times New Roman"/>
                <a:cs typeface="Times New Roman"/>
              </a:rPr>
              <a:t>g </a:t>
            </a:r>
            <a:r>
              <a:rPr lang="en-US" spc="-89" dirty="0">
                <a:latin typeface="Times New Roman"/>
                <a:cs typeface="Times New Roman"/>
              </a:rPr>
              <a:t>i</a:t>
            </a:r>
            <a:r>
              <a:rPr lang="en-US" spc="-50" dirty="0">
                <a:latin typeface="Times New Roman"/>
                <a:cs typeface="Times New Roman"/>
              </a:rPr>
              <a:t>n</a:t>
            </a:r>
            <a:r>
              <a:rPr lang="en-US" spc="50" dirty="0">
                <a:latin typeface="Times New Roman"/>
                <a:cs typeface="Times New Roman"/>
              </a:rPr>
              <a:t>t</a:t>
            </a:r>
            <a:r>
              <a:rPr lang="en-US" spc="-9" dirty="0">
                <a:latin typeface="Times New Roman"/>
                <a:cs typeface="Times New Roman"/>
              </a:rPr>
              <a:t>e</a:t>
            </a:r>
            <a:r>
              <a:rPr lang="en-US" spc="14" dirty="0">
                <a:latin typeface="Times New Roman"/>
                <a:cs typeface="Times New Roman"/>
              </a:rPr>
              <a:t>r</a:t>
            </a:r>
            <a:r>
              <a:rPr lang="en-US" spc="-50" dirty="0">
                <a:latin typeface="Times New Roman"/>
                <a:cs typeface="Times New Roman"/>
              </a:rPr>
              <a:t>v</a:t>
            </a:r>
            <a:r>
              <a:rPr lang="en-US" spc="-9" dirty="0">
                <a:latin typeface="Times New Roman"/>
                <a:cs typeface="Times New Roman"/>
              </a:rPr>
              <a:t>e</a:t>
            </a:r>
            <a:r>
              <a:rPr lang="en-US" spc="-50" dirty="0">
                <a:latin typeface="Times New Roman"/>
                <a:cs typeface="Times New Roman"/>
              </a:rPr>
              <a:t>n</a:t>
            </a:r>
            <a:r>
              <a:rPr lang="en-US" spc="50" dirty="0">
                <a:latin typeface="Times New Roman"/>
                <a:cs typeface="Times New Roman"/>
              </a:rPr>
              <a:t>t</a:t>
            </a:r>
            <a:r>
              <a:rPr lang="en-US" spc="-89" dirty="0">
                <a:latin typeface="Times New Roman"/>
                <a:cs typeface="Times New Roman"/>
              </a:rPr>
              <a:t>i</a:t>
            </a:r>
            <a:r>
              <a:rPr lang="en-US" spc="44" dirty="0">
                <a:latin typeface="Times New Roman"/>
                <a:cs typeface="Times New Roman"/>
              </a:rPr>
              <a:t>o</a:t>
            </a:r>
            <a:r>
              <a:rPr lang="en-US" spc="-29" dirty="0">
                <a:latin typeface="Times New Roman"/>
                <a:cs typeface="Times New Roman"/>
              </a:rPr>
              <a:t>n</a:t>
            </a:r>
            <a:r>
              <a:rPr lang="en-US" b="1" dirty="0">
                <a:latin typeface="Times New Roman"/>
                <a:cs typeface="Times New Roman"/>
              </a:rPr>
              <a:t>,</a:t>
            </a:r>
            <a:r>
              <a:rPr lang="en-US" b="1" spc="194" dirty="0">
                <a:latin typeface="Times New Roman"/>
                <a:cs typeface="Times New Roman"/>
              </a:rPr>
              <a:t> </a:t>
            </a:r>
            <a:r>
              <a:rPr lang="en-US" dirty="0">
                <a:latin typeface="Times New Roman"/>
                <a:cs typeface="Times New Roman"/>
              </a:rPr>
              <a:t>G</a:t>
            </a:r>
            <a:r>
              <a:rPr lang="en-US" spc="-94" dirty="0">
                <a:latin typeface="Times New Roman"/>
                <a:cs typeface="Times New Roman"/>
              </a:rPr>
              <a:t>i</a:t>
            </a:r>
            <a:r>
              <a:rPr lang="en-US" spc="-50" dirty="0">
                <a:latin typeface="Times New Roman"/>
                <a:cs typeface="Times New Roman"/>
              </a:rPr>
              <a:t>v</a:t>
            </a:r>
            <a:r>
              <a:rPr lang="en-US" spc="-9" dirty="0">
                <a:latin typeface="Times New Roman"/>
                <a:cs typeface="Times New Roman"/>
              </a:rPr>
              <a:t>e</a:t>
            </a:r>
            <a:r>
              <a:rPr lang="en-US" dirty="0">
                <a:latin typeface="Times New Roman"/>
                <a:cs typeface="Times New Roman"/>
              </a:rPr>
              <a:t>n</a:t>
            </a:r>
            <a:r>
              <a:rPr lang="en-US" spc="164" dirty="0">
                <a:latin typeface="Times New Roman"/>
                <a:cs typeface="Times New Roman"/>
              </a:rPr>
              <a:t> </a:t>
            </a:r>
            <a:r>
              <a:rPr lang="en-US" dirty="0">
                <a:latin typeface="Times New Roman"/>
                <a:cs typeface="Times New Roman"/>
              </a:rPr>
              <a:t>a</a:t>
            </a:r>
            <a:r>
              <a:rPr lang="en-US" spc="-34" dirty="0">
                <a:latin typeface="Times New Roman"/>
                <a:cs typeface="Times New Roman"/>
              </a:rPr>
              <a:t> </a:t>
            </a:r>
            <a:r>
              <a:rPr lang="en-US" spc="-89" dirty="0">
                <a:latin typeface="Times New Roman"/>
                <a:cs typeface="Times New Roman"/>
              </a:rPr>
              <a:t>j</a:t>
            </a:r>
            <a:r>
              <a:rPr lang="en-US" spc="44" dirty="0">
                <a:latin typeface="Times New Roman"/>
                <a:cs typeface="Times New Roman"/>
              </a:rPr>
              <a:t>o</a:t>
            </a:r>
            <a:r>
              <a:rPr lang="en-US" spc="-50" dirty="0">
                <a:latin typeface="Times New Roman"/>
                <a:cs typeface="Times New Roman"/>
              </a:rPr>
              <a:t>b</a:t>
            </a:r>
            <a:r>
              <a:rPr lang="en-US" dirty="0">
                <a:latin typeface="Times New Roman"/>
                <a:cs typeface="Times New Roman"/>
              </a:rPr>
              <a:t>,</a:t>
            </a:r>
            <a:r>
              <a:rPr lang="en-US" spc="109" dirty="0">
                <a:latin typeface="Times New Roman"/>
                <a:cs typeface="Times New Roman"/>
              </a:rPr>
              <a:t> </a:t>
            </a:r>
            <a:r>
              <a:rPr lang="en-US" spc="-9" dirty="0">
                <a:latin typeface="Times New Roman"/>
                <a:cs typeface="Times New Roman"/>
              </a:rPr>
              <a:t>c</a:t>
            </a:r>
            <a:r>
              <a:rPr lang="en-US" spc="44" dirty="0">
                <a:latin typeface="Times New Roman"/>
                <a:cs typeface="Times New Roman"/>
              </a:rPr>
              <a:t>o</a:t>
            </a:r>
            <a:r>
              <a:rPr lang="en-US" spc="-89" dirty="0">
                <a:latin typeface="Times New Roman"/>
                <a:cs typeface="Times New Roman"/>
              </a:rPr>
              <a:t>m</a:t>
            </a:r>
            <a:r>
              <a:rPr lang="en-US" dirty="0">
                <a:latin typeface="Times New Roman"/>
                <a:cs typeface="Times New Roman"/>
              </a:rPr>
              <a:t>pu</a:t>
            </a:r>
            <a:r>
              <a:rPr lang="en-US" spc="50" dirty="0">
                <a:latin typeface="Times New Roman"/>
                <a:cs typeface="Times New Roman"/>
              </a:rPr>
              <a:t>t</a:t>
            </a:r>
            <a:r>
              <a:rPr lang="en-US" spc="-9" dirty="0">
                <a:latin typeface="Times New Roman"/>
                <a:cs typeface="Times New Roman"/>
              </a:rPr>
              <a:t>e</a:t>
            </a:r>
            <a:r>
              <a:rPr lang="en-US" dirty="0">
                <a:latin typeface="Times New Roman"/>
                <a:cs typeface="Times New Roman"/>
              </a:rPr>
              <a:t>r</a:t>
            </a:r>
            <a:r>
              <a:rPr lang="en-US" spc="-44"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19" dirty="0">
                <a:latin typeface="Times New Roman"/>
                <a:cs typeface="Times New Roman"/>
              </a:rPr>
              <a:t> </a:t>
            </a:r>
            <a:r>
              <a:rPr lang="en-US" dirty="0">
                <a:latin typeface="Times New Roman"/>
                <a:cs typeface="Times New Roman"/>
              </a:rPr>
              <a:t>w</a:t>
            </a:r>
            <a:r>
              <a:rPr lang="en-US" spc="39" dirty="0">
                <a:latin typeface="Times New Roman"/>
                <a:cs typeface="Times New Roman"/>
              </a:rPr>
              <a:t>o</a:t>
            </a:r>
            <a:r>
              <a:rPr lang="en-US" spc="14" dirty="0">
                <a:latin typeface="Times New Roman"/>
                <a:cs typeface="Times New Roman"/>
              </a:rPr>
              <a:t>r</a:t>
            </a:r>
            <a:r>
              <a:rPr lang="en-US" dirty="0">
                <a:latin typeface="Times New Roman"/>
                <a:cs typeface="Times New Roman"/>
              </a:rPr>
              <a:t>k</a:t>
            </a:r>
            <a:r>
              <a:rPr lang="en-US" spc="-69" dirty="0">
                <a:latin typeface="Times New Roman"/>
                <a:cs typeface="Times New Roman"/>
              </a:rPr>
              <a:t> </a:t>
            </a:r>
            <a:r>
              <a:rPr lang="en-US" spc="44" dirty="0">
                <a:latin typeface="Times New Roman"/>
                <a:cs typeface="Times New Roman"/>
              </a:rPr>
              <a:t>o</a:t>
            </a:r>
            <a:r>
              <a:rPr lang="en-US" dirty="0">
                <a:latin typeface="Times New Roman"/>
                <a:cs typeface="Times New Roman"/>
              </a:rPr>
              <a:t>n</a:t>
            </a:r>
            <a:r>
              <a:rPr lang="en-US" spc="-25" dirty="0">
                <a:latin typeface="Times New Roman"/>
                <a:cs typeface="Times New Roman"/>
              </a:rPr>
              <a:t> </a:t>
            </a:r>
            <a:r>
              <a:rPr lang="en-US" spc="-89" dirty="0">
                <a:latin typeface="Times New Roman"/>
                <a:cs typeface="Times New Roman"/>
              </a:rPr>
              <a:t>i</a:t>
            </a:r>
            <a:r>
              <a:rPr lang="en-US" dirty="0">
                <a:latin typeface="Times New Roman"/>
                <a:cs typeface="Times New Roman"/>
              </a:rPr>
              <a:t>t</a:t>
            </a:r>
            <a:r>
              <a:rPr lang="en-US" spc="-44" dirty="0">
                <a:latin typeface="Times New Roman"/>
                <a:cs typeface="Times New Roman"/>
              </a:rPr>
              <a:t> </a:t>
            </a:r>
            <a:r>
              <a:rPr lang="en-US" spc="-9" dirty="0">
                <a:latin typeface="Times New Roman"/>
                <a:cs typeface="Times New Roman"/>
              </a:rPr>
              <a:t>a</a:t>
            </a:r>
            <a:r>
              <a:rPr lang="en-US" dirty="0">
                <a:latin typeface="Times New Roman"/>
                <a:cs typeface="Times New Roman"/>
              </a:rPr>
              <a:t>u</a:t>
            </a:r>
            <a:r>
              <a:rPr lang="en-US" spc="50" dirty="0">
                <a:latin typeface="Times New Roman"/>
                <a:cs typeface="Times New Roman"/>
              </a:rPr>
              <a:t>t</a:t>
            </a:r>
            <a:r>
              <a:rPr lang="en-US" spc="44" dirty="0">
                <a:latin typeface="Times New Roman"/>
                <a:cs typeface="Times New Roman"/>
              </a:rPr>
              <a:t>o</a:t>
            </a:r>
            <a:r>
              <a:rPr lang="en-US" spc="-89" dirty="0">
                <a:latin typeface="Times New Roman"/>
                <a:cs typeface="Times New Roman"/>
              </a:rPr>
              <a:t>m</a:t>
            </a:r>
            <a:r>
              <a:rPr lang="en-US" spc="-9" dirty="0">
                <a:latin typeface="Times New Roman"/>
                <a:cs typeface="Times New Roman"/>
              </a:rPr>
              <a:t>a</a:t>
            </a:r>
            <a:r>
              <a:rPr lang="en-US" spc="50" dirty="0">
                <a:latin typeface="Times New Roman"/>
                <a:cs typeface="Times New Roman"/>
              </a:rPr>
              <a:t>t</a:t>
            </a:r>
            <a:r>
              <a:rPr lang="en-US" spc="-89" dirty="0">
                <a:latin typeface="Times New Roman"/>
                <a:cs typeface="Times New Roman"/>
              </a:rPr>
              <a:t>i</a:t>
            </a:r>
            <a:r>
              <a:rPr lang="en-US" spc="-9" dirty="0">
                <a:latin typeface="Times New Roman"/>
                <a:cs typeface="Times New Roman"/>
              </a:rPr>
              <a:t>ca</a:t>
            </a:r>
            <a:r>
              <a:rPr lang="en-US" spc="-89" dirty="0">
                <a:latin typeface="Times New Roman"/>
                <a:cs typeface="Times New Roman"/>
              </a:rPr>
              <a:t>l</a:t>
            </a:r>
            <a:r>
              <a:rPr lang="en-US" spc="-44" dirty="0">
                <a:latin typeface="Times New Roman"/>
                <a:cs typeface="Times New Roman"/>
              </a:rPr>
              <a:t>l</a:t>
            </a:r>
            <a:r>
              <a:rPr lang="en-US" dirty="0">
                <a:latin typeface="Times New Roman"/>
                <a:cs typeface="Times New Roman"/>
              </a:rPr>
              <a:t>y w</a:t>
            </a:r>
            <a:r>
              <a:rPr lang="en-US" spc="-100" dirty="0">
                <a:latin typeface="Times New Roman"/>
                <a:cs typeface="Times New Roman"/>
              </a:rPr>
              <a:t>i</a:t>
            </a:r>
            <a:r>
              <a:rPr lang="en-US" spc="50" dirty="0">
                <a:latin typeface="Times New Roman"/>
                <a:cs typeface="Times New Roman"/>
              </a:rPr>
              <a:t>t</a:t>
            </a:r>
            <a:r>
              <a:rPr lang="en-US" spc="-50" dirty="0">
                <a:latin typeface="Times New Roman"/>
                <a:cs typeface="Times New Roman"/>
              </a:rPr>
              <a:t>h</a:t>
            </a:r>
            <a:r>
              <a:rPr lang="en-US" spc="44" dirty="0">
                <a:latin typeface="Times New Roman"/>
                <a:cs typeface="Times New Roman"/>
              </a:rPr>
              <a:t>o</a:t>
            </a:r>
            <a:r>
              <a:rPr lang="en-US" dirty="0">
                <a:latin typeface="Times New Roman"/>
                <a:cs typeface="Times New Roman"/>
              </a:rPr>
              <a:t>ut</a:t>
            </a:r>
            <a:r>
              <a:rPr lang="en-US" spc="34" dirty="0">
                <a:latin typeface="Times New Roman"/>
                <a:cs typeface="Times New Roman"/>
              </a:rPr>
              <a:t> </a:t>
            </a:r>
            <a:r>
              <a:rPr lang="en-US" spc="-50" dirty="0">
                <a:latin typeface="Times New Roman"/>
                <a:cs typeface="Times New Roman"/>
              </a:rPr>
              <a:t>h</a:t>
            </a:r>
            <a:r>
              <a:rPr lang="en-US" dirty="0">
                <a:latin typeface="Times New Roman"/>
                <a:cs typeface="Times New Roman"/>
              </a:rPr>
              <a:t>u</a:t>
            </a:r>
            <a:r>
              <a:rPr lang="en-US" spc="-89" dirty="0">
                <a:latin typeface="Times New Roman"/>
                <a:cs typeface="Times New Roman"/>
              </a:rPr>
              <a:t>m</a:t>
            </a:r>
            <a:r>
              <a:rPr lang="en-US" spc="-9" dirty="0">
                <a:latin typeface="Times New Roman"/>
                <a:cs typeface="Times New Roman"/>
              </a:rPr>
              <a:t>a</a:t>
            </a:r>
            <a:r>
              <a:rPr lang="en-US" dirty="0">
                <a:latin typeface="Times New Roman"/>
                <a:cs typeface="Times New Roman"/>
              </a:rPr>
              <a:t>n</a:t>
            </a:r>
            <a:r>
              <a:rPr lang="en-US" spc="25" dirty="0">
                <a:latin typeface="Times New Roman"/>
                <a:cs typeface="Times New Roman"/>
              </a:rPr>
              <a:t> </a:t>
            </a:r>
            <a:r>
              <a:rPr lang="en-US" spc="-89" dirty="0" smtClean="0">
                <a:latin typeface="Times New Roman"/>
                <a:cs typeface="Times New Roman"/>
              </a:rPr>
              <a:t>i</a:t>
            </a:r>
            <a:r>
              <a:rPr lang="en-US" spc="-50" dirty="0" smtClean="0">
                <a:latin typeface="Times New Roman"/>
                <a:cs typeface="Times New Roman"/>
              </a:rPr>
              <a:t>n</a:t>
            </a:r>
            <a:r>
              <a:rPr lang="en-US" spc="50" dirty="0" smtClean="0">
                <a:latin typeface="Times New Roman"/>
                <a:cs typeface="Times New Roman"/>
              </a:rPr>
              <a:t>t</a:t>
            </a:r>
            <a:r>
              <a:rPr lang="en-US" spc="-9" dirty="0" smtClean="0">
                <a:latin typeface="Times New Roman"/>
                <a:cs typeface="Times New Roman"/>
              </a:rPr>
              <a:t>e</a:t>
            </a:r>
            <a:r>
              <a:rPr lang="en-US" spc="14" dirty="0" smtClean="0">
                <a:latin typeface="Times New Roman"/>
                <a:cs typeface="Times New Roman"/>
              </a:rPr>
              <a:t>r</a:t>
            </a:r>
            <a:r>
              <a:rPr lang="en-US" spc="-50" dirty="0" smtClean="0">
                <a:latin typeface="Times New Roman"/>
                <a:cs typeface="Times New Roman"/>
              </a:rPr>
              <a:t>v</a:t>
            </a:r>
            <a:r>
              <a:rPr lang="en-US" spc="-9" dirty="0" smtClean="0">
                <a:latin typeface="Times New Roman"/>
                <a:cs typeface="Times New Roman"/>
              </a:rPr>
              <a:t>e</a:t>
            </a:r>
            <a:r>
              <a:rPr lang="en-US" spc="-50" dirty="0" smtClean="0">
                <a:latin typeface="Times New Roman"/>
                <a:cs typeface="Times New Roman"/>
              </a:rPr>
              <a:t>n</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spc="-50" dirty="0" smtClean="0">
                <a:latin typeface="Times New Roman"/>
                <a:cs typeface="Times New Roman"/>
              </a:rPr>
              <a:t>n</a:t>
            </a:r>
            <a:r>
              <a:rPr lang="en-US" dirty="0" smtClean="0">
                <a:latin typeface="Times New Roman"/>
                <a:cs typeface="Times New Roman"/>
              </a:rPr>
              <a:t>s </a:t>
            </a:r>
          </a:p>
          <a:p>
            <a:pPr marL="171195">
              <a:lnSpc>
                <a:spcPct val="100041"/>
              </a:lnSpc>
              <a:spcBef>
                <a:spcPts val="699"/>
              </a:spcBef>
            </a:pPr>
            <a:r>
              <a:rPr lang="en-US" b="1" dirty="0" smtClean="0">
                <a:solidFill>
                  <a:srgbClr val="FF0000"/>
                </a:solidFill>
                <a:latin typeface="Times New Roman"/>
                <a:cs typeface="Times New Roman"/>
              </a:rPr>
              <a:t>A</a:t>
            </a:r>
            <a:r>
              <a:rPr lang="en-US" b="1" spc="-14" dirty="0" smtClean="0">
                <a:solidFill>
                  <a:srgbClr val="FF0000"/>
                </a:solidFill>
                <a:latin typeface="Times New Roman"/>
                <a:cs typeface="Times New Roman"/>
              </a:rPr>
              <a:t>c</a:t>
            </a:r>
            <a:r>
              <a:rPr lang="en-US" b="1" spc="-9" dirty="0" smtClean="0">
                <a:solidFill>
                  <a:srgbClr val="FF0000"/>
                </a:solidFill>
                <a:latin typeface="Times New Roman"/>
                <a:cs typeface="Times New Roman"/>
              </a:rPr>
              <a:t>c</a:t>
            </a:r>
            <a:r>
              <a:rPr lang="en-US" b="1" spc="4" dirty="0" smtClean="0">
                <a:solidFill>
                  <a:srgbClr val="FF0000"/>
                </a:solidFill>
                <a:latin typeface="Times New Roman"/>
                <a:cs typeface="Times New Roman"/>
              </a:rPr>
              <a:t>u</a:t>
            </a:r>
            <a:r>
              <a:rPr lang="en-US" b="1" spc="-59" dirty="0" smtClean="0">
                <a:solidFill>
                  <a:srgbClr val="FF0000"/>
                </a:solidFill>
                <a:latin typeface="Times New Roman"/>
                <a:cs typeface="Times New Roman"/>
              </a:rPr>
              <a:t>r</a:t>
            </a:r>
            <a:r>
              <a:rPr lang="en-US" b="1" dirty="0" smtClean="0">
                <a:solidFill>
                  <a:srgbClr val="FF0000"/>
                </a:solidFill>
                <a:latin typeface="Times New Roman"/>
                <a:cs typeface="Times New Roman"/>
              </a:rPr>
              <a:t>a</a:t>
            </a:r>
            <a:r>
              <a:rPr lang="en-US" b="1" spc="-9" dirty="0" smtClean="0">
                <a:solidFill>
                  <a:srgbClr val="FF0000"/>
                </a:solidFill>
                <a:latin typeface="Times New Roman"/>
                <a:cs typeface="Times New Roman"/>
              </a:rPr>
              <a:t>c</a:t>
            </a:r>
            <a:r>
              <a:rPr lang="en-US" b="1" spc="4" dirty="0" smtClean="0">
                <a:solidFill>
                  <a:srgbClr val="FF0000"/>
                </a:solidFill>
                <a:latin typeface="Times New Roman"/>
                <a:cs typeface="Times New Roman"/>
              </a:rPr>
              <a:t>y</a:t>
            </a:r>
            <a:r>
              <a:rPr lang="en-US" dirty="0">
                <a:latin typeface="Times New Roman"/>
                <a:cs typeface="Times New Roman"/>
              </a:rPr>
              <a:t>:</a:t>
            </a:r>
            <a:r>
              <a:rPr lang="en-US" spc="75" dirty="0">
                <a:latin typeface="Times New Roman"/>
                <a:cs typeface="Times New Roman"/>
              </a:rPr>
              <a:t> </a:t>
            </a:r>
            <a:r>
              <a:rPr lang="en-US" spc="-79" dirty="0">
                <a:latin typeface="Times New Roman"/>
                <a:cs typeface="Times New Roman"/>
              </a:rPr>
              <a:t>f</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e</a:t>
            </a:r>
            <a:r>
              <a:rPr lang="en-US" spc="14" dirty="0">
                <a:latin typeface="Times New Roman"/>
                <a:cs typeface="Times New Roman"/>
              </a:rPr>
              <a:t> </a:t>
            </a:r>
            <a:r>
              <a:rPr lang="en-US" spc="-79" dirty="0">
                <a:latin typeface="Times New Roman"/>
                <a:cs typeface="Times New Roman"/>
              </a:rPr>
              <a:t>f</a:t>
            </a:r>
            <a:r>
              <a:rPr lang="en-US" spc="14" dirty="0">
                <a:latin typeface="Times New Roman"/>
                <a:cs typeface="Times New Roman"/>
              </a:rPr>
              <a:t>r</a:t>
            </a:r>
            <a:r>
              <a:rPr lang="en-US" spc="44" dirty="0">
                <a:latin typeface="Times New Roman"/>
                <a:cs typeface="Times New Roman"/>
              </a:rPr>
              <a:t>o</a:t>
            </a:r>
            <a:r>
              <a:rPr lang="en-US" dirty="0">
                <a:latin typeface="Times New Roman"/>
                <a:cs typeface="Times New Roman"/>
              </a:rPr>
              <a:t>m</a:t>
            </a:r>
            <a:r>
              <a:rPr lang="en-US" spc="39" dirty="0">
                <a:latin typeface="Times New Roman"/>
                <a:cs typeface="Times New Roman"/>
              </a:rPr>
              <a:t> </a:t>
            </a:r>
            <a:r>
              <a:rPr lang="en-US" spc="-9" dirty="0">
                <a:latin typeface="Times New Roman"/>
                <a:cs typeface="Times New Roman"/>
              </a:rPr>
              <a:t>e</a:t>
            </a:r>
            <a:r>
              <a:rPr lang="en-US" spc="14" dirty="0">
                <a:latin typeface="Times New Roman"/>
                <a:cs typeface="Times New Roman"/>
              </a:rPr>
              <a:t>rr</a:t>
            </a:r>
            <a:r>
              <a:rPr lang="en-US" spc="44" dirty="0">
                <a:latin typeface="Times New Roman"/>
                <a:cs typeface="Times New Roman"/>
              </a:rPr>
              <a:t>o</a:t>
            </a:r>
            <a:r>
              <a:rPr lang="en-US" spc="14" dirty="0">
                <a:latin typeface="Times New Roman"/>
                <a:cs typeface="Times New Roman"/>
              </a:rPr>
              <a:t>r</a:t>
            </a:r>
            <a:r>
              <a:rPr lang="en-US" spc="-19" dirty="0">
                <a:latin typeface="Times New Roman"/>
                <a:cs typeface="Times New Roman"/>
              </a:rPr>
              <a:t>s</a:t>
            </a:r>
            <a:r>
              <a:rPr lang="en-US" dirty="0">
                <a:latin typeface="Times New Roman"/>
                <a:cs typeface="Times New Roman"/>
              </a:rPr>
              <a:t>,</a:t>
            </a:r>
            <a:r>
              <a:rPr lang="en-US" spc="-100" dirty="0">
                <a:latin typeface="Times New Roman"/>
                <a:cs typeface="Times New Roman"/>
              </a:rPr>
              <a:t> </a:t>
            </a:r>
            <a:r>
              <a:rPr lang="en-US" spc="14" dirty="0">
                <a:latin typeface="Times New Roman"/>
                <a:cs typeface="Times New Roman"/>
              </a:rPr>
              <a:t>I</a:t>
            </a:r>
            <a:r>
              <a:rPr lang="en-US" dirty="0">
                <a:latin typeface="Times New Roman"/>
                <a:cs typeface="Times New Roman"/>
              </a:rPr>
              <a:t>n</a:t>
            </a:r>
            <a:r>
              <a:rPr lang="en-US" spc="-25" dirty="0">
                <a:latin typeface="Times New Roman"/>
                <a:cs typeface="Times New Roman"/>
              </a:rPr>
              <a:t> </a:t>
            </a:r>
            <a:r>
              <a:rPr lang="en-US" spc="-9" dirty="0">
                <a:latin typeface="Times New Roman"/>
                <a:cs typeface="Times New Roman"/>
              </a:rPr>
              <a:t>a</a:t>
            </a:r>
            <a:r>
              <a:rPr lang="en-US" dirty="0">
                <a:latin typeface="Times New Roman"/>
                <a:cs typeface="Times New Roman"/>
              </a:rPr>
              <a:t>dd</a:t>
            </a:r>
            <a:r>
              <a:rPr lang="en-US" spc="-94" dirty="0">
                <a:latin typeface="Times New Roman"/>
                <a:cs typeface="Times New Roman"/>
              </a:rPr>
              <a:t>i</a:t>
            </a:r>
            <a:r>
              <a:rPr lang="en-US" spc="50" dirty="0">
                <a:latin typeface="Times New Roman"/>
                <a:cs typeface="Times New Roman"/>
              </a:rPr>
              <a:t>t</a:t>
            </a:r>
            <a:r>
              <a:rPr lang="en-US" spc="-89"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69" dirty="0">
                <a:latin typeface="Times New Roman"/>
                <a:cs typeface="Times New Roman"/>
              </a:rPr>
              <a:t> </a:t>
            </a:r>
            <a:r>
              <a:rPr lang="en-US" spc="50" dirty="0">
                <a:latin typeface="Times New Roman"/>
                <a:cs typeface="Times New Roman"/>
              </a:rPr>
              <a:t>t</a:t>
            </a:r>
            <a:r>
              <a:rPr lang="en-US" dirty="0">
                <a:latin typeface="Times New Roman"/>
                <a:cs typeface="Times New Roman"/>
              </a:rPr>
              <a:t>o</a:t>
            </a:r>
            <a:r>
              <a:rPr lang="en-US" spc="-29" dirty="0">
                <a:latin typeface="Times New Roman"/>
                <a:cs typeface="Times New Roman"/>
              </a:rPr>
              <a:t> </a:t>
            </a:r>
            <a:r>
              <a:rPr lang="en-US" spc="-50" dirty="0">
                <a:latin typeface="Times New Roman"/>
                <a:cs typeface="Times New Roman"/>
              </a:rPr>
              <a:t>b</a:t>
            </a:r>
            <a:r>
              <a:rPr lang="en-US" spc="-9" dirty="0">
                <a:latin typeface="Times New Roman"/>
                <a:cs typeface="Times New Roman"/>
              </a:rPr>
              <a:t>e</a:t>
            </a:r>
            <a:r>
              <a:rPr lang="en-US" spc="-89" dirty="0">
                <a:latin typeface="Times New Roman"/>
                <a:cs typeface="Times New Roman"/>
              </a:rPr>
              <a:t>i</a:t>
            </a:r>
            <a:r>
              <a:rPr lang="en-US" spc="-50" dirty="0">
                <a:latin typeface="Times New Roman"/>
                <a:cs typeface="Times New Roman"/>
              </a:rPr>
              <a:t>n</a:t>
            </a:r>
            <a:r>
              <a:rPr lang="en-US" dirty="0">
                <a:latin typeface="Times New Roman"/>
                <a:cs typeface="Times New Roman"/>
              </a:rPr>
              <a:t>g</a:t>
            </a:r>
            <a:r>
              <a:rPr lang="en-US" spc="200" dirty="0">
                <a:latin typeface="Times New Roman"/>
                <a:cs typeface="Times New Roman"/>
              </a:rPr>
              <a:t> </a:t>
            </a:r>
            <a:r>
              <a:rPr lang="en-US" spc="-79" dirty="0">
                <a:latin typeface="Times New Roman"/>
                <a:cs typeface="Times New Roman"/>
              </a:rPr>
              <a:t>f</a:t>
            </a:r>
            <a:r>
              <a:rPr lang="en-US" spc="-9" dirty="0">
                <a:latin typeface="Times New Roman"/>
                <a:cs typeface="Times New Roman"/>
              </a:rPr>
              <a:t>a</a:t>
            </a:r>
            <a:r>
              <a:rPr lang="en-US" spc="-19" dirty="0">
                <a:latin typeface="Times New Roman"/>
                <a:cs typeface="Times New Roman"/>
              </a:rPr>
              <a:t>s</a:t>
            </a:r>
            <a:r>
              <a:rPr lang="en-US" spc="50" dirty="0">
                <a:latin typeface="Times New Roman"/>
                <a:cs typeface="Times New Roman"/>
              </a:rPr>
              <a:t>t</a:t>
            </a:r>
            <a:r>
              <a:rPr lang="en-US" dirty="0">
                <a:latin typeface="Times New Roman"/>
                <a:cs typeface="Times New Roman"/>
              </a:rPr>
              <a:t>, </a:t>
            </a:r>
            <a:r>
              <a:rPr lang="en-US" spc="-9" dirty="0">
                <a:latin typeface="Times New Roman"/>
                <a:cs typeface="Times New Roman"/>
              </a:rPr>
              <a:t>c</a:t>
            </a:r>
            <a:r>
              <a:rPr lang="en-US" spc="44" dirty="0">
                <a:latin typeface="Times New Roman"/>
                <a:cs typeface="Times New Roman"/>
              </a:rPr>
              <a:t>o</a:t>
            </a:r>
            <a:r>
              <a:rPr lang="en-US" spc="-89" dirty="0">
                <a:latin typeface="Times New Roman"/>
                <a:cs typeface="Times New Roman"/>
              </a:rPr>
              <a:t>m</a:t>
            </a:r>
            <a:r>
              <a:rPr lang="en-US" dirty="0">
                <a:latin typeface="Times New Roman"/>
                <a:cs typeface="Times New Roman"/>
              </a:rPr>
              <a:t>pu</a:t>
            </a:r>
            <a:r>
              <a:rPr lang="en-US" spc="50" dirty="0">
                <a:latin typeface="Times New Roman"/>
                <a:cs typeface="Times New Roman"/>
              </a:rPr>
              <a:t>t</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s</a:t>
            </a:r>
            <a:r>
              <a:rPr lang="en-US" spc="585" dirty="0">
                <a:latin typeface="Times New Roman"/>
                <a:cs typeface="Times New Roman"/>
              </a:rPr>
              <a:t> </a:t>
            </a:r>
            <a:r>
              <a:rPr lang="en-US" spc="-9" dirty="0">
                <a:latin typeface="Times New Roman"/>
                <a:cs typeface="Times New Roman"/>
              </a:rPr>
              <a:t>a</a:t>
            </a:r>
            <a:r>
              <a:rPr lang="en-US" spc="14" dirty="0">
                <a:latin typeface="Times New Roman"/>
                <a:cs typeface="Times New Roman"/>
              </a:rPr>
              <a:t>r</a:t>
            </a:r>
            <a:r>
              <a:rPr lang="en-US" dirty="0">
                <a:latin typeface="Times New Roman"/>
                <a:cs typeface="Times New Roman"/>
              </a:rPr>
              <a:t>e</a:t>
            </a:r>
            <a:r>
              <a:rPr lang="en-US" spc="-79" dirty="0">
                <a:latin typeface="Times New Roman"/>
                <a:cs typeface="Times New Roman"/>
              </a:rPr>
              <a:t> </a:t>
            </a:r>
            <a:r>
              <a:rPr lang="en-US" spc="-9" dirty="0">
                <a:latin typeface="Times New Roman"/>
                <a:cs typeface="Times New Roman"/>
              </a:rPr>
              <a:t>a</a:t>
            </a:r>
            <a:r>
              <a:rPr lang="en-US" spc="-89" dirty="0">
                <a:latin typeface="Times New Roman"/>
                <a:cs typeface="Times New Roman"/>
              </a:rPr>
              <a:t>l</a:t>
            </a:r>
            <a:r>
              <a:rPr lang="en-US" spc="-19" dirty="0">
                <a:latin typeface="Times New Roman"/>
                <a:cs typeface="Times New Roman"/>
              </a:rPr>
              <a:t>s</a:t>
            </a:r>
            <a:r>
              <a:rPr lang="en-US" dirty="0">
                <a:latin typeface="Times New Roman"/>
                <a:cs typeface="Times New Roman"/>
              </a:rPr>
              <a:t>o</a:t>
            </a:r>
            <a:r>
              <a:rPr lang="en-US" spc="114" dirty="0">
                <a:latin typeface="Times New Roman"/>
                <a:cs typeface="Times New Roman"/>
              </a:rPr>
              <a:t> </a:t>
            </a:r>
            <a:r>
              <a:rPr lang="en-US" spc="-9" dirty="0">
                <a:latin typeface="Times New Roman"/>
                <a:cs typeface="Times New Roman"/>
              </a:rPr>
              <a:t>acc</a:t>
            </a:r>
            <a:r>
              <a:rPr lang="en-US" dirty="0">
                <a:latin typeface="Times New Roman"/>
                <a:cs typeface="Times New Roman"/>
              </a:rPr>
              <a:t>u</a:t>
            </a:r>
            <a:r>
              <a:rPr lang="en-US" spc="9" dirty="0">
                <a:latin typeface="Times New Roman"/>
                <a:cs typeface="Times New Roman"/>
              </a:rPr>
              <a:t>r</a:t>
            </a:r>
            <a:r>
              <a:rPr lang="en-US" spc="-9" dirty="0">
                <a:latin typeface="Times New Roman"/>
                <a:cs typeface="Times New Roman"/>
              </a:rPr>
              <a:t>a</a:t>
            </a:r>
            <a:r>
              <a:rPr lang="en-US" spc="50" dirty="0">
                <a:latin typeface="Times New Roman"/>
                <a:cs typeface="Times New Roman"/>
              </a:rPr>
              <a:t>t</a:t>
            </a:r>
            <a:r>
              <a:rPr lang="en-US" spc="-9" dirty="0">
                <a:latin typeface="Times New Roman"/>
                <a:cs typeface="Times New Roman"/>
              </a:rPr>
              <a:t>e</a:t>
            </a:r>
            <a:r>
              <a:rPr lang="en-US" dirty="0">
                <a:latin typeface="Times New Roman"/>
                <a:cs typeface="Times New Roman"/>
              </a:rPr>
              <a:t>.</a:t>
            </a:r>
            <a:r>
              <a:rPr lang="en-US" spc="-50" dirty="0">
                <a:latin typeface="Times New Roman"/>
                <a:cs typeface="Times New Roman"/>
              </a:rPr>
              <a:t> </a:t>
            </a:r>
            <a:r>
              <a:rPr lang="en-US" spc="14" dirty="0">
                <a:latin typeface="Times New Roman"/>
                <a:cs typeface="Times New Roman"/>
              </a:rPr>
              <a:t>Err</a:t>
            </a:r>
            <a:r>
              <a:rPr lang="en-US" spc="44" dirty="0">
                <a:latin typeface="Times New Roman"/>
                <a:cs typeface="Times New Roman"/>
              </a:rPr>
              <a:t>o</a:t>
            </a:r>
            <a:r>
              <a:rPr lang="en-US" spc="14" dirty="0">
                <a:latin typeface="Times New Roman"/>
                <a:cs typeface="Times New Roman"/>
              </a:rPr>
              <a:t>r</a:t>
            </a:r>
            <a:r>
              <a:rPr lang="en-US" dirty="0">
                <a:latin typeface="Times New Roman"/>
                <a:cs typeface="Times New Roman"/>
              </a:rPr>
              <a:t>s</a:t>
            </a:r>
            <a:r>
              <a:rPr lang="en-US" spc="-94" dirty="0">
                <a:latin typeface="Times New Roman"/>
                <a:cs typeface="Times New Roman"/>
              </a:rPr>
              <a:t> </a:t>
            </a:r>
            <a:r>
              <a:rPr lang="en-US" spc="50" dirty="0">
                <a:latin typeface="Times New Roman"/>
                <a:cs typeface="Times New Roman"/>
              </a:rPr>
              <a:t>t</a:t>
            </a:r>
            <a:r>
              <a:rPr lang="en-US" spc="-50" dirty="0">
                <a:latin typeface="Times New Roman"/>
                <a:cs typeface="Times New Roman"/>
              </a:rPr>
              <a:t>h</a:t>
            </a:r>
            <a:r>
              <a:rPr lang="en-US" spc="-9" dirty="0">
                <a:latin typeface="Times New Roman"/>
                <a:cs typeface="Times New Roman"/>
              </a:rPr>
              <a:t>a</a:t>
            </a:r>
            <a:r>
              <a:rPr lang="en-US" dirty="0">
                <a:latin typeface="Times New Roman"/>
                <a:cs typeface="Times New Roman"/>
              </a:rPr>
              <a:t>t</a:t>
            </a:r>
            <a:r>
              <a:rPr lang="en-US" spc="9" dirty="0">
                <a:latin typeface="Times New Roman"/>
                <a:cs typeface="Times New Roman"/>
              </a:rPr>
              <a:t> </a:t>
            </a:r>
            <a:r>
              <a:rPr lang="en-US" spc="-89" dirty="0">
                <a:latin typeface="Times New Roman"/>
                <a:cs typeface="Times New Roman"/>
              </a:rPr>
              <a:t>m</a:t>
            </a:r>
            <a:r>
              <a:rPr lang="en-US" spc="-9" dirty="0">
                <a:latin typeface="Times New Roman"/>
                <a:cs typeface="Times New Roman"/>
              </a:rPr>
              <a:t>a</a:t>
            </a:r>
            <a:r>
              <a:rPr lang="en-US" dirty="0">
                <a:latin typeface="Times New Roman"/>
                <a:cs typeface="Times New Roman"/>
              </a:rPr>
              <a:t>y</a:t>
            </a:r>
            <a:r>
              <a:rPr lang="en-US" spc="75" dirty="0">
                <a:latin typeface="Times New Roman"/>
                <a:cs typeface="Times New Roman"/>
              </a:rPr>
              <a:t> </a:t>
            </a:r>
            <a:r>
              <a:rPr lang="en-US" spc="44" dirty="0">
                <a:latin typeface="Times New Roman"/>
                <a:cs typeface="Times New Roman"/>
              </a:rPr>
              <a:t>o</a:t>
            </a:r>
            <a:r>
              <a:rPr lang="en-US" spc="-9" dirty="0">
                <a:latin typeface="Times New Roman"/>
                <a:cs typeface="Times New Roman"/>
              </a:rPr>
              <a:t>cc</a:t>
            </a:r>
            <a:r>
              <a:rPr lang="en-US" dirty="0">
                <a:latin typeface="Times New Roman"/>
                <a:cs typeface="Times New Roman"/>
              </a:rPr>
              <a:t>ur</a:t>
            </a:r>
            <a:r>
              <a:rPr lang="en-US" spc="-59" dirty="0">
                <a:latin typeface="Times New Roman"/>
                <a:cs typeface="Times New Roman"/>
              </a:rPr>
              <a:t> </a:t>
            </a:r>
            <a:r>
              <a:rPr lang="en-US" spc="-9" dirty="0" smtClean="0">
                <a:latin typeface="Times New Roman"/>
                <a:cs typeface="Times New Roman"/>
              </a:rPr>
              <a:t>ca</a:t>
            </a:r>
            <a:r>
              <a:rPr lang="en-US" dirty="0" smtClean="0">
                <a:latin typeface="Times New Roman"/>
                <a:cs typeface="Times New Roman"/>
              </a:rPr>
              <a:t>n almost always be attributed to human error (inaccurate data, poorly designed system or faulty instructions/programs written by the programmer).</a:t>
            </a:r>
          </a:p>
          <a:p>
            <a:pPr marL="171195">
              <a:lnSpc>
                <a:spcPct val="100041"/>
              </a:lnSpc>
              <a:spcBef>
                <a:spcPts val="699"/>
              </a:spcBef>
            </a:pPr>
            <a:r>
              <a:rPr lang="en-US" b="1" dirty="0">
                <a:solidFill>
                  <a:srgbClr val="FF0000"/>
                </a:solidFill>
                <a:latin typeface="Times New Roman"/>
                <a:cs typeface="Times New Roman"/>
              </a:rPr>
              <a:t>Di</a:t>
            </a:r>
            <a:r>
              <a:rPr lang="en-US" b="1" spc="-44" dirty="0">
                <a:solidFill>
                  <a:srgbClr val="FF0000"/>
                </a:solidFill>
                <a:latin typeface="Times New Roman"/>
                <a:cs typeface="Times New Roman"/>
              </a:rPr>
              <a:t>l</a:t>
            </a:r>
            <a:r>
              <a:rPr lang="en-US" b="1" dirty="0">
                <a:solidFill>
                  <a:srgbClr val="FF0000"/>
                </a:solidFill>
                <a:latin typeface="Times New Roman"/>
                <a:cs typeface="Times New Roman"/>
              </a:rPr>
              <a:t>ig</a:t>
            </a:r>
            <a:r>
              <a:rPr lang="en-US" b="1" spc="-4" dirty="0">
                <a:solidFill>
                  <a:srgbClr val="FF0000"/>
                </a:solidFill>
                <a:latin typeface="Times New Roman"/>
                <a:cs typeface="Times New Roman"/>
              </a:rPr>
              <a:t>e</a:t>
            </a:r>
            <a:r>
              <a:rPr lang="en-US" b="1" spc="4" dirty="0">
                <a:solidFill>
                  <a:srgbClr val="FF0000"/>
                </a:solidFill>
                <a:latin typeface="Times New Roman"/>
                <a:cs typeface="Times New Roman"/>
              </a:rPr>
              <a:t>n</a:t>
            </a:r>
            <a:r>
              <a:rPr lang="en-US" b="1" spc="-9" dirty="0">
                <a:solidFill>
                  <a:srgbClr val="FF0000"/>
                </a:solidFill>
                <a:latin typeface="Times New Roman"/>
                <a:cs typeface="Times New Roman"/>
              </a:rPr>
              <a:t>ce</a:t>
            </a:r>
            <a:r>
              <a:rPr lang="en-US" b="1" dirty="0">
                <a:solidFill>
                  <a:srgbClr val="FF0000"/>
                </a:solidFill>
                <a:latin typeface="Times New Roman"/>
                <a:cs typeface="Times New Roman"/>
              </a:rPr>
              <a:t>:</a:t>
            </a:r>
            <a:r>
              <a:rPr lang="en-US" b="1" spc="44" dirty="0">
                <a:solidFill>
                  <a:srgbClr val="FF0000"/>
                </a:solidFill>
                <a:latin typeface="Times New Roman"/>
                <a:cs typeface="Times New Roman"/>
              </a:rPr>
              <a:t> </a:t>
            </a:r>
            <a:r>
              <a:rPr lang="en-US" spc="-54" dirty="0">
                <a:latin typeface="Times New Roman"/>
                <a:cs typeface="Times New Roman"/>
              </a:rPr>
              <a:t>A</a:t>
            </a:r>
            <a:r>
              <a:rPr lang="en-US" spc="-50" dirty="0">
                <a:latin typeface="Times New Roman"/>
                <a:cs typeface="Times New Roman"/>
              </a:rPr>
              <a:t>b</a:t>
            </a:r>
            <a:r>
              <a:rPr lang="en-US" spc="-44" dirty="0">
                <a:latin typeface="Times New Roman"/>
                <a:cs typeface="Times New Roman"/>
              </a:rPr>
              <a:t>ili</a:t>
            </a:r>
            <a:r>
              <a:rPr lang="en-US" spc="50" dirty="0">
                <a:latin typeface="Times New Roman"/>
                <a:cs typeface="Times New Roman"/>
              </a:rPr>
              <a:t>t</a:t>
            </a:r>
            <a:r>
              <a:rPr lang="en-US" dirty="0">
                <a:latin typeface="Times New Roman"/>
                <a:cs typeface="Times New Roman"/>
              </a:rPr>
              <a:t>y</a:t>
            </a:r>
            <a:r>
              <a:rPr lang="en-US" spc="164" dirty="0">
                <a:latin typeface="Times New Roman"/>
                <a:cs typeface="Times New Roman"/>
              </a:rPr>
              <a:t> </a:t>
            </a:r>
            <a:r>
              <a:rPr lang="en-US" spc="50" dirty="0">
                <a:latin typeface="Times New Roman"/>
                <a:cs typeface="Times New Roman"/>
              </a:rPr>
              <a:t>t</a:t>
            </a:r>
            <a:r>
              <a:rPr lang="en-US" dirty="0">
                <a:latin typeface="Times New Roman"/>
                <a:cs typeface="Times New Roman"/>
              </a:rPr>
              <a:t>o</a:t>
            </a:r>
            <a:r>
              <a:rPr lang="en-US" spc="-75" dirty="0">
                <a:latin typeface="Times New Roman"/>
                <a:cs typeface="Times New Roman"/>
              </a:rPr>
              <a:t> </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p</a:t>
            </a:r>
            <a:r>
              <a:rPr lang="en-US" spc="-9" dirty="0">
                <a:latin typeface="Times New Roman"/>
                <a:cs typeface="Times New Roman"/>
              </a:rPr>
              <a:t>ea</a:t>
            </a:r>
            <a:r>
              <a:rPr lang="en-US" dirty="0">
                <a:latin typeface="Times New Roman"/>
                <a:cs typeface="Times New Roman"/>
              </a:rPr>
              <a:t>t</a:t>
            </a:r>
            <a:r>
              <a:rPr lang="en-US" spc="25" dirty="0">
                <a:latin typeface="Times New Roman"/>
                <a:cs typeface="Times New Roman"/>
              </a:rPr>
              <a:t> </a:t>
            </a:r>
            <a:r>
              <a:rPr lang="en-US" spc="50" dirty="0">
                <a:latin typeface="Times New Roman"/>
                <a:cs typeface="Times New Roman"/>
              </a:rPr>
              <a:t>t</a:t>
            </a:r>
            <a:r>
              <a:rPr lang="en-US" spc="-50" dirty="0">
                <a:latin typeface="Times New Roman"/>
                <a:cs typeface="Times New Roman"/>
              </a:rPr>
              <a:t>h</a:t>
            </a:r>
            <a:r>
              <a:rPr lang="en-US" dirty="0">
                <a:latin typeface="Times New Roman"/>
                <a:cs typeface="Times New Roman"/>
              </a:rPr>
              <a:t>e</a:t>
            </a:r>
            <a:r>
              <a:rPr lang="en-US" spc="-14" dirty="0">
                <a:latin typeface="Times New Roman"/>
                <a:cs typeface="Times New Roman"/>
              </a:rPr>
              <a:t> </a:t>
            </a:r>
            <a:r>
              <a:rPr lang="en-US" spc="-19" dirty="0">
                <a:latin typeface="Times New Roman"/>
                <a:cs typeface="Times New Roman"/>
              </a:rPr>
              <a:t>s</a:t>
            </a:r>
            <a:r>
              <a:rPr lang="en-US" spc="-9" dirty="0">
                <a:latin typeface="Times New Roman"/>
                <a:cs typeface="Times New Roman"/>
              </a:rPr>
              <a:t>a</a:t>
            </a:r>
            <a:r>
              <a:rPr lang="en-US" spc="-89" dirty="0">
                <a:latin typeface="Times New Roman"/>
                <a:cs typeface="Times New Roman"/>
              </a:rPr>
              <a:t>m</a:t>
            </a:r>
            <a:r>
              <a:rPr lang="en-US" dirty="0">
                <a:latin typeface="Times New Roman"/>
                <a:cs typeface="Times New Roman"/>
              </a:rPr>
              <a:t>e</a:t>
            </a:r>
            <a:r>
              <a:rPr lang="en-US" spc="109" dirty="0">
                <a:latin typeface="Times New Roman"/>
                <a:cs typeface="Times New Roman"/>
              </a:rPr>
              <a:t> </a:t>
            </a:r>
            <a:r>
              <a:rPr lang="en-US" spc="-9" dirty="0">
                <a:latin typeface="Times New Roman"/>
                <a:cs typeface="Times New Roman"/>
              </a:rPr>
              <a:t>ac</a:t>
            </a:r>
            <a:r>
              <a:rPr lang="en-US" spc="50" dirty="0">
                <a:latin typeface="Times New Roman"/>
                <a:cs typeface="Times New Roman"/>
              </a:rPr>
              <a:t>t</a:t>
            </a:r>
            <a:r>
              <a:rPr lang="en-US" spc="-89" dirty="0">
                <a:latin typeface="Times New Roman"/>
                <a:cs typeface="Times New Roman"/>
              </a:rPr>
              <a:t>i</a:t>
            </a:r>
            <a:r>
              <a:rPr lang="en-US" spc="-50" dirty="0">
                <a:latin typeface="Times New Roman"/>
                <a:cs typeface="Times New Roman"/>
              </a:rPr>
              <a:t>v</a:t>
            </a:r>
            <a:r>
              <a:rPr lang="en-US" spc="-89" dirty="0">
                <a:latin typeface="Times New Roman"/>
                <a:cs typeface="Times New Roman"/>
              </a:rPr>
              <a:t>i</a:t>
            </a:r>
            <a:r>
              <a:rPr lang="en-US" spc="50" dirty="0">
                <a:latin typeface="Times New Roman"/>
                <a:cs typeface="Times New Roman"/>
              </a:rPr>
              <a:t>t</a:t>
            </a:r>
            <a:r>
              <a:rPr lang="en-US" dirty="0">
                <a:latin typeface="Times New Roman"/>
                <a:cs typeface="Times New Roman"/>
              </a:rPr>
              <a:t>y</a:t>
            </a:r>
            <a:r>
              <a:rPr lang="en-US" spc="119" dirty="0">
                <a:latin typeface="Times New Roman"/>
                <a:cs typeface="Times New Roman"/>
              </a:rPr>
              <a:t> </a:t>
            </a:r>
            <a:r>
              <a:rPr lang="en-US" spc="-9" dirty="0">
                <a:latin typeface="Times New Roman"/>
                <a:cs typeface="Times New Roman"/>
              </a:rPr>
              <a:t>a</a:t>
            </a:r>
            <a:r>
              <a:rPr lang="en-US" dirty="0">
                <a:latin typeface="Times New Roman"/>
                <a:cs typeface="Times New Roman"/>
              </a:rPr>
              <a:t>t</a:t>
            </a:r>
            <a:r>
              <a:rPr lang="en-US" spc="-19" dirty="0">
                <a:latin typeface="Times New Roman"/>
                <a:cs typeface="Times New Roman"/>
              </a:rPr>
              <a:t> </a:t>
            </a:r>
            <a:r>
              <a:rPr lang="en-US" spc="50" dirty="0">
                <a:latin typeface="Times New Roman"/>
                <a:cs typeface="Times New Roman"/>
              </a:rPr>
              <a:t>t</a:t>
            </a:r>
            <a:r>
              <a:rPr lang="en-US" spc="-50" dirty="0">
                <a:latin typeface="Times New Roman"/>
                <a:cs typeface="Times New Roman"/>
              </a:rPr>
              <a:t>h</a:t>
            </a:r>
            <a:r>
              <a:rPr lang="en-US" dirty="0">
                <a:latin typeface="Times New Roman"/>
                <a:cs typeface="Times New Roman"/>
              </a:rPr>
              <a:t>e</a:t>
            </a:r>
            <a:r>
              <a:rPr lang="en-US" spc="25" dirty="0">
                <a:latin typeface="Times New Roman"/>
                <a:cs typeface="Times New Roman"/>
              </a:rPr>
              <a:t> </a:t>
            </a:r>
            <a:r>
              <a:rPr lang="en-US" spc="-19" dirty="0" smtClean="0">
                <a:latin typeface="Times New Roman"/>
                <a:cs typeface="Times New Roman"/>
              </a:rPr>
              <a:t>s</a:t>
            </a:r>
            <a:r>
              <a:rPr lang="en-US" spc="-9" dirty="0" smtClean="0">
                <a:latin typeface="Times New Roman"/>
                <a:cs typeface="Times New Roman"/>
              </a:rPr>
              <a:t>a</a:t>
            </a:r>
            <a:r>
              <a:rPr lang="en-US" spc="-89" dirty="0" smtClean="0">
                <a:latin typeface="Times New Roman"/>
                <a:cs typeface="Times New Roman"/>
              </a:rPr>
              <a:t>m</a:t>
            </a:r>
            <a:r>
              <a:rPr lang="en-US" dirty="0" smtClean="0">
                <a:latin typeface="Times New Roman"/>
                <a:cs typeface="Times New Roman"/>
              </a:rPr>
              <a:t>e speed and accuracy. Computer is free of  tiredness, it can continuously for hours without creating any error.</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1182609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Generation (up to 1954):</a:t>
            </a:r>
          </a:p>
        </p:txBody>
      </p:sp>
      <p:sp>
        <p:nvSpPr>
          <p:cNvPr id="3" name="Content Placeholder 2"/>
          <p:cNvSpPr>
            <a:spLocks noGrp="1"/>
          </p:cNvSpPr>
          <p:nvPr>
            <p:ph idx="1"/>
          </p:nvPr>
        </p:nvSpPr>
        <p:spPr/>
        <p:txBody>
          <a:bodyPr>
            <a:normAutofit fontScale="92500" lnSpcReduction="20000"/>
          </a:bodyPr>
          <a:lstStyle/>
          <a:p>
            <a:pPr marL="1371600" lvl="2" indent="-457200">
              <a:buFont typeface="+mj-lt"/>
              <a:buAutoNum type="arabicPeriod" startAt="6"/>
            </a:pPr>
            <a:r>
              <a:rPr lang="en-US" dirty="0" smtClean="0"/>
              <a:t>Difficult </a:t>
            </a:r>
            <a:r>
              <a:rPr lang="en-US" dirty="0"/>
              <a:t>to </a:t>
            </a:r>
            <a:r>
              <a:rPr lang="en-US" dirty="0" smtClean="0"/>
              <a:t>manufacture</a:t>
            </a:r>
          </a:p>
          <a:p>
            <a:pPr marL="1371600" lvl="2" indent="-457200">
              <a:buFont typeface="+mj-lt"/>
              <a:buAutoNum type="arabicPeriod" startAt="6"/>
            </a:pPr>
            <a:r>
              <a:rPr lang="en-US" dirty="0" smtClean="0"/>
              <a:t>Programming </a:t>
            </a:r>
            <a:r>
              <a:rPr lang="en-US" dirty="0"/>
              <a:t>was very </a:t>
            </a:r>
            <a:r>
              <a:rPr lang="en-US" dirty="0" smtClean="0"/>
              <a:t>difficult</a:t>
            </a:r>
          </a:p>
          <a:p>
            <a:pPr marL="1371600" lvl="2" indent="-457200">
              <a:buFont typeface="+mj-lt"/>
              <a:buAutoNum type="arabicPeriod" startAt="6"/>
            </a:pPr>
            <a:r>
              <a:rPr lang="en-US" dirty="0" smtClean="0"/>
              <a:t>It was very difficult to remove the errors.</a:t>
            </a:r>
          </a:p>
          <a:p>
            <a:pPr marL="1371600" lvl="2" indent="-457200">
              <a:buFont typeface="+mj-lt"/>
              <a:buAutoNum type="arabicPeriod" startAt="6"/>
            </a:pPr>
            <a:r>
              <a:rPr lang="en-US" dirty="0" smtClean="0"/>
              <a:t>The computers were having all the components like Input, Output, CPU like the modern day computers</a:t>
            </a:r>
          </a:p>
          <a:p>
            <a:pPr marL="1371600" lvl="2" indent="-457200">
              <a:buFont typeface="+mj-lt"/>
              <a:buAutoNum type="arabicPeriod" startAt="6"/>
            </a:pPr>
            <a:r>
              <a:rPr lang="en-US" dirty="0" smtClean="0"/>
              <a:t>The use of these computers in Industrial or Commercial Sites was very less.</a:t>
            </a:r>
          </a:p>
          <a:p>
            <a:pPr marL="1371600" lvl="2" indent="-457200">
              <a:buFont typeface="+mj-lt"/>
              <a:buAutoNum type="arabicPeriod" startAt="6"/>
            </a:pPr>
            <a:r>
              <a:rPr lang="en-US" dirty="0" smtClean="0"/>
              <a:t>The scope of computers was thought to be in calculating the difficult calculations &amp; doing the complex arithmetic.</a:t>
            </a:r>
          </a:p>
          <a:p>
            <a:pPr marL="1371600" lvl="2" indent="-457200">
              <a:buFont typeface="+mj-lt"/>
              <a:buAutoNum type="arabicPeriod" startAt="6"/>
            </a:pPr>
            <a:r>
              <a:rPr lang="en-US" dirty="0" smtClean="0"/>
              <a:t>Power consumption was more &amp; the computers radiate a lot of heat.</a:t>
            </a:r>
          </a:p>
          <a:p>
            <a:pPr marL="1371600" lvl="2" indent="-457200">
              <a:buFont typeface="+mj-lt"/>
              <a:buAutoNum type="arabicPeriod" startAt="6"/>
            </a:pPr>
            <a:r>
              <a:rPr lang="en-US" dirty="0" smtClean="0"/>
              <a:t>Punched </a:t>
            </a:r>
            <a:r>
              <a:rPr lang="en-US" dirty="0"/>
              <a:t>cards were used for Input &amp; Output. </a:t>
            </a:r>
          </a:p>
          <a:p>
            <a:pPr marL="1371600" lvl="2" indent="-457200">
              <a:buFont typeface="+mj-lt"/>
              <a:buAutoNum type="arabicPeriod" startAt="6"/>
            </a:pPr>
            <a:r>
              <a:rPr lang="en-US" dirty="0" smtClean="0"/>
              <a:t>Only </a:t>
            </a:r>
            <a:r>
              <a:rPr lang="en-US" dirty="0"/>
              <a:t>Machine level or Assembly language was used.</a:t>
            </a:r>
          </a:p>
          <a:p>
            <a:endParaRPr lang="en-US" dirty="0"/>
          </a:p>
        </p:txBody>
      </p:sp>
    </p:spTree>
    <p:extLst>
      <p:ext uri="{BB962C8B-B14F-4D97-AF65-F5344CB8AC3E}">
        <p14:creationId xmlns:p14="http://schemas.microsoft.com/office/powerpoint/2010/main" val="67929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 Generation (1955-1964) </a:t>
            </a:r>
          </a:p>
        </p:txBody>
      </p:sp>
      <p:sp>
        <p:nvSpPr>
          <p:cNvPr id="3" name="Content Placeholder 2"/>
          <p:cNvSpPr>
            <a:spLocks noGrp="1"/>
          </p:cNvSpPr>
          <p:nvPr>
            <p:ph idx="1"/>
          </p:nvPr>
        </p:nvSpPr>
        <p:spPr/>
        <p:txBody>
          <a:bodyPr/>
          <a:lstStyle/>
          <a:p>
            <a:r>
              <a:rPr lang="en-US" dirty="0"/>
              <a:t>IBM 1401(1958), IBM 1620(1960), IBM 7090(1960), IBM 7094(1961), IBM 7094I(1962), IBM 7094 II (1964), Control Data Corporation’s CDC 1604(1961), CDC 3600(1964), Digital data corporation’s PDP 1 (1957), PDP 5 (1963), PDP 8 (1965), UNIVAC 1108(1965) </a:t>
            </a:r>
            <a:r>
              <a:rPr lang="en-US" dirty="0" smtClean="0"/>
              <a:t>are </a:t>
            </a:r>
            <a:r>
              <a:rPr lang="en-US" dirty="0"/>
              <a:t>all examples of the second generation computers.</a:t>
            </a:r>
          </a:p>
        </p:txBody>
      </p:sp>
    </p:spTree>
    <p:extLst>
      <p:ext uri="{BB962C8B-B14F-4D97-AF65-F5344CB8AC3E}">
        <p14:creationId xmlns:p14="http://schemas.microsoft.com/office/powerpoint/2010/main" val="3024071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Characteristics of </a:t>
            </a:r>
            <a:r>
              <a:rPr lang="en-US" b="1" dirty="0"/>
              <a:t>Second Generation </a:t>
            </a:r>
            <a:r>
              <a:rPr lang="en-US" b="1" dirty="0" smtClean="0"/>
              <a:t>computers</a:t>
            </a:r>
            <a:endParaRPr lang="en-US" b="1" dirty="0"/>
          </a:p>
        </p:txBody>
      </p:sp>
      <p:sp>
        <p:nvSpPr>
          <p:cNvPr id="3" name="Content Placeholder 2"/>
          <p:cNvSpPr>
            <a:spLocks noGrp="1"/>
          </p:cNvSpPr>
          <p:nvPr>
            <p:ph idx="1"/>
          </p:nvPr>
        </p:nvSpPr>
        <p:spPr>
          <a:xfrm>
            <a:off x="457200" y="1600200"/>
            <a:ext cx="8686800" cy="4724400"/>
          </a:xfrm>
        </p:spPr>
        <p:txBody>
          <a:bodyPr>
            <a:normAutofit fontScale="55000" lnSpcReduction="20000"/>
          </a:bodyPr>
          <a:lstStyle/>
          <a:p>
            <a:pPr marL="514350" indent="-514350">
              <a:buFont typeface="+mj-lt"/>
              <a:buAutoNum type="arabicPeriod"/>
            </a:pPr>
            <a:r>
              <a:rPr lang="en-US" dirty="0"/>
              <a:t>These computers were using transistors for CPU components &amp; ferrite cores for main </a:t>
            </a:r>
            <a:r>
              <a:rPr lang="en-US" dirty="0" smtClean="0"/>
              <a:t>memory.</a:t>
            </a:r>
          </a:p>
          <a:p>
            <a:pPr marL="514350" indent="-514350">
              <a:buFont typeface="+mj-lt"/>
              <a:buAutoNum type="arabicPeriod"/>
            </a:pPr>
            <a:r>
              <a:rPr lang="en-US" dirty="0" smtClean="0"/>
              <a:t>As </a:t>
            </a:r>
            <a:r>
              <a:rPr lang="en-US" dirty="0"/>
              <a:t>Transistors replaced the Vacuum tubes, so the size decreased as compared to First generation </a:t>
            </a:r>
            <a:r>
              <a:rPr lang="en-US" dirty="0" smtClean="0"/>
              <a:t>computers.</a:t>
            </a:r>
          </a:p>
          <a:p>
            <a:pPr marL="514350" indent="-514350">
              <a:buFont typeface="+mj-lt"/>
              <a:buAutoNum type="arabicPeriod"/>
            </a:pPr>
            <a:r>
              <a:rPr lang="en-US" dirty="0" smtClean="0"/>
              <a:t>The </a:t>
            </a:r>
            <a:r>
              <a:rPr lang="en-US" dirty="0"/>
              <a:t>performance of the computers increased because transistors consume one tenth of the power as compared to Vacuum tubes &amp; generate less </a:t>
            </a:r>
            <a:r>
              <a:rPr lang="en-US" dirty="0" smtClean="0"/>
              <a:t>heat.</a:t>
            </a:r>
          </a:p>
          <a:p>
            <a:pPr marL="514350" indent="-514350">
              <a:buFont typeface="+mj-lt"/>
              <a:buAutoNum type="arabicPeriod"/>
            </a:pPr>
            <a:r>
              <a:rPr lang="en-US" dirty="0" smtClean="0"/>
              <a:t>These </a:t>
            </a:r>
            <a:r>
              <a:rPr lang="en-US" dirty="0"/>
              <a:t>used magnetic disks, Magnetic tapes &amp; drums for secondary memory. Memory capacity was up to 100 Kilobytes (1 Kilo Byte= 1024 Bytes</a:t>
            </a:r>
            <a:r>
              <a:rPr lang="en-US" dirty="0" smtClean="0"/>
              <a:t>).</a:t>
            </a:r>
          </a:p>
          <a:p>
            <a:pPr marL="514350" indent="-514350">
              <a:buFont typeface="+mj-lt"/>
              <a:buAutoNum type="arabicPeriod"/>
            </a:pPr>
            <a:r>
              <a:rPr lang="en-US" dirty="0" smtClean="0"/>
              <a:t>Floating </a:t>
            </a:r>
            <a:r>
              <a:rPr lang="en-US" dirty="0"/>
              <a:t>point arithmetic was widely used in all these </a:t>
            </a:r>
            <a:r>
              <a:rPr lang="en-US" dirty="0" smtClean="0"/>
              <a:t>machines.</a:t>
            </a:r>
          </a:p>
          <a:p>
            <a:pPr marL="514350" indent="-514350">
              <a:buFont typeface="+mj-lt"/>
              <a:buAutoNum type="arabicPeriod"/>
            </a:pPr>
            <a:r>
              <a:rPr lang="en-US" dirty="0" smtClean="0"/>
              <a:t>Use </a:t>
            </a:r>
            <a:r>
              <a:rPr lang="en-US" dirty="0"/>
              <a:t>of High Level Languages Like FORTRAN, ALGOL &amp; COBOL started in these </a:t>
            </a:r>
            <a:r>
              <a:rPr lang="en-US" dirty="0" smtClean="0"/>
              <a:t>computers.</a:t>
            </a:r>
          </a:p>
          <a:p>
            <a:pPr marL="514350" indent="-514350">
              <a:buFont typeface="+mj-lt"/>
              <a:buAutoNum type="arabicPeriod"/>
            </a:pPr>
            <a:r>
              <a:rPr lang="en-US" dirty="0" smtClean="0"/>
              <a:t>The </a:t>
            </a:r>
            <a:r>
              <a:rPr lang="en-US" dirty="0"/>
              <a:t>processing speed </a:t>
            </a:r>
            <a:r>
              <a:rPr lang="en-US" dirty="0" smtClean="0"/>
              <a:t>increased.</a:t>
            </a:r>
          </a:p>
          <a:p>
            <a:pPr marL="514350" indent="-514350">
              <a:buFont typeface="+mj-lt"/>
              <a:buAutoNum type="arabicPeriod"/>
            </a:pPr>
            <a:r>
              <a:rPr lang="en-US" dirty="0" smtClean="0"/>
              <a:t>These </a:t>
            </a:r>
            <a:r>
              <a:rPr lang="en-US" dirty="0"/>
              <a:t>were all batch processing </a:t>
            </a:r>
            <a:r>
              <a:rPr lang="en-US" dirty="0" smtClean="0"/>
              <a:t>systems.</a:t>
            </a:r>
          </a:p>
          <a:p>
            <a:pPr marL="514350" indent="-514350">
              <a:buFont typeface="+mj-lt"/>
              <a:buAutoNum type="arabicPeriod"/>
            </a:pPr>
            <a:r>
              <a:rPr lang="en-US" dirty="0" smtClean="0"/>
              <a:t>The </a:t>
            </a:r>
            <a:r>
              <a:rPr lang="en-US" dirty="0"/>
              <a:t>Computers were widely used in Science &amp; Engineering Applications apart from many commercial </a:t>
            </a:r>
            <a:r>
              <a:rPr lang="en-US" dirty="0" smtClean="0"/>
              <a:t>applications.</a:t>
            </a:r>
          </a:p>
          <a:p>
            <a:pPr marL="514350" indent="-514350">
              <a:buFont typeface="+mj-lt"/>
              <a:buAutoNum type="arabicPeriod"/>
            </a:pPr>
            <a:r>
              <a:rPr lang="en-US" dirty="0" smtClean="0"/>
              <a:t>New </a:t>
            </a:r>
            <a:r>
              <a:rPr lang="en-US" dirty="0"/>
              <a:t>Professions like Programmers &amp; system Analysts emerged during this </a:t>
            </a:r>
            <a:r>
              <a:rPr lang="en-US" dirty="0" smtClean="0"/>
              <a:t>period.</a:t>
            </a:r>
          </a:p>
          <a:p>
            <a:pPr marL="514350" indent="-514350">
              <a:buFont typeface="+mj-lt"/>
              <a:buAutoNum type="arabicPeriod"/>
            </a:pPr>
            <a:r>
              <a:rPr lang="en-US" dirty="0" smtClean="0"/>
              <a:t>Academic programs </a:t>
            </a:r>
            <a:r>
              <a:rPr lang="en-US" dirty="0"/>
              <a:t>in computer science were started during this </a:t>
            </a:r>
            <a:r>
              <a:rPr lang="en-US" dirty="0" smtClean="0"/>
              <a:t>period.</a:t>
            </a:r>
          </a:p>
          <a:p>
            <a:pPr marL="514350" indent="-514350">
              <a:buFont typeface="+mj-lt"/>
              <a:buAutoNum type="arabicPeriod"/>
            </a:pPr>
            <a:r>
              <a:rPr lang="en-US" dirty="0" smtClean="0"/>
              <a:t>Concept </a:t>
            </a:r>
            <a:r>
              <a:rPr lang="en-US" dirty="0"/>
              <a:t>of operating system started evolving. </a:t>
            </a:r>
          </a:p>
        </p:txBody>
      </p:sp>
    </p:spTree>
    <p:extLst>
      <p:ext uri="{BB962C8B-B14F-4D97-AF65-F5344CB8AC3E}">
        <p14:creationId xmlns:p14="http://schemas.microsoft.com/office/powerpoint/2010/main" val="4114647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Third Generation Computers (1965-1974)</a:t>
            </a:r>
          </a:p>
        </p:txBody>
      </p:sp>
      <p:sp>
        <p:nvSpPr>
          <p:cNvPr id="3" name="Content Placeholder 2"/>
          <p:cNvSpPr>
            <a:spLocks noGrp="1"/>
          </p:cNvSpPr>
          <p:nvPr>
            <p:ph idx="1"/>
          </p:nvPr>
        </p:nvSpPr>
        <p:spPr/>
        <p:txBody>
          <a:bodyPr>
            <a:normAutofit/>
          </a:bodyPr>
          <a:lstStyle/>
          <a:p>
            <a:r>
              <a:rPr lang="en-US" sz="2400" dirty="0"/>
              <a:t>IBM/370 series (1970), CDC 7600 (1969), PDP 11(1970), ICL-2900 series (1968), Honeywell 6000 series, CYBER-175, STAR-100 are all examples of the third generation of computers</a:t>
            </a:r>
            <a:r>
              <a:rPr lang="en-US" sz="2400" dirty="0" smtClean="0"/>
              <a:t>.</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743200"/>
            <a:ext cx="5181600" cy="4114800"/>
          </a:xfrm>
          <a:prstGeom prst="rect">
            <a:avLst/>
          </a:prstGeom>
        </p:spPr>
      </p:pic>
    </p:spTree>
    <p:extLst>
      <p:ext uri="{BB962C8B-B14F-4D97-AF65-F5344CB8AC3E}">
        <p14:creationId xmlns:p14="http://schemas.microsoft.com/office/powerpoint/2010/main" val="659624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b="1" dirty="0" smtClean="0"/>
              <a:t>Characteristics of 3</a:t>
            </a:r>
            <a:r>
              <a:rPr lang="en-US" b="1" baseline="30000" dirty="0" smtClean="0"/>
              <a:t>rd</a:t>
            </a:r>
            <a:r>
              <a:rPr lang="en-US" b="1" dirty="0" smtClean="0"/>
              <a:t> generation computers</a:t>
            </a:r>
            <a:endParaRPr lang="en-US" b="1" baseline="30000" dirty="0"/>
          </a:p>
        </p:txBody>
      </p:sp>
      <p:sp>
        <p:nvSpPr>
          <p:cNvPr id="3" name="Content Placeholder 2"/>
          <p:cNvSpPr>
            <a:spLocks noGrp="1"/>
          </p:cNvSpPr>
          <p:nvPr>
            <p:ph idx="1"/>
          </p:nvPr>
        </p:nvSpPr>
        <p:spPr>
          <a:xfrm>
            <a:off x="0" y="1295400"/>
            <a:ext cx="9144000" cy="5541818"/>
          </a:xfrm>
        </p:spPr>
        <p:txBody>
          <a:bodyPr>
            <a:noAutofit/>
          </a:bodyPr>
          <a:lstStyle/>
          <a:p>
            <a:pPr marL="514350" indent="-514350">
              <a:buFont typeface="+mj-lt"/>
              <a:buAutoNum type="arabicPeriod"/>
            </a:pPr>
            <a:r>
              <a:rPr lang="en-US" sz="2000" dirty="0" smtClean="0"/>
              <a:t>Instead </a:t>
            </a:r>
            <a:r>
              <a:rPr lang="en-US" sz="2000" dirty="0"/>
              <a:t>of Transistors ICs (Integrated Circuits) were used for internal operations of CPU. Use of ICs eliminated wired interconnection between components. Initially these were using Small Scale Integrated Chips (SSI) that was having around 10 transistors per chip. In the later years computers were using Medium Scale Integrated Chips (MSI) that were having around 100 transistors per </a:t>
            </a:r>
            <a:r>
              <a:rPr lang="en-US" sz="2000" dirty="0" smtClean="0"/>
              <a:t>chip.</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000" dirty="0" smtClean="0"/>
              <a:t>Semiconductor </a:t>
            </a:r>
            <a:r>
              <a:rPr lang="en-US" sz="2000" dirty="0"/>
              <a:t>memories were used. So the memory capacity increased both at primary &amp; secondary memory level. Memory capacity was now up to 100 Mega Bytes (1 Mega Byte = 1024 Kilo Bytes</a:t>
            </a:r>
            <a:r>
              <a:rPr lang="en-US" sz="2000" dirty="0" smtClean="0"/>
              <a:t>).</a:t>
            </a:r>
          </a:p>
          <a:p>
            <a:pPr marL="514350" indent="-514350">
              <a:buFont typeface="+mj-lt"/>
              <a:buAutoNum type="arabicPeriod"/>
            </a:pPr>
            <a:r>
              <a:rPr lang="en-US" sz="2000" dirty="0" smtClean="0"/>
              <a:t>Concept </a:t>
            </a:r>
            <a:r>
              <a:rPr lang="en-US" sz="2000" dirty="0"/>
              <a:t>of cache memory was also incorporated in third generation of </a:t>
            </a:r>
            <a:r>
              <a:rPr lang="en-US" sz="2000" dirty="0" smtClean="0"/>
              <a:t>computers.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200400"/>
            <a:ext cx="3048000" cy="2267213"/>
          </a:xfrm>
          <a:prstGeom prst="rect">
            <a:avLst/>
          </a:prstGeom>
        </p:spPr>
      </p:pic>
    </p:spTree>
    <p:extLst>
      <p:ext uri="{BB962C8B-B14F-4D97-AF65-F5344CB8AC3E}">
        <p14:creationId xmlns:p14="http://schemas.microsoft.com/office/powerpoint/2010/main" val="3191625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3</a:t>
            </a:r>
            <a:r>
              <a:rPr lang="en-US" b="1" baseline="30000" dirty="0"/>
              <a:t>rd</a:t>
            </a:r>
            <a:r>
              <a:rPr lang="en-US" b="1" dirty="0"/>
              <a:t> generation computers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4"/>
            </a:pPr>
            <a:r>
              <a:rPr lang="en-US" dirty="0" smtClean="0"/>
              <a:t>There </a:t>
            </a:r>
            <a:r>
              <a:rPr lang="en-US" dirty="0"/>
              <a:t>was further reduction in size &amp; cost.</a:t>
            </a:r>
          </a:p>
          <a:p>
            <a:pPr marL="514350" indent="-514350">
              <a:buFont typeface="+mj-lt"/>
              <a:buAutoNum type="arabicPeriod" startAt="4"/>
            </a:pPr>
            <a:r>
              <a:rPr lang="en-US" dirty="0" smtClean="0"/>
              <a:t>The </a:t>
            </a:r>
            <a:r>
              <a:rPr lang="en-US" dirty="0"/>
              <a:t>reliability, efficiency &amp; speed increased as compared to its predecessors. </a:t>
            </a:r>
          </a:p>
          <a:p>
            <a:pPr marL="514350" indent="-514350">
              <a:buFont typeface="+mj-lt"/>
              <a:buAutoNum type="arabicPeriod" startAt="4"/>
            </a:pPr>
            <a:r>
              <a:rPr lang="en-US" dirty="0" smtClean="0"/>
              <a:t>Data </a:t>
            </a:r>
            <a:r>
              <a:rPr lang="en-US" dirty="0"/>
              <a:t>Base Management Systems Emerged.</a:t>
            </a:r>
          </a:p>
          <a:p>
            <a:pPr marL="514350" indent="-514350">
              <a:buFont typeface="+mj-lt"/>
              <a:buAutoNum type="arabicPeriod" startAt="4"/>
            </a:pPr>
            <a:r>
              <a:rPr lang="en-US" dirty="0" smtClean="0"/>
              <a:t>Business </a:t>
            </a:r>
            <a:r>
              <a:rPr lang="en-US" dirty="0"/>
              <a:t>applications were now quickly moving towards automation.</a:t>
            </a:r>
          </a:p>
          <a:p>
            <a:pPr marL="514350" indent="-514350">
              <a:buFont typeface="+mj-lt"/>
              <a:buAutoNum type="arabicPeriod" startAt="4"/>
            </a:pPr>
            <a:r>
              <a:rPr lang="en-US" dirty="0" smtClean="0"/>
              <a:t>Many </a:t>
            </a:r>
            <a:r>
              <a:rPr lang="en-US" dirty="0"/>
              <a:t>Interactive Systems became feasible.</a:t>
            </a:r>
          </a:p>
          <a:p>
            <a:pPr marL="514350" indent="-514350">
              <a:buFont typeface="+mj-lt"/>
              <a:buAutoNum type="arabicPeriod" startAt="4"/>
            </a:pPr>
            <a:r>
              <a:rPr lang="en-US" dirty="0" smtClean="0"/>
              <a:t>Mainframes </a:t>
            </a:r>
            <a:r>
              <a:rPr lang="en-US" dirty="0"/>
              <a:t>were the highlights of this generation.</a:t>
            </a:r>
          </a:p>
          <a:p>
            <a:pPr marL="514350" indent="-514350">
              <a:buFont typeface="+mj-lt"/>
              <a:buAutoNum type="arabicPeriod" startAt="4"/>
            </a:pPr>
            <a:r>
              <a:rPr lang="en-US" dirty="0" smtClean="0"/>
              <a:t>The </a:t>
            </a:r>
            <a:r>
              <a:rPr lang="en-US" dirty="0"/>
              <a:t>CPUs were now able to carry 1 million instructions per second.</a:t>
            </a:r>
          </a:p>
          <a:p>
            <a:pPr marL="514350" indent="-514350">
              <a:buFont typeface="+mj-lt"/>
              <a:buAutoNum type="arabicPeriod" startAt="4"/>
            </a:pPr>
            <a:r>
              <a:rPr lang="en-US" dirty="0" smtClean="0"/>
              <a:t>Multiprocessing</a:t>
            </a:r>
            <a:r>
              <a:rPr lang="en-US" dirty="0"/>
              <a:t>, timesharing, multiprogramming systems were introduced.</a:t>
            </a:r>
          </a:p>
          <a:p>
            <a:pPr marL="514350" indent="-514350">
              <a:buFont typeface="+mj-lt"/>
              <a:buAutoNum type="arabicPeriod" startAt="4"/>
            </a:pPr>
            <a:r>
              <a:rPr lang="en-US" dirty="0" smtClean="0"/>
              <a:t>Concept </a:t>
            </a:r>
            <a:r>
              <a:rPr lang="en-US" dirty="0"/>
              <a:t>of networking evolved.</a:t>
            </a:r>
          </a:p>
          <a:p>
            <a:endParaRPr lang="en-US" dirty="0"/>
          </a:p>
        </p:txBody>
      </p:sp>
    </p:spTree>
    <p:extLst>
      <p:ext uri="{BB962C8B-B14F-4D97-AF65-F5344CB8AC3E}">
        <p14:creationId xmlns:p14="http://schemas.microsoft.com/office/powerpoint/2010/main" val="4061714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Fourth Generation Computers (1975-2002)</a:t>
            </a:r>
          </a:p>
        </p:txBody>
      </p:sp>
      <p:sp>
        <p:nvSpPr>
          <p:cNvPr id="3" name="Content Placeholder 2"/>
          <p:cNvSpPr>
            <a:spLocks noGrp="1"/>
          </p:cNvSpPr>
          <p:nvPr>
            <p:ph idx="1"/>
          </p:nvPr>
        </p:nvSpPr>
        <p:spPr/>
        <p:txBody>
          <a:bodyPr/>
          <a:lstStyle/>
          <a:p>
            <a:r>
              <a:rPr lang="en-US" dirty="0" smtClean="0"/>
              <a:t>Motorola </a:t>
            </a:r>
            <a:r>
              <a:rPr lang="en-US" dirty="0"/>
              <a:t>68000 series, Intel Series, IBM 3090/600 (1988), IBM ES/9000(1996), VAX 8842(1988), HP 9000 Series, CRAY Y-MP (1988), IBM Deep Blue (1998), IBM PC/XT (1982), IBM PC/AT (1984), IBM PC/AAT (1986) are some of the examples of the Fourth generation computers.</a:t>
            </a:r>
          </a:p>
        </p:txBody>
      </p:sp>
    </p:spTree>
    <p:extLst>
      <p:ext uri="{BB962C8B-B14F-4D97-AF65-F5344CB8AC3E}">
        <p14:creationId xmlns:p14="http://schemas.microsoft.com/office/powerpoint/2010/main" val="2994895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Characteristics of 4</a:t>
            </a:r>
            <a:r>
              <a:rPr lang="en-US" b="1" baseline="30000" dirty="0" smtClean="0"/>
              <a:t>th</a:t>
            </a:r>
            <a:r>
              <a:rPr lang="en-US" b="1" dirty="0" smtClean="0"/>
              <a:t> generation computers</a:t>
            </a:r>
            <a:endParaRPr lang="en-US" b="1" dirty="0"/>
          </a:p>
        </p:txBody>
      </p:sp>
      <p:sp>
        <p:nvSpPr>
          <p:cNvPr id="3" name="Content Placeholder 2"/>
          <p:cNvSpPr>
            <a:spLocks noGrp="1"/>
          </p:cNvSpPr>
          <p:nvPr>
            <p:ph idx="1"/>
          </p:nvPr>
        </p:nvSpPr>
        <p:spPr>
          <a:xfrm>
            <a:off x="0" y="1600200"/>
            <a:ext cx="9144000" cy="5257800"/>
          </a:xfrm>
        </p:spPr>
        <p:txBody>
          <a:bodyPr>
            <a:normAutofit fontScale="62500" lnSpcReduction="20000"/>
          </a:bodyPr>
          <a:lstStyle/>
          <a:p>
            <a:r>
              <a:rPr lang="en-US" dirty="0"/>
              <a:t>There were rapid improvements in the chip technology. In the initial years instead of MSI these computers used Large Scale Integrated chips that were having around 1000 transistors per second. In the late 80s these computers were using Very Large scale integrated chips that were having around 5000 transistors in a chip. The emergence of processor on a single chip has further increased the number of transistors on a single chip to around </a:t>
            </a:r>
            <a:r>
              <a:rPr lang="en-US" dirty="0" smtClean="0"/>
              <a:t>500000.</a:t>
            </a:r>
          </a:p>
          <a:p>
            <a:r>
              <a:rPr lang="en-US" dirty="0" smtClean="0"/>
              <a:t>The </a:t>
            </a:r>
            <a:r>
              <a:rPr lang="en-US" dirty="0"/>
              <a:t>input &amp; output devices like floppy disk, compact disk, video disk, touch screens, scanners, digital cameras, web cameras, highly improved printers became very </a:t>
            </a:r>
            <a:r>
              <a:rPr lang="en-US" dirty="0" smtClean="0"/>
              <a:t>common.</a:t>
            </a:r>
          </a:p>
          <a:p>
            <a:r>
              <a:rPr lang="en-US" dirty="0" smtClean="0"/>
              <a:t>The </a:t>
            </a:r>
            <a:r>
              <a:rPr lang="en-US" dirty="0"/>
              <a:t>size of the primary memory &amp; secondary memory increased many fold. With improvements in the storage devices now hard disks are most popular media for storage. Now the size of the memory is up to 100 Giga Bytes (1 Giga Byte = 1024 Mega Bytes</a:t>
            </a:r>
            <a:r>
              <a:rPr lang="en-US" dirty="0" smtClean="0"/>
              <a:t>).</a:t>
            </a:r>
          </a:p>
          <a:p>
            <a:r>
              <a:rPr lang="en-US" dirty="0" smtClean="0"/>
              <a:t>Separate </a:t>
            </a:r>
            <a:r>
              <a:rPr lang="en-US" dirty="0"/>
              <a:t>processors are used for different processes like I/O processor, graphics processor etc. </a:t>
            </a:r>
          </a:p>
          <a:p>
            <a:r>
              <a:rPr lang="en-US" dirty="0" smtClean="0"/>
              <a:t>Concept </a:t>
            </a:r>
            <a:r>
              <a:rPr lang="en-US" dirty="0"/>
              <a:t>of distributed processing, parallel processing </a:t>
            </a:r>
            <a:r>
              <a:rPr lang="en-US" dirty="0" smtClean="0"/>
              <a:t>evolved.</a:t>
            </a:r>
          </a:p>
          <a:p>
            <a:r>
              <a:rPr lang="en-US" dirty="0" smtClean="0"/>
              <a:t>Extremely </a:t>
            </a:r>
            <a:r>
              <a:rPr lang="en-US" dirty="0"/>
              <a:t>powerful personal computers are now part of every home. Multimedia workstations emerged</a:t>
            </a:r>
            <a:r>
              <a:rPr lang="en-US" dirty="0" smtClean="0"/>
              <a:t>.</a:t>
            </a:r>
            <a:endParaRPr lang="en-US" dirty="0"/>
          </a:p>
        </p:txBody>
      </p:sp>
    </p:spTree>
    <p:extLst>
      <p:ext uri="{BB962C8B-B14F-4D97-AF65-F5344CB8AC3E}">
        <p14:creationId xmlns:p14="http://schemas.microsoft.com/office/powerpoint/2010/main" val="2853772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4</a:t>
            </a:r>
            <a:r>
              <a:rPr lang="en-US" b="1" baseline="30000" dirty="0"/>
              <a:t>th</a:t>
            </a:r>
            <a:r>
              <a:rPr lang="en-US" b="1" dirty="0"/>
              <a:t> generation computers</a:t>
            </a:r>
            <a:endParaRPr lang="en-US" dirty="0"/>
          </a:p>
        </p:txBody>
      </p:sp>
      <p:sp>
        <p:nvSpPr>
          <p:cNvPr id="3" name="Content Placeholder 2"/>
          <p:cNvSpPr>
            <a:spLocks noGrp="1"/>
          </p:cNvSpPr>
          <p:nvPr>
            <p:ph idx="1"/>
          </p:nvPr>
        </p:nvSpPr>
        <p:spPr>
          <a:xfrm>
            <a:off x="0" y="1600201"/>
            <a:ext cx="9144000" cy="3733800"/>
          </a:xfrm>
        </p:spPr>
        <p:txBody>
          <a:bodyPr>
            <a:normAutofit fontScale="77500" lnSpcReduction="20000"/>
          </a:bodyPr>
          <a:lstStyle/>
          <a:p>
            <a:r>
              <a:rPr lang="en-US" dirty="0" smtClean="0"/>
              <a:t>The </a:t>
            </a:r>
            <a:r>
              <a:rPr lang="en-US" dirty="0"/>
              <a:t>size &amp; cost of the Computers is continuously decreasing. The laptops &amp; handheld computers are the examples of the miniaturization in computer of fourth </a:t>
            </a:r>
            <a:r>
              <a:rPr lang="en-US" dirty="0" smtClean="0"/>
              <a:t>generations.</a:t>
            </a:r>
          </a:p>
          <a:p>
            <a:r>
              <a:rPr lang="en-US" dirty="0" smtClean="0"/>
              <a:t>Supercomputers </a:t>
            </a:r>
            <a:r>
              <a:rPr lang="en-US" dirty="0"/>
              <a:t>are having the speed up to 1 billion instructions per second. </a:t>
            </a:r>
          </a:p>
          <a:p>
            <a:r>
              <a:rPr lang="en-US" dirty="0" smtClean="0"/>
              <a:t>The </a:t>
            </a:r>
            <a:r>
              <a:rPr lang="en-US" dirty="0"/>
              <a:t>way we do programming has also changed. In the initial years with the C language programming methodology changed to structured methodology. In the later years with C++ &amp; Java now we are using object-oriented languages. Many interactive languages like Visual Basic, Visual C++, and Visual Age for Java also became </a:t>
            </a:r>
            <a:r>
              <a:rPr lang="en-US" dirty="0" smtClean="0"/>
              <a:t>popular.</a:t>
            </a:r>
          </a:p>
          <a:p>
            <a:endParaRPr lang="en-US" dirty="0"/>
          </a:p>
        </p:txBody>
      </p:sp>
    </p:spTree>
    <p:extLst>
      <p:ext uri="{BB962C8B-B14F-4D97-AF65-F5344CB8AC3E}">
        <p14:creationId xmlns:p14="http://schemas.microsoft.com/office/powerpoint/2010/main" val="778327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4</a:t>
            </a:r>
            <a:r>
              <a:rPr lang="en-US" b="1" baseline="30000" dirty="0"/>
              <a:t>th</a:t>
            </a:r>
            <a:r>
              <a:rPr lang="en-US" b="1" dirty="0"/>
              <a:t> generation computers</a:t>
            </a:r>
            <a:endParaRPr lang="en-US" dirty="0"/>
          </a:p>
        </p:txBody>
      </p:sp>
      <p:sp>
        <p:nvSpPr>
          <p:cNvPr id="3" name="Content Placeholder 2"/>
          <p:cNvSpPr>
            <a:spLocks noGrp="1"/>
          </p:cNvSpPr>
          <p:nvPr>
            <p:ph idx="1"/>
          </p:nvPr>
        </p:nvSpPr>
        <p:spPr/>
        <p:txBody>
          <a:bodyPr>
            <a:normAutofit/>
          </a:bodyPr>
          <a:lstStyle/>
          <a:p>
            <a:r>
              <a:rPr lang="en-US" sz="2000" dirty="0"/>
              <a:t>Advanced databases incorporating Distributed databases concepts &amp; having user-friendly graphical menus became prevalent. </a:t>
            </a:r>
          </a:p>
          <a:p>
            <a:r>
              <a:rPr lang="en-US" sz="2000" dirty="0"/>
              <a:t>With advancements in Communication technology &amp; the coming of Internet computers changed the way of life. The way of doing businesses has changed. The concept of digital firm is evolving. </a:t>
            </a:r>
          </a:p>
          <a:p>
            <a:r>
              <a:rPr lang="en-US" sz="2000" dirty="0"/>
              <a:t>12. With the help of Fiber Optics networks the transmission speeds &amp; quantity of data increased. It became possible to send Audio &amp; Video as data.</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207308"/>
            <a:ext cx="3048000" cy="2345892"/>
          </a:xfrm>
          <a:prstGeom prst="rect">
            <a:avLst/>
          </a:prstGeom>
        </p:spPr>
      </p:pic>
    </p:spTree>
    <p:extLst>
      <p:ext uri="{BB962C8B-B14F-4D97-AF65-F5344CB8AC3E}">
        <p14:creationId xmlns:p14="http://schemas.microsoft.com/office/powerpoint/2010/main" val="86632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1" dirty="0" smtClean="0"/>
              <a:t>Cont’d </a:t>
            </a:r>
            <a:endParaRPr lang="en-US" b="1" i="1"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12700" marR="45765">
              <a:lnSpc>
                <a:spcPts val="2550"/>
              </a:lnSpc>
              <a:spcBef>
                <a:spcPts val="127"/>
              </a:spcBef>
            </a:pPr>
            <a:r>
              <a:rPr lang="en-US" b="1" spc="-244" dirty="0" smtClean="0">
                <a:solidFill>
                  <a:srgbClr val="FF0000"/>
                </a:solidFill>
                <a:latin typeface="Times New Roman"/>
                <a:cs typeface="Times New Roman"/>
              </a:rPr>
              <a:t>V</a:t>
            </a:r>
            <a:r>
              <a:rPr lang="en-US" b="1" spc="-9" dirty="0" smtClean="0">
                <a:solidFill>
                  <a:srgbClr val="FF0000"/>
                </a:solidFill>
                <a:latin typeface="Times New Roman"/>
                <a:cs typeface="Times New Roman"/>
              </a:rPr>
              <a:t>e</a:t>
            </a:r>
            <a:r>
              <a:rPr lang="en-US" b="1" spc="-59" dirty="0" smtClean="0">
                <a:solidFill>
                  <a:srgbClr val="FF0000"/>
                </a:solidFill>
                <a:latin typeface="Times New Roman"/>
                <a:cs typeface="Times New Roman"/>
              </a:rPr>
              <a:t>r</a:t>
            </a:r>
            <a:r>
              <a:rPr lang="en-US" b="1" spc="-19" dirty="0" smtClean="0">
                <a:solidFill>
                  <a:srgbClr val="FF0000"/>
                </a:solidFill>
                <a:latin typeface="Times New Roman"/>
                <a:cs typeface="Times New Roman"/>
              </a:rPr>
              <a:t>s</a:t>
            </a:r>
            <a:r>
              <a:rPr lang="en-US" b="1" dirty="0" smtClean="0">
                <a:solidFill>
                  <a:srgbClr val="FF0000"/>
                </a:solidFill>
                <a:latin typeface="Times New Roman"/>
                <a:cs typeface="Times New Roman"/>
              </a:rPr>
              <a:t>a</a:t>
            </a:r>
            <a:r>
              <a:rPr lang="en-US" b="1" spc="9" dirty="0" smtClean="0">
                <a:solidFill>
                  <a:srgbClr val="FF0000"/>
                </a:solidFill>
                <a:latin typeface="Times New Roman"/>
                <a:cs typeface="Times New Roman"/>
              </a:rPr>
              <a:t>t</a:t>
            </a:r>
            <a:r>
              <a:rPr lang="en-US" b="1" dirty="0" smtClean="0">
                <a:solidFill>
                  <a:srgbClr val="FF0000"/>
                </a:solidFill>
                <a:latin typeface="Times New Roman"/>
                <a:cs typeface="Times New Roman"/>
              </a:rPr>
              <a:t>i</a:t>
            </a:r>
            <a:r>
              <a:rPr lang="en-US" b="1" spc="-39" dirty="0" smtClean="0">
                <a:solidFill>
                  <a:srgbClr val="FF0000"/>
                </a:solidFill>
                <a:latin typeface="Times New Roman"/>
                <a:cs typeface="Times New Roman"/>
              </a:rPr>
              <a:t>l</a:t>
            </a:r>
            <a:r>
              <a:rPr lang="en-US" b="1" dirty="0" smtClean="0">
                <a:solidFill>
                  <a:srgbClr val="FF0000"/>
                </a:solidFill>
                <a:latin typeface="Times New Roman"/>
                <a:cs typeface="Times New Roman"/>
              </a:rPr>
              <a:t>i</a:t>
            </a:r>
            <a:r>
              <a:rPr lang="en-US" b="1" spc="14" dirty="0" smtClean="0">
                <a:solidFill>
                  <a:srgbClr val="FF0000"/>
                </a:solidFill>
                <a:latin typeface="Times New Roman"/>
                <a:cs typeface="Times New Roman"/>
              </a:rPr>
              <a:t>t</a:t>
            </a:r>
            <a:r>
              <a:rPr lang="en-US" b="1" spc="9" dirty="0" smtClean="0">
                <a:solidFill>
                  <a:srgbClr val="FF0000"/>
                </a:solidFill>
                <a:latin typeface="Times New Roman"/>
                <a:cs typeface="Times New Roman"/>
              </a:rPr>
              <a:t>y</a:t>
            </a:r>
            <a:r>
              <a:rPr lang="en-US" b="1" dirty="0" smtClean="0">
                <a:solidFill>
                  <a:srgbClr val="FF0000"/>
                </a:solidFill>
                <a:latin typeface="Times New Roman"/>
                <a:cs typeface="Times New Roman"/>
              </a:rPr>
              <a:t>:</a:t>
            </a:r>
            <a:r>
              <a:rPr lang="en-US" dirty="0" smtClean="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b</a:t>
            </a:r>
            <a:r>
              <a:rPr lang="en-US" spc="-89" dirty="0" smtClean="0">
                <a:latin typeface="Times New Roman"/>
                <a:cs typeface="Times New Roman"/>
              </a:rPr>
              <a:t>l</a:t>
            </a:r>
            <a:r>
              <a:rPr lang="en-US" dirty="0" smtClean="0">
                <a:latin typeface="Times New Roman"/>
                <a:cs typeface="Times New Roman"/>
              </a:rPr>
              <a:t>e</a:t>
            </a:r>
            <a:r>
              <a:rPr lang="en-US" spc="159" dirty="0" smtClean="0">
                <a:latin typeface="Times New Roman"/>
                <a:cs typeface="Times New Roman"/>
              </a:rPr>
              <a:t> </a:t>
            </a:r>
            <a:r>
              <a:rPr lang="en-US" spc="50" dirty="0" smtClean="0">
                <a:latin typeface="Times New Roman"/>
                <a:cs typeface="Times New Roman"/>
              </a:rPr>
              <a:t>t</a:t>
            </a:r>
            <a:r>
              <a:rPr lang="en-US" dirty="0" smtClean="0">
                <a:latin typeface="Times New Roman"/>
                <a:cs typeface="Times New Roman"/>
              </a:rPr>
              <a:t>o</a:t>
            </a:r>
            <a:r>
              <a:rPr lang="en-US" spc="-75" dirty="0" smtClean="0">
                <a:latin typeface="Times New Roman"/>
                <a:cs typeface="Times New Roman"/>
              </a:rPr>
              <a:t> </a:t>
            </a:r>
            <a:r>
              <a:rPr lang="en-US" spc="-9" dirty="0" smtClean="0">
                <a:latin typeface="Times New Roman"/>
                <a:cs typeface="Times New Roman"/>
              </a:rPr>
              <a:t>a</a:t>
            </a:r>
            <a:r>
              <a:rPr lang="en-US" dirty="0" smtClean="0">
                <a:latin typeface="Times New Roman"/>
                <a:cs typeface="Times New Roman"/>
              </a:rPr>
              <a:t>d</a:t>
            </a:r>
            <a:r>
              <a:rPr lang="en-US" spc="-9" dirty="0" smtClean="0">
                <a:latin typeface="Times New Roman"/>
                <a:cs typeface="Times New Roman"/>
              </a:rPr>
              <a:t>a</a:t>
            </a:r>
            <a:r>
              <a:rPr lang="en-US" dirty="0" smtClean="0">
                <a:latin typeface="Times New Roman"/>
                <a:cs typeface="Times New Roman"/>
              </a:rPr>
              <a:t>pt</a:t>
            </a:r>
            <a:r>
              <a:rPr lang="en-US" spc="-25"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r</a:t>
            </a:r>
            <a:r>
              <a:rPr lang="en-US" spc="-9" dirty="0" smtClean="0">
                <a:latin typeface="Times New Roman"/>
                <a:cs typeface="Times New Roman"/>
              </a:rPr>
              <a:t> </a:t>
            </a:r>
            <a:r>
              <a:rPr lang="en-US" spc="50" dirty="0" smtClean="0">
                <a:latin typeface="Times New Roman"/>
                <a:cs typeface="Times New Roman"/>
              </a:rPr>
              <a:t>t</a:t>
            </a:r>
            <a:r>
              <a:rPr lang="en-US" dirty="0" smtClean="0">
                <a:latin typeface="Times New Roman"/>
                <a:cs typeface="Times New Roman"/>
              </a:rPr>
              <a:t>o</a:t>
            </a:r>
            <a:r>
              <a:rPr lang="en-US" spc="-75" dirty="0" smtClean="0">
                <a:latin typeface="Times New Roman"/>
                <a:cs typeface="Times New Roman"/>
              </a:rPr>
              <a:t> </a:t>
            </a:r>
            <a:r>
              <a:rPr lang="en-US" spc="-50" dirty="0" smtClean="0">
                <a:latin typeface="Times New Roman"/>
                <a:cs typeface="Times New Roman"/>
              </a:rPr>
              <a:t>b</a:t>
            </a:r>
            <a:r>
              <a:rPr lang="en-US" dirty="0" smtClean="0">
                <a:latin typeface="Times New Roman"/>
                <a:cs typeface="Times New Roman"/>
              </a:rPr>
              <a:t>e</a:t>
            </a:r>
            <a:r>
              <a:rPr lang="en-US" spc="59" dirty="0" smtClean="0">
                <a:latin typeface="Times New Roman"/>
                <a:cs typeface="Times New Roman"/>
              </a:rPr>
              <a:t> </a:t>
            </a:r>
            <a:r>
              <a:rPr lang="en-US" spc="-9" dirty="0" smtClean="0">
                <a:latin typeface="Times New Roman"/>
                <a:cs typeface="Times New Roman"/>
              </a:rPr>
              <a:t>a</a:t>
            </a:r>
            <a:r>
              <a:rPr lang="en-US" dirty="0" smtClean="0">
                <a:latin typeface="Times New Roman"/>
                <a:cs typeface="Times New Roman"/>
              </a:rPr>
              <a:t>d</a:t>
            </a:r>
            <a:r>
              <a:rPr lang="en-US" spc="44" dirty="0" smtClean="0">
                <a:latin typeface="Times New Roman"/>
                <a:cs typeface="Times New Roman"/>
              </a:rPr>
              <a:t>o</a:t>
            </a:r>
            <a:r>
              <a:rPr lang="en-US" dirty="0" smtClean="0">
                <a:latin typeface="Times New Roman"/>
                <a:cs typeface="Times New Roman"/>
              </a:rPr>
              <a:t>p</a:t>
            </a:r>
            <a:r>
              <a:rPr lang="en-US" spc="50" dirty="0" smtClean="0">
                <a:latin typeface="Times New Roman"/>
                <a:cs typeface="Times New Roman"/>
              </a:rPr>
              <a:t>t</a:t>
            </a:r>
            <a:r>
              <a:rPr lang="en-US" spc="-9" dirty="0" smtClean="0">
                <a:latin typeface="Times New Roman"/>
                <a:cs typeface="Times New Roman"/>
              </a:rPr>
              <a:t>e</a:t>
            </a:r>
            <a:r>
              <a:rPr lang="en-US" dirty="0" smtClean="0">
                <a:latin typeface="Times New Roman"/>
                <a:cs typeface="Times New Roman"/>
              </a:rPr>
              <a:t>d</a:t>
            </a:r>
            <a:r>
              <a:rPr lang="en-US" spc="-119" dirty="0" smtClean="0">
                <a:latin typeface="Times New Roman"/>
                <a:cs typeface="Times New Roman"/>
              </a:rPr>
              <a:t> </a:t>
            </a:r>
            <a:r>
              <a:rPr lang="en-US" spc="50" dirty="0" smtClean="0">
                <a:latin typeface="Times New Roman"/>
                <a:cs typeface="Times New Roman"/>
              </a:rPr>
              <a:t>t</a:t>
            </a:r>
            <a:r>
              <a:rPr lang="en-US" dirty="0" smtClean="0">
                <a:latin typeface="Times New Roman"/>
                <a:cs typeface="Times New Roman"/>
              </a:rPr>
              <a:t>o</a:t>
            </a:r>
            <a:r>
              <a:rPr lang="en-US" spc="-34" dirty="0" smtClean="0">
                <a:latin typeface="Times New Roman"/>
                <a:cs typeface="Times New Roman"/>
              </a:rPr>
              <a:t> </a:t>
            </a:r>
            <a:r>
              <a:rPr lang="en-US" dirty="0" smtClean="0">
                <a:latin typeface="Times New Roman"/>
                <a:cs typeface="Times New Roman"/>
              </a:rPr>
              <a:t>d</a:t>
            </a:r>
            <a:r>
              <a:rPr lang="en-US" spc="-94" dirty="0" smtClean="0">
                <a:latin typeface="Times New Roman"/>
                <a:cs typeface="Times New Roman"/>
              </a:rPr>
              <a:t>i</a:t>
            </a:r>
            <a:r>
              <a:rPr lang="en-US" spc="-125" dirty="0" smtClean="0">
                <a:latin typeface="Times New Roman"/>
                <a:cs typeface="Times New Roman"/>
              </a:rPr>
              <a:t>f</a:t>
            </a:r>
            <a:r>
              <a:rPr lang="en-US" spc="-79" dirty="0" smtClean="0">
                <a:latin typeface="Times New Roman"/>
                <a:cs typeface="Times New Roman"/>
              </a:rPr>
              <a:t>f</a:t>
            </a:r>
            <a:r>
              <a:rPr lang="en-US" spc="-9" dirty="0" smtClean="0">
                <a:latin typeface="Times New Roman"/>
                <a:cs typeface="Times New Roman"/>
              </a:rPr>
              <a:t>e</a:t>
            </a:r>
            <a:r>
              <a:rPr lang="en-US" spc="14" dirty="0" smtClean="0">
                <a:latin typeface="Times New Roman"/>
                <a:cs typeface="Times New Roman"/>
              </a:rPr>
              <a:t>r</a:t>
            </a:r>
            <a:r>
              <a:rPr lang="en-US" spc="34" dirty="0" smtClean="0">
                <a:latin typeface="Times New Roman"/>
                <a:cs typeface="Times New Roman"/>
              </a:rPr>
              <a:t>e</a:t>
            </a:r>
            <a:r>
              <a:rPr lang="en-US" spc="-50" dirty="0" smtClean="0">
                <a:latin typeface="Times New Roman"/>
                <a:cs typeface="Times New Roman"/>
              </a:rPr>
              <a:t>n</a:t>
            </a:r>
            <a:r>
              <a:rPr lang="en-US" dirty="0" smtClean="0">
                <a:latin typeface="Times New Roman"/>
                <a:cs typeface="Times New Roman"/>
              </a:rPr>
              <a:t>t</a:t>
            </a:r>
            <a:r>
              <a:rPr lang="en-US" spc="214" dirty="0" smtClean="0">
                <a:latin typeface="Times New Roman"/>
                <a:cs typeface="Times New Roman"/>
              </a:rPr>
              <a:t> </a:t>
            </a:r>
            <a:r>
              <a:rPr lang="en-US" spc="-79" dirty="0" smtClean="0">
                <a:latin typeface="Times New Roman"/>
                <a:cs typeface="Times New Roman"/>
              </a:rPr>
              <a:t>f</a:t>
            </a:r>
            <a:r>
              <a:rPr lang="en-US" dirty="0" smtClean="0">
                <a:latin typeface="Times New Roman"/>
                <a:cs typeface="Times New Roman"/>
              </a:rPr>
              <a:t>u</a:t>
            </a:r>
            <a:r>
              <a:rPr lang="en-US" spc="-50" dirty="0" smtClean="0">
                <a:latin typeface="Times New Roman"/>
                <a:cs typeface="Times New Roman"/>
              </a:rPr>
              <a:t>n</a:t>
            </a:r>
            <a:r>
              <a:rPr lang="en-US" spc="-9" dirty="0" smtClean="0">
                <a:latin typeface="Times New Roman"/>
                <a:cs typeface="Times New Roman"/>
              </a:rPr>
              <a:t>c</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spc="-50" dirty="0" smtClean="0">
                <a:latin typeface="Times New Roman"/>
                <a:cs typeface="Times New Roman"/>
              </a:rPr>
              <a:t>n</a:t>
            </a:r>
            <a:r>
              <a:rPr lang="en-US" dirty="0" smtClean="0">
                <a:latin typeface="Times New Roman"/>
                <a:cs typeface="Times New Roman"/>
              </a:rPr>
              <a:t>s or </a:t>
            </a:r>
            <a:r>
              <a:rPr lang="en-US" spc="-9" dirty="0" smtClean="0">
                <a:latin typeface="Times New Roman"/>
                <a:cs typeface="Times New Roman"/>
              </a:rPr>
              <a:t>ac</a:t>
            </a:r>
            <a:r>
              <a:rPr lang="en-US" spc="50" dirty="0" smtClean="0">
                <a:latin typeface="Times New Roman"/>
                <a:cs typeface="Times New Roman"/>
              </a:rPr>
              <a:t>t</a:t>
            </a:r>
            <a:r>
              <a:rPr lang="en-US" spc="-89" dirty="0" smtClean="0">
                <a:latin typeface="Times New Roman"/>
                <a:cs typeface="Times New Roman"/>
              </a:rPr>
              <a:t>i</a:t>
            </a:r>
            <a:r>
              <a:rPr lang="en-US" spc="-50" dirty="0" smtClean="0">
                <a:latin typeface="Times New Roman"/>
                <a:cs typeface="Times New Roman"/>
              </a:rPr>
              <a:t>v</a:t>
            </a:r>
            <a:r>
              <a:rPr lang="en-US" spc="-89" dirty="0" smtClean="0">
                <a:latin typeface="Times New Roman"/>
                <a:cs typeface="Times New Roman"/>
              </a:rPr>
              <a:t>i</a:t>
            </a:r>
            <a:r>
              <a:rPr lang="en-US" spc="50" dirty="0" smtClean="0">
                <a:latin typeface="Times New Roman"/>
                <a:cs typeface="Times New Roman"/>
              </a:rPr>
              <a:t>t</a:t>
            </a:r>
            <a:r>
              <a:rPr lang="en-US" spc="-89" dirty="0" smtClean="0">
                <a:latin typeface="Times New Roman"/>
                <a:cs typeface="Times New Roman"/>
              </a:rPr>
              <a:t>i</a:t>
            </a:r>
            <a:r>
              <a:rPr lang="en-US" spc="-9" dirty="0" smtClean="0">
                <a:latin typeface="Times New Roman"/>
                <a:cs typeface="Times New Roman"/>
              </a:rPr>
              <a:t>e</a:t>
            </a:r>
            <a:r>
              <a:rPr lang="en-US" spc="-19" dirty="0" smtClean="0">
                <a:latin typeface="Times New Roman"/>
                <a:cs typeface="Times New Roman"/>
              </a:rPr>
              <a:t>s</a:t>
            </a:r>
            <a:r>
              <a:rPr lang="en-US" b="1" dirty="0" smtClean="0">
                <a:latin typeface="Times New Roman"/>
                <a:cs typeface="Times New Roman"/>
              </a:rPr>
              <a:t>,</a:t>
            </a:r>
            <a:r>
              <a:rPr lang="en-US" b="1" spc="239" dirty="0" smtClean="0">
                <a:latin typeface="Times New Roman"/>
                <a:cs typeface="Times New Roman"/>
              </a:rPr>
              <a:t> </a:t>
            </a:r>
            <a:r>
              <a:rPr lang="en-US" spc="-14" dirty="0" smtClean="0">
                <a:latin typeface="Times New Roman"/>
                <a:cs typeface="Times New Roman"/>
              </a:rPr>
              <a:t>C</a:t>
            </a:r>
            <a:r>
              <a:rPr lang="en-US" spc="44" dirty="0" smtClean="0">
                <a:latin typeface="Times New Roman"/>
                <a:cs typeface="Times New Roman"/>
              </a:rPr>
              <a:t>o</a:t>
            </a:r>
            <a:r>
              <a:rPr lang="en-US" spc="-89" dirty="0" smtClean="0">
                <a:latin typeface="Times New Roman"/>
                <a:cs typeface="Times New Roman"/>
              </a:rPr>
              <a:t>m</a:t>
            </a:r>
            <a:r>
              <a:rPr lang="en-US" dirty="0" smtClean="0">
                <a:latin typeface="Times New Roman"/>
                <a:cs typeface="Times New Roman"/>
              </a:rPr>
              <a:t>pu</a:t>
            </a:r>
            <a:r>
              <a:rPr lang="en-US" spc="50" dirty="0" smtClean="0">
                <a:latin typeface="Times New Roman"/>
                <a:cs typeface="Times New Roman"/>
              </a:rPr>
              <a:t>t</a:t>
            </a:r>
            <a:r>
              <a:rPr lang="en-US" spc="-9" dirty="0" smtClean="0">
                <a:latin typeface="Times New Roman"/>
                <a:cs typeface="Times New Roman"/>
              </a:rPr>
              <a:t>e</a:t>
            </a:r>
            <a:r>
              <a:rPr lang="en-US" dirty="0" smtClean="0">
                <a:latin typeface="Times New Roman"/>
                <a:cs typeface="Times New Roman"/>
              </a:rPr>
              <a:t>r</a:t>
            </a:r>
            <a:r>
              <a:rPr lang="en-US" spc="-50" dirty="0" smtClean="0">
                <a:latin typeface="Times New Roman"/>
                <a:cs typeface="Times New Roman"/>
              </a:rPr>
              <a:t> </a:t>
            </a:r>
            <a:r>
              <a:rPr lang="en-US" spc="-89" dirty="0" smtClean="0">
                <a:latin typeface="Times New Roman"/>
                <a:cs typeface="Times New Roman"/>
              </a:rPr>
              <a:t>i</a:t>
            </a:r>
            <a:r>
              <a:rPr lang="en-US" dirty="0" smtClean="0">
                <a:latin typeface="Times New Roman"/>
                <a:cs typeface="Times New Roman"/>
              </a:rPr>
              <a:t>s</a:t>
            </a:r>
            <a:r>
              <a:rPr lang="en-US" spc="94" dirty="0" smtClean="0">
                <a:latin typeface="Times New Roman"/>
                <a:cs typeface="Times New Roman"/>
              </a:rPr>
              <a:t> </a:t>
            </a:r>
            <a:r>
              <a:rPr lang="en-US" spc="-9" dirty="0" smtClean="0">
                <a:latin typeface="Times New Roman"/>
                <a:cs typeface="Times New Roman"/>
              </a:rPr>
              <a:t>ca</a:t>
            </a:r>
            <a:r>
              <a:rPr lang="en-US" dirty="0" smtClean="0">
                <a:latin typeface="Times New Roman"/>
                <a:cs typeface="Times New Roman"/>
              </a:rPr>
              <a:t>p</a:t>
            </a:r>
            <a:r>
              <a:rPr lang="en-US" spc="-9" dirty="0" smtClean="0">
                <a:latin typeface="Times New Roman"/>
                <a:cs typeface="Times New Roman"/>
              </a:rPr>
              <a:t>a</a:t>
            </a:r>
            <a:r>
              <a:rPr lang="en-US" spc="-50" dirty="0" smtClean="0">
                <a:latin typeface="Times New Roman"/>
                <a:cs typeface="Times New Roman"/>
              </a:rPr>
              <a:t>b</a:t>
            </a:r>
            <a:r>
              <a:rPr lang="en-US" spc="-89" dirty="0" smtClean="0">
                <a:latin typeface="Times New Roman"/>
                <a:cs typeface="Times New Roman"/>
              </a:rPr>
              <a:t>l</a:t>
            </a:r>
            <a:r>
              <a:rPr lang="en-US" dirty="0" smtClean="0">
                <a:latin typeface="Times New Roman"/>
                <a:cs typeface="Times New Roman"/>
              </a:rPr>
              <a:t>e</a:t>
            </a:r>
            <a:r>
              <a:rPr lang="en-US" spc="154"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a:t>
            </a:r>
            <a:r>
              <a:rPr lang="en-US" spc="-44" dirty="0" smtClean="0">
                <a:latin typeface="Times New Roman"/>
                <a:cs typeface="Times New Roman"/>
              </a:rPr>
              <a:t> </a:t>
            </a:r>
            <a:r>
              <a:rPr lang="en-US" dirty="0" smtClean="0">
                <a:latin typeface="Times New Roman"/>
                <a:cs typeface="Times New Roman"/>
              </a:rPr>
              <a:t>p</a:t>
            </a:r>
            <a:r>
              <a:rPr lang="en-US" spc="-9" dirty="0" smtClean="0">
                <a:latin typeface="Times New Roman"/>
                <a:cs typeface="Times New Roman"/>
              </a:rPr>
              <a:t>e</a:t>
            </a:r>
            <a:r>
              <a:rPr lang="en-US" spc="14" dirty="0" smtClean="0">
                <a:latin typeface="Times New Roman"/>
                <a:cs typeface="Times New Roman"/>
              </a:rPr>
              <a:t>r</a:t>
            </a:r>
            <a:r>
              <a:rPr lang="en-US" spc="-79" dirty="0" smtClean="0">
                <a:latin typeface="Times New Roman"/>
                <a:cs typeface="Times New Roman"/>
              </a:rPr>
              <a:t>f</a:t>
            </a:r>
            <a:r>
              <a:rPr lang="en-US" spc="44" dirty="0" smtClean="0">
                <a:latin typeface="Times New Roman"/>
                <a:cs typeface="Times New Roman"/>
              </a:rPr>
              <a:t>o</a:t>
            </a:r>
            <a:r>
              <a:rPr lang="en-US" spc="14" dirty="0" smtClean="0">
                <a:latin typeface="Times New Roman"/>
                <a:cs typeface="Times New Roman"/>
              </a:rPr>
              <a:t>r</a:t>
            </a:r>
            <a:r>
              <a:rPr lang="en-US" spc="-89" dirty="0" smtClean="0">
                <a:latin typeface="Times New Roman"/>
                <a:cs typeface="Times New Roman"/>
              </a:rPr>
              <a:t>mi</a:t>
            </a:r>
            <a:r>
              <a:rPr lang="en-US" spc="-50" dirty="0" smtClean="0">
                <a:latin typeface="Times New Roman"/>
                <a:cs typeface="Times New Roman"/>
              </a:rPr>
              <a:t>n</a:t>
            </a:r>
            <a:r>
              <a:rPr lang="en-US" dirty="0" smtClean="0">
                <a:latin typeface="Times New Roman"/>
                <a:cs typeface="Times New Roman"/>
              </a:rPr>
              <a:t>g</a:t>
            </a:r>
            <a:r>
              <a:rPr lang="en-US" spc="164" dirty="0" smtClean="0">
                <a:latin typeface="Times New Roman"/>
                <a:cs typeface="Times New Roman"/>
              </a:rPr>
              <a:t> </a:t>
            </a:r>
            <a:r>
              <a:rPr lang="en-US" spc="-9" dirty="0" smtClean="0">
                <a:latin typeface="Times New Roman"/>
                <a:cs typeface="Times New Roman"/>
              </a:rPr>
              <a:t>a</a:t>
            </a:r>
            <a:r>
              <a:rPr lang="en-US" spc="-89" dirty="0" smtClean="0">
                <a:latin typeface="Times New Roman"/>
                <a:cs typeface="Times New Roman"/>
              </a:rPr>
              <a:t>lm</a:t>
            </a:r>
            <a:r>
              <a:rPr lang="en-US" spc="44" dirty="0" smtClean="0">
                <a:latin typeface="Times New Roman"/>
                <a:cs typeface="Times New Roman"/>
              </a:rPr>
              <a:t>o</a:t>
            </a:r>
            <a:r>
              <a:rPr lang="en-US" spc="-19" dirty="0" smtClean="0">
                <a:latin typeface="Times New Roman"/>
                <a:cs typeface="Times New Roman"/>
              </a:rPr>
              <a:t>s</a:t>
            </a:r>
            <a:r>
              <a:rPr lang="en-US" dirty="0" smtClean="0">
                <a:latin typeface="Times New Roman"/>
                <a:cs typeface="Times New Roman"/>
              </a:rPr>
              <a:t>t</a:t>
            </a:r>
            <a:r>
              <a:rPr lang="en-US" spc="139" dirty="0" smtClean="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n</a:t>
            </a:r>
            <a:r>
              <a:rPr lang="en-US" dirty="0" smtClean="0">
                <a:latin typeface="Times New Roman"/>
                <a:cs typeface="Times New Roman"/>
              </a:rPr>
              <a:t>y task </a:t>
            </a:r>
            <a:r>
              <a:rPr lang="en-US" spc="-89" dirty="0" smtClean="0">
                <a:latin typeface="Times New Roman"/>
                <a:cs typeface="Times New Roman"/>
              </a:rPr>
              <a:t>i</a:t>
            </a:r>
            <a:r>
              <a:rPr lang="en-US" dirty="0" smtClean="0">
                <a:latin typeface="Times New Roman"/>
                <a:cs typeface="Times New Roman"/>
              </a:rPr>
              <a:t>f</a:t>
            </a:r>
            <a:r>
              <a:rPr lang="en-US" spc="84" dirty="0" smtClean="0">
                <a:latin typeface="Times New Roman"/>
                <a:cs typeface="Times New Roman"/>
              </a:rPr>
              <a:t> </a:t>
            </a:r>
            <a:r>
              <a:rPr lang="en-US" spc="50" dirty="0" smtClean="0">
                <a:latin typeface="Times New Roman"/>
                <a:cs typeface="Times New Roman"/>
              </a:rPr>
              <a:t>t</a:t>
            </a:r>
            <a:r>
              <a:rPr lang="en-US" spc="-50" dirty="0" smtClean="0">
                <a:latin typeface="Times New Roman"/>
                <a:cs typeface="Times New Roman"/>
              </a:rPr>
              <a:t>h</a:t>
            </a:r>
            <a:r>
              <a:rPr lang="en-US" dirty="0" smtClean="0">
                <a:latin typeface="Times New Roman"/>
                <a:cs typeface="Times New Roman"/>
              </a:rPr>
              <a:t>e</a:t>
            </a:r>
            <a:r>
              <a:rPr lang="en-US" spc="-34" dirty="0" smtClean="0">
                <a:latin typeface="Times New Roman"/>
                <a:cs typeface="Times New Roman"/>
              </a:rPr>
              <a:t> </a:t>
            </a:r>
            <a:r>
              <a:rPr lang="en-US" spc="50" dirty="0" smtClean="0">
                <a:latin typeface="Times New Roman"/>
                <a:cs typeface="Times New Roman"/>
              </a:rPr>
              <a:t>t</a:t>
            </a:r>
            <a:r>
              <a:rPr lang="en-US" spc="-9" dirty="0" smtClean="0">
                <a:latin typeface="Times New Roman"/>
                <a:cs typeface="Times New Roman"/>
              </a:rPr>
              <a:t>a</a:t>
            </a:r>
            <a:r>
              <a:rPr lang="en-US" spc="-19" dirty="0" smtClean="0">
                <a:latin typeface="Times New Roman"/>
                <a:cs typeface="Times New Roman"/>
              </a:rPr>
              <a:t>s</a:t>
            </a:r>
            <a:r>
              <a:rPr lang="en-US" dirty="0" smtClean="0">
                <a:latin typeface="Times New Roman"/>
                <a:cs typeface="Times New Roman"/>
              </a:rPr>
              <a:t>k</a:t>
            </a:r>
            <a:r>
              <a:rPr lang="en-US" spc="-25" dirty="0" smtClean="0">
                <a:latin typeface="Times New Roman"/>
                <a:cs typeface="Times New Roman"/>
              </a:rPr>
              <a:t> </a:t>
            </a:r>
            <a:r>
              <a:rPr lang="en-US" spc="-9" dirty="0" smtClean="0">
                <a:latin typeface="Times New Roman"/>
                <a:cs typeface="Times New Roman"/>
              </a:rPr>
              <a:t>ca</a:t>
            </a:r>
            <a:r>
              <a:rPr lang="en-US" dirty="0" smtClean="0">
                <a:latin typeface="Times New Roman"/>
                <a:cs typeface="Times New Roman"/>
              </a:rPr>
              <a:t>n</a:t>
            </a:r>
            <a:r>
              <a:rPr lang="en-US" spc="19" dirty="0" smtClean="0">
                <a:latin typeface="Times New Roman"/>
                <a:cs typeface="Times New Roman"/>
              </a:rPr>
              <a:t> </a:t>
            </a:r>
            <a:r>
              <a:rPr lang="en-US" spc="-50" dirty="0" smtClean="0">
                <a:latin typeface="Times New Roman"/>
                <a:cs typeface="Times New Roman"/>
              </a:rPr>
              <a:t>b</a:t>
            </a:r>
            <a:r>
              <a:rPr lang="en-US" dirty="0" smtClean="0">
                <a:latin typeface="Times New Roman"/>
                <a:cs typeface="Times New Roman"/>
              </a:rPr>
              <a:t>e</a:t>
            </a:r>
            <a:r>
              <a:rPr lang="en-US" spc="59" dirty="0" smtClean="0">
                <a:latin typeface="Times New Roman"/>
                <a:cs typeface="Times New Roman"/>
              </a:rPr>
              <a:t> </a:t>
            </a:r>
            <a:r>
              <a:rPr lang="en-US" spc="14" dirty="0" smtClean="0">
                <a:latin typeface="Times New Roman"/>
                <a:cs typeface="Times New Roman"/>
              </a:rPr>
              <a:t>r</a:t>
            </a:r>
            <a:r>
              <a:rPr lang="en-US" spc="-9" dirty="0" smtClean="0">
                <a:latin typeface="Times New Roman"/>
                <a:cs typeface="Times New Roman"/>
              </a:rPr>
              <a:t>e</a:t>
            </a:r>
            <a:r>
              <a:rPr lang="en-US" dirty="0" smtClean="0">
                <a:latin typeface="Times New Roman"/>
                <a:cs typeface="Times New Roman"/>
              </a:rPr>
              <a:t>du</a:t>
            </a:r>
            <a:r>
              <a:rPr lang="en-US" spc="-9" dirty="0" smtClean="0">
                <a:latin typeface="Times New Roman"/>
                <a:cs typeface="Times New Roman"/>
              </a:rPr>
              <a:t>ce</a:t>
            </a:r>
            <a:r>
              <a:rPr lang="en-US" dirty="0" smtClean="0">
                <a:latin typeface="Times New Roman"/>
                <a:cs typeface="Times New Roman"/>
              </a:rPr>
              <a:t>d</a:t>
            </a:r>
            <a:r>
              <a:rPr lang="en-US" spc="-25" dirty="0" smtClean="0">
                <a:latin typeface="Times New Roman"/>
                <a:cs typeface="Times New Roman"/>
              </a:rPr>
              <a:t> </a:t>
            </a:r>
            <a:r>
              <a:rPr lang="en-US" spc="50" dirty="0" smtClean="0">
                <a:latin typeface="Times New Roman"/>
                <a:cs typeface="Times New Roman"/>
              </a:rPr>
              <a:t>t</a:t>
            </a:r>
            <a:r>
              <a:rPr lang="en-US" dirty="0" smtClean="0">
                <a:latin typeface="Times New Roman"/>
                <a:cs typeface="Times New Roman"/>
              </a:rPr>
              <a:t>o</a:t>
            </a:r>
            <a:r>
              <a:rPr lang="en-US" spc="-29" dirty="0" smtClean="0">
                <a:latin typeface="Times New Roman"/>
                <a:cs typeface="Times New Roman"/>
              </a:rPr>
              <a:t> </a:t>
            </a:r>
            <a:r>
              <a:rPr lang="en-US" dirty="0" smtClean="0">
                <a:latin typeface="Times New Roman"/>
                <a:cs typeface="Times New Roman"/>
              </a:rPr>
              <a:t>a</a:t>
            </a:r>
            <a:r>
              <a:rPr lang="en-US" spc="-34" dirty="0" smtClean="0">
                <a:latin typeface="Times New Roman"/>
                <a:cs typeface="Times New Roman"/>
              </a:rPr>
              <a:t> </a:t>
            </a:r>
            <a:r>
              <a:rPr lang="en-US" spc="-79" dirty="0" smtClean="0">
                <a:latin typeface="Times New Roman"/>
                <a:cs typeface="Times New Roman"/>
              </a:rPr>
              <a:t>f</a:t>
            </a:r>
            <a:r>
              <a:rPr lang="en-US" spc="-89" dirty="0" smtClean="0">
                <a:latin typeface="Times New Roman"/>
                <a:cs typeface="Times New Roman"/>
              </a:rPr>
              <a:t>i</a:t>
            </a:r>
            <a:r>
              <a:rPr lang="en-US" dirty="0" smtClean="0">
                <a:latin typeface="Times New Roman"/>
                <a:cs typeface="Times New Roman"/>
              </a:rPr>
              <a:t>n</a:t>
            </a:r>
            <a:r>
              <a:rPr lang="en-US" spc="-44" dirty="0" smtClean="0">
                <a:latin typeface="Times New Roman"/>
                <a:cs typeface="Times New Roman"/>
              </a:rPr>
              <a:t>i</a:t>
            </a:r>
            <a:r>
              <a:rPr lang="en-US" spc="50" dirty="0" smtClean="0">
                <a:latin typeface="Times New Roman"/>
                <a:cs typeface="Times New Roman"/>
              </a:rPr>
              <a:t>t</a:t>
            </a:r>
            <a:r>
              <a:rPr lang="en-US" dirty="0" smtClean="0">
                <a:latin typeface="Times New Roman"/>
                <a:cs typeface="Times New Roman"/>
              </a:rPr>
              <a:t>e</a:t>
            </a:r>
            <a:r>
              <a:rPr lang="en-US" spc="154" dirty="0" smtClean="0">
                <a:latin typeface="Times New Roman"/>
                <a:cs typeface="Times New Roman"/>
              </a:rPr>
              <a:t> </a:t>
            </a:r>
            <a:r>
              <a:rPr lang="en-US" spc="-19" dirty="0" smtClean="0">
                <a:latin typeface="Times New Roman"/>
                <a:cs typeface="Times New Roman"/>
              </a:rPr>
              <a:t>s</a:t>
            </a:r>
            <a:r>
              <a:rPr lang="en-US" spc="-9" dirty="0" smtClean="0">
                <a:latin typeface="Times New Roman"/>
                <a:cs typeface="Times New Roman"/>
              </a:rPr>
              <a:t>e</a:t>
            </a:r>
            <a:r>
              <a:rPr lang="en-US" spc="14" dirty="0" smtClean="0">
                <a:latin typeface="Times New Roman"/>
                <a:cs typeface="Times New Roman"/>
              </a:rPr>
              <a:t>r</a:t>
            </a:r>
            <a:r>
              <a:rPr lang="en-US" spc="-89" dirty="0" smtClean="0">
                <a:latin typeface="Times New Roman"/>
                <a:cs typeface="Times New Roman"/>
              </a:rPr>
              <a:t>i</a:t>
            </a:r>
            <a:r>
              <a:rPr lang="en-US" spc="-9" dirty="0" smtClean="0">
                <a:latin typeface="Times New Roman"/>
                <a:cs typeface="Times New Roman"/>
              </a:rPr>
              <a:t>e</a:t>
            </a:r>
            <a:r>
              <a:rPr lang="en-US" dirty="0" smtClean="0">
                <a:latin typeface="Times New Roman"/>
                <a:cs typeface="Times New Roman"/>
              </a:rPr>
              <a:t>s</a:t>
            </a:r>
            <a:r>
              <a:rPr lang="en-US" spc="94"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a:t>
            </a:r>
            <a:r>
              <a:rPr lang="en-US" spc="-19" dirty="0" smtClean="0">
                <a:latin typeface="Times New Roman"/>
                <a:cs typeface="Times New Roman"/>
              </a:rPr>
              <a:t> </a:t>
            </a:r>
            <a:r>
              <a:rPr lang="en-US" spc="-89" dirty="0" smtClean="0">
                <a:latin typeface="Times New Roman"/>
                <a:cs typeface="Times New Roman"/>
              </a:rPr>
              <a:t>l</a:t>
            </a:r>
            <a:r>
              <a:rPr lang="en-US" spc="44" dirty="0" smtClean="0">
                <a:latin typeface="Times New Roman"/>
                <a:cs typeface="Times New Roman"/>
              </a:rPr>
              <a:t>o</a:t>
            </a:r>
            <a:r>
              <a:rPr lang="en-US" dirty="0" smtClean="0">
                <a:latin typeface="Times New Roman"/>
                <a:cs typeface="Times New Roman"/>
              </a:rPr>
              <a:t>g</a:t>
            </a:r>
            <a:r>
              <a:rPr lang="en-US" spc="-94" dirty="0" smtClean="0">
                <a:latin typeface="Times New Roman"/>
                <a:cs typeface="Times New Roman"/>
              </a:rPr>
              <a:t>i</a:t>
            </a:r>
            <a:r>
              <a:rPr lang="en-US" spc="-9" dirty="0" smtClean="0">
                <a:latin typeface="Times New Roman"/>
                <a:cs typeface="Times New Roman"/>
              </a:rPr>
              <a:t>ca</a:t>
            </a:r>
            <a:r>
              <a:rPr lang="en-US" dirty="0" smtClean="0">
                <a:latin typeface="Times New Roman"/>
                <a:cs typeface="Times New Roman"/>
              </a:rPr>
              <a:t>l</a:t>
            </a:r>
            <a:r>
              <a:rPr lang="en-US" spc="-59" dirty="0" smtClean="0">
                <a:latin typeface="Times New Roman"/>
                <a:cs typeface="Times New Roman"/>
              </a:rPr>
              <a:t> </a:t>
            </a:r>
            <a:r>
              <a:rPr lang="en-US" spc="-19" dirty="0" smtClean="0">
                <a:latin typeface="Times New Roman"/>
                <a:cs typeface="Times New Roman"/>
              </a:rPr>
              <a:t>s</a:t>
            </a:r>
            <a:r>
              <a:rPr lang="en-US" spc="50" dirty="0" smtClean="0">
                <a:latin typeface="Times New Roman"/>
                <a:cs typeface="Times New Roman"/>
              </a:rPr>
              <a:t>t</a:t>
            </a:r>
            <a:r>
              <a:rPr lang="en-US" spc="-9" dirty="0" smtClean="0">
                <a:latin typeface="Times New Roman"/>
                <a:cs typeface="Times New Roman"/>
              </a:rPr>
              <a:t>e</a:t>
            </a:r>
            <a:r>
              <a:rPr lang="en-US" dirty="0" smtClean="0">
                <a:latin typeface="Times New Roman"/>
                <a:cs typeface="Times New Roman"/>
              </a:rPr>
              <a:t>ps</a:t>
            </a:r>
          </a:p>
          <a:p>
            <a:pPr marL="12700">
              <a:lnSpc>
                <a:spcPts val="2550"/>
              </a:lnSpc>
              <a:spcBef>
                <a:spcPts val="127"/>
              </a:spcBef>
            </a:pPr>
            <a:r>
              <a:rPr lang="en-US" b="1" spc="-25" dirty="0" smtClean="0">
                <a:solidFill>
                  <a:srgbClr val="FF0000"/>
                </a:solidFill>
                <a:latin typeface="Times New Roman"/>
                <a:cs typeface="Times New Roman"/>
              </a:rPr>
              <a:t>P</a:t>
            </a:r>
            <a:r>
              <a:rPr lang="en-US" b="1" dirty="0" smtClean="0">
                <a:solidFill>
                  <a:srgbClr val="FF0000"/>
                </a:solidFill>
                <a:latin typeface="Times New Roman"/>
                <a:cs typeface="Times New Roman"/>
              </a:rPr>
              <a:t>ow</a:t>
            </a:r>
            <a:r>
              <a:rPr lang="en-US" b="1" spc="-14" dirty="0" smtClean="0">
                <a:solidFill>
                  <a:srgbClr val="FF0000"/>
                </a:solidFill>
                <a:latin typeface="Times New Roman"/>
                <a:cs typeface="Times New Roman"/>
              </a:rPr>
              <a:t>e</a:t>
            </a:r>
            <a:r>
              <a:rPr lang="en-US" b="1" dirty="0" smtClean="0">
                <a:solidFill>
                  <a:srgbClr val="FF0000"/>
                </a:solidFill>
                <a:latin typeface="Times New Roman"/>
                <a:cs typeface="Times New Roman"/>
              </a:rPr>
              <a:t>r</a:t>
            </a:r>
            <a:r>
              <a:rPr lang="en-US" b="1" spc="-34" dirty="0" smtClean="0">
                <a:solidFill>
                  <a:srgbClr val="FF0000"/>
                </a:solidFill>
                <a:latin typeface="Times New Roman"/>
                <a:cs typeface="Times New Roman"/>
              </a:rPr>
              <a:t> </a:t>
            </a:r>
            <a:r>
              <a:rPr lang="en-US" b="1" dirty="0" smtClean="0">
                <a:solidFill>
                  <a:srgbClr val="FF0000"/>
                </a:solidFill>
                <a:latin typeface="Times New Roman"/>
                <a:cs typeface="Times New Roman"/>
              </a:rPr>
              <a:t>of</a:t>
            </a:r>
            <a:r>
              <a:rPr lang="en-US" b="1" spc="-9" dirty="0" smtClean="0">
                <a:solidFill>
                  <a:srgbClr val="FF0000"/>
                </a:solidFill>
                <a:latin typeface="Times New Roman"/>
                <a:cs typeface="Times New Roman"/>
              </a:rPr>
              <a:t> </a:t>
            </a:r>
            <a:r>
              <a:rPr lang="en-US" b="1" dirty="0" smtClean="0">
                <a:solidFill>
                  <a:srgbClr val="FF0000"/>
                </a:solidFill>
                <a:latin typeface="Times New Roman"/>
                <a:cs typeface="Times New Roman"/>
              </a:rPr>
              <a:t>R</a:t>
            </a:r>
            <a:r>
              <a:rPr lang="en-US" b="1" spc="-14" dirty="0" smtClean="0">
                <a:solidFill>
                  <a:srgbClr val="FF0000"/>
                </a:solidFill>
                <a:latin typeface="Times New Roman"/>
                <a:cs typeface="Times New Roman"/>
              </a:rPr>
              <a:t>e</a:t>
            </a:r>
            <a:r>
              <a:rPr lang="en-US" b="1" spc="-29" dirty="0" smtClean="0">
                <a:solidFill>
                  <a:srgbClr val="FF0000"/>
                </a:solidFill>
                <a:latin typeface="Times New Roman"/>
                <a:cs typeface="Times New Roman"/>
              </a:rPr>
              <a:t>m</a:t>
            </a:r>
            <a:r>
              <a:rPr lang="en-US" b="1" spc="-9" dirty="0" smtClean="0">
                <a:solidFill>
                  <a:srgbClr val="FF0000"/>
                </a:solidFill>
                <a:latin typeface="Times New Roman"/>
                <a:cs typeface="Times New Roman"/>
              </a:rPr>
              <a:t>e</a:t>
            </a:r>
            <a:r>
              <a:rPr lang="en-US" b="1" spc="-29" dirty="0" smtClean="0">
                <a:solidFill>
                  <a:srgbClr val="FF0000"/>
                </a:solidFill>
                <a:latin typeface="Times New Roman"/>
                <a:cs typeface="Times New Roman"/>
              </a:rPr>
              <a:t>m</a:t>
            </a:r>
            <a:r>
              <a:rPr lang="en-US" b="1" spc="4" dirty="0" smtClean="0">
                <a:solidFill>
                  <a:srgbClr val="FF0000"/>
                </a:solidFill>
                <a:latin typeface="Times New Roman"/>
                <a:cs typeface="Times New Roman"/>
              </a:rPr>
              <a:t>b</a:t>
            </a:r>
            <a:r>
              <a:rPr lang="en-US" b="1" spc="-9" dirty="0" smtClean="0">
                <a:solidFill>
                  <a:srgbClr val="FF0000"/>
                </a:solidFill>
                <a:latin typeface="Times New Roman"/>
                <a:cs typeface="Times New Roman"/>
              </a:rPr>
              <a:t>e</a:t>
            </a:r>
            <a:r>
              <a:rPr lang="en-US" b="1" spc="-59" dirty="0" smtClean="0">
                <a:solidFill>
                  <a:srgbClr val="FF0000"/>
                </a:solidFill>
                <a:latin typeface="Times New Roman"/>
                <a:cs typeface="Times New Roman"/>
              </a:rPr>
              <a:t>r</a:t>
            </a:r>
            <a:r>
              <a:rPr lang="en-US" b="1" dirty="0" smtClean="0">
                <a:solidFill>
                  <a:srgbClr val="FF0000"/>
                </a:solidFill>
                <a:latin typeface="Times New Roman"/>
                <a:cs typeface="Times New Roman"/>
              </a:rPr>
              <a:t>i</a:t>
            </a:r>
            <a:r>
              <a:rPr lang="en-US" b="1" spc="9" dirty="0" smtClean="0">
                <a:solidFill>
                  <a:srgbClr val="FF0000"/>
                </a:solidFill>
                <a:latin typeface="Times New Roman"/>
                <a:cs typeface="Times New Roman"/>
              </a:rPr>
              <a:t>n</a:t>
            </a:r>
            <a:r>
              <a:rPr lang="en-US" b="1" spc="4" dirty="0" smtClean="0">
                <a:solidFill>
                  <a:srgbClr val="FF0000"/>
                </a:solidFill>
                <a:latin typeface="Times New Roman"/>
                <a:cs typeface="Times New Roman"/>
              </a:rPr>
              <a:t>g</a:t>
            </a:r>
            <a:r>
              <a:rPr lang="en-US" b="1" dirty="0" smtClean="0">
                <a:latin typeface="Times New Roman"/>
                <a:cs typeface="Times New Roman"/>
              </a:rPr>
              <a:t>:</a:t>
            </a:r>
            <a:r>
              <a:rPr lang="en-US" b="1" spc="139" dirty="0" smtClean="0">
                <a:latin typeface="Times New Roman"/>
                <a:cs typeface="Times New Roman"/>
              </a:rPr>
              <a:t> </a:t>
            </a:r>
            <a:r>
              <a:rPr lang="en-US" spc="-14" dirty="0" smtClean="0">
                <a:latin typeface="Times New Roman"/>
                <a:cs typeface="Times New Roman"/>
              </a:rPr>
              <a:t>C</a:t>
            </a:r>
            <a:r>
              <a:rPr lang="en-US" spc="44" dirty="0" smtClean="0">
                <a:latin typeface="Times New Roman"/>
                <a:cs typeface="Times New Roman"/>
              </a:rPr>
              <a:t>o</a:t>
            </a:r>
            <a:r>
              <a:rPr lang="en-US" spc="-89" dirty="0" smtClean="0">
                <a:latin typeface="Times New Roman"/>
                <a:cs typeface="Times New Roman"/>
              </a:rPr>
              <a:t>m</a:t>
            </a:r>
            <a:r>
              <a:rPr lang="en-US" dirty="0" smtClean="0">
                <a:latin typeface="Times New Roman"/>
                <a:cs typeface="Times New Roman"/>
              </a:rPr>
              <a:t>pu</a:t>
            </a:r>
            <a:r>
              <a:rPr lang="en-US" spc="50" dirty="0" smtClean="0">
                <a:latin typeface="Times New Roman"/>
                <a:cs typeface="Times New Roman"/>
              </a:rPr>
              <a:t>t</a:t>
            </a:r>
            <a:r>
              <a:rPr lang="en-US" spc="-9" dirty="0" smtClean="0">
                <a:latin typeface="Times New Roman"/>
                <a:cs typeface="Times New Roman"/>
              </a:rPr>
              <a:t>e</a:t>
            </a:r>
            <a:r>
              <a:rPr lang="en-US" dirty="0" smtClean="0">
                <a:latin typeface="Times New Roman"/>
                <a:cs typeface="Times New Roman"/>
              </a:rPr>
              <a:t>r</a:t>
            </a:r>
            <a:r>
              <a:rPr lang="en-US" spc="-50" dirty="0" smtClean="0">
                <a:latin typeface="Times New Roman"/>
                <a:cs typeface="Times New Roman"/>
              </a:rPr>
              <a:t> </a:t>
            </a:r>
            <a:r>
              <a:rPr lang="en-US" spc="-9" dirty="0" smtClean="0">
                <a:latin typeface="Times New Roman"/>
                <a:cs typeface="Times New Roman"/>
              </a:rPr>
              <a:t>ca</a:t>
            </a:r>
            <a:r>
              <a:rPr lang="en-US" dirty="0" smtClean="0">
                <a:latin typeface="Times New Roman"/>
                <a:cs typeface="Times New Roman"/>
              </a:rPr>
              <a:t>n</a:t>
            </a:r>
            <a:r>
              <a:rPr lang="en-US" spc="19" dirty="0" smtClean="0">
                <a:latin typeface="Times New Roman"/>
                <a:cs typeface="Times New Roman"/>
              </a:rPr>
              <a:t> </a:t>
            </a:r>
            <a:r>
              <a:rPr lang="en-US" spc="-19" dirty="0" smtClean="0">
                <a:latin typeface="Times New Roman"/>
                <a:cs typeface="Times New Roman"/>
              </a:rPr>
              <a:t>s</a:t>
            </a:r>
            <a:r>
              <a:rPr lang="en-US" spc="50" dirty="0" smtClean="0">
                <a:latin typeface="Times New Roman"/>
                <a:cs typeface="Times New Roman"/>
              </a:rPr>
              <a:t>t</a:t>
            </a:r>
            <a:r>
              <a:rPr lang="en-US" spc="44" dirty="0" smtClean="0">
                <a:latin typeface="Times New Roman"/>
                <a:cs typeface="Times New Roman"/>
              </a:rPr>
              <a:t>o</a:t>
            </a:r>
            <a:r>
              <a:rPr lang="en-US" spc="14" dirty="0" smtClean="0">
                <a:latin typeface="Times New Roman"/>
                <a:cs typeface="Times New Roman"/>
              </a:rPr>
              <a:t>r</a:t>
            </a:r>
            <a:r>
              <a:rPr lang="en-US" dirty="0" smtClean="0">
                <a:latin typeface="Times New Roman"/>
                <a:cs typeface="Times New Roman"/>
              </a:rPr>
              <a:t>e</a:t>
            </a:r>
            <a:r>
              <a:rPr lang="en-US" spc="-79" dirty="0" smtClean="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n</a:t>
            </a:r>
            <a:r>
              <a:rPr lang="en-US" dirty="0" smtClean="0">
                <a:latin typeface="Times New Roman"/>
                <a:cs typeface="Times New Roman"/>
              </a:rPr>
              <a:t>d</a:t>
            </a:r>
            <a:r>
              <a:rPr lang="en-US" spc="19" dirty="0" smtClean="0">
                <a:latin typeface="Times New Roman"/>
                <a:cs typeface="Times New Roman"/>
              </a:rPr>
              <a:t> </a:t>
            </a:r>
            <a:r>
              <a:rPr lang="en-US" spc="-14" dirty="0">
                <a:latin typeface="Times New Roman"/>
                <a:cs typeface="Times New Roman"/>
              </a:rPr>
              <a:t>r</a:t>
            </a:r>
            <a:r>
              <a:rPr lang="en-US" spc="-9" dirty="0" smtClean="0">
                <a:latin typeface="Times New Roman"/>
                <a:cs typeface="Times New Roman"/>
              </a:rPr>
              <a:t>eca</a:t>
            </a:r>
            <a:r>
              <a:rPr lang="en-US" spc="-89" dirty="0" smtClean="0">
                <a:latin typeface="Times New Roman"/>
                <a:cs typeface="Times New Roman"/>
              </a:rPr>
              <a:t>l</a:t>
            </a:r>
            <a:r>
              <a:rPr lang="en-US" dirty="0" smtClean="0">
                <a:latin typeface="Times New Roman"/>
                <a:cs typeface="Times New Roman"/>
              </a:rPr>
              <a:t>l</a:t>
            </a:r>
            <a:r>
              <a:rPr lang="en-US" spc="125" dirty="0" smtClean="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n</a:t>
            </a:r>
            <a:r>
              <a:rPr lang="en-US" dirty="0" smtClean="0">
                <a:latin typeface="Times New Roman"/>
                <a:cs typeface="Times New Roman"/>
              </a:rPr>
              <a:t>y </a:t>
            </a:r>
            <a:r>
              <a:rPr lang="en-US" spc="-9" dirty="0" smtClean="0">
                <a:latin typeface="Times New Roman"/>
                <a:cs typeface="Times New Roman"/>
              </a:rPr>
              <a:t>a</a:t>
            </a:r>
            <a:r>
              <a:rPr lang="en-US" spc="-89" dirty="0" smtClean="0">
                <a:latin typeface="Times New Roman"/>
                <a:cs typeface="Times New Roman"/>
              </a:rPr>
              <a:t>m</a:t>
            </a:r>
            <a:r>
              <a:rPr lang="en-US" spc="44" dirty="0" smtClean="0">
                <a:latin typeface="Times New Roman"/>
                <a:cs typeface="Times New Roman"/>
              </a:rPr>
              <a:t>o</a:t>
            </a:r>
            <a:r>
              <a:rPr lang="en-US" dirty="0" smtClean="0">
                <a:latin typeface="Times New Roman"/>
                <a:cs typeface="Times New Roman"/>
              </a:rPr>
              <a:t>u</a:t>
            </a:r>
            <a:r>
              <a:rPr lang="en-US" spc="-50" dirty="0" smtClean="0">
                <a:latin typeface="Times New Roman"/>
                <a:cs typeface="Times New Roman"/>
              </a:rPr>
              <a:t>n</a:t>
            </a:r>
            <a:r>
              <a:rPr lang="en-US" dirty="0" smtClean="0">
                <a:latin typeface="Times New Roman"/>
                <a:cs typeface="Times New Roman"/>
              </a:rPr>
              <a:t>t</a:t>
            </a:r>
            <a:r>
              <a:rPr lang="en-US" spc="84"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a:t>
            </a:r>
            <a:r>
              <a:rPr lang="en-US" spc="-50" dirty="0" smtClean="0">
                <a:latin typeface="Times New Roman"/>
                <a:cs typeface="Times New Roman"/>
              </a:rPr>
              <a:t> </a:t>
            </a:r>
            <a:r>
              <a:rPr lang="en-US" spc="-89" dirty="0" smtClean="0">
                <a:latin typeface="Times New Roman"/>
                <a:cs typeface="Times New Roman"/>
              </a:rPr>
              <a:t>i</a:t>
            </a:r>
            <a:r>
              <a:rPr lang="en-US" spc="-50" dirty="0" smtClean="0">
                <a:latin typeface="Times New Roman"/>
                <a:cs typeface="Times New Roman"/>
              </a:rPr>
              <a:t>n</a:t>
            </a:r>
            <a:r>
              <a:rPr lang="en-US" spc="-79" dirty="0" smtClean="0">
                <a:latin typeface="Times New Roman"/>
                <a:cs typeface="Times New Roman"/>
              </a:rPr>
              <a:t>f</a:t>
            </a:r>
            <a:r>
              <a:rPr lang="en-US" spc="44" dirty="0" smtClean="0">
                <a:latin typeface="Times New Roman"/>
                <a:cs typeface="Times New Roman"/>
              </a:rPr>
              <a:t>o</a:t>
            </a:r>
            <a:r>
              <a:rPr lang="en-US" spc="14" dirty="0" smtClean="0">
                <a:latin typeface="Times New Roman"/>
                <a:cs typeface="Times New Roman"/>
              </a:rPr>
              <a:t>r</a:t>
            </a:r>
            <a:r>
              <a:rPr lang="en-US" spc="-89" dirty="0" smtClean="0">
                <a:latin typeface="Times New Roman"/>
                <a:cs typeface="Times New Roman"/>
              </a:rPr>
              <a:t>m</a:t>
            </a:r>
            <a:r>
              <a:rPr lang="en-US" spc="-9" dirty="0" smtClean="0">
                <a:latin typeface="Times New Roman"/>
                <a:cs typeface="Times New Roman"/>
              </a:rPr>
              <a:t>a</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a:t>
            </a:r>
            <a:r>
              <a:rPr lang="en-US" spc="179" dirty="0" smtClean="0">
                <a:latin typeface="Times New Roman"/>
                <a:cs typeface="Times New Roman"/>
              </a:rPr>
              <a:t> </a:t>
            </a:r>
            <a:r>
              <a:rPr lang="en-US" spc="-50" dirty="0" smtClean="0">
                <a:latin typeface="Times New Roman"/>
                <a:cs typeface="Times New Roman"/>
              </a:rPr>
              <a:t>b</a:t>
            </a:r>
            <a:r>
              <a:rPr lang="en-US" spc="-9" dirty="0" smtClean="0">
                <a:latin typeface="Times New Roman"/>
                <a:cs typeface="Times New Roman"/>
              </a:rPr>
              <a:t>eca</a:t>
            </a:r>
            <a:r>
              <a:rPr lang="en-US" dirty="0" smtClean="0">
                <a:latin typeface="Times New Roman"/>
                <a:cs typeface="Times New Roman"/>
              </a:rPr>
              <a:t>u</a:t>
            </a:r>
            <a:r>
              <a:rPr lang="en-US" spc="-25" dirty="0" smtClean="0">
                <a:latin typeface="Times New Roman"/>
                <a:cs typeface="Times New Roman"/>
              </a:rPr>
              <a:t>s</a:t>
            </a:r>
            <a:r>
              <a:rPr lang="en-US" dirty="0" smtClean="0">
                <a:latin typeface="Times New Roman"/>
                <a:cs typeface="Times New Roman"/>
              </a:rPr>
              <a:t>e</a:t>
            </a:r>
            <a:r>
              <a:rPr lang="en-US" spc="59"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a:t>
            </a:r>
            <a:r>
              <a:rPr lang="en-US" spc="-54" dirty="0" smtClean="0">
                <a:latin typeface="Times New Roman"/>
                <a:cs typeface="Times New Roman"/>
              </a:rPr>
              <a:t> </a:t>
            </a:r>
            <a:r>
              <a:rPr lang="en-US" spc="-89" dirty="0" smtClean="0">
                <a:latin typeface="Times New Roman"/>
                <a:cs typeface="Times New Roman"/>
              </a:rPr>
              <a:t>i</a:t>
            </a:r>
            <a:r>
              <a:rPr lang="en-US" spc="50" dirty="0" smtClean="0">
                <a:latin typeface="Times New Roman"/>
                <a:cs typeface="Times New Roman"/>
              </a:rPr>
              <a:t>t</a:t>
            </a:r>
            <a:r>
              <a:rPr lang="en-US" dirty="0" smtClean="0">
                <a:latin typeface="Times New Roman"/>
                <a:cs typeface="Times New Roman"/>
              </a:rPr>
              <a:t>s</a:t>
            </a:r>
            <a:r>
              <a:rPr lang="en-US" spc="9" dirty="0" smtClean="0">
                <a:latin typeface="Times New Roman"/>
                <a:cs typeface="Times New Roman"/>
              </a:rPr>
              <a:t> </a:t>
            </a:r>
            <a:r>
              <a:rPr lang="en-US" spc="-19" dirty="0" smtClean="0">
                <a:latin typeface="Times New Roman"/>
                <a:cs typeface="Times New Roman"/>
              </a:rPr>
              <a:t>s</a:t>
            </a:r>
            <a:r>
              <a:rPr lang="en-US" spc="-9" dirty="0" smtClean="0">
                <a:latin typeface="Times New Roman"/>
                <a:cs typeface="Times New Roman"/>
              </a:rPr>
              <a:t>ec</a:t>
            </a:r>
            <a:r>
              <a:rPr lang="en-US" spc="44" dirty="0" smtClean="0">
                <a:latin typeface="Times New Roman"/>
                <a:cs typeface="Times New Roman"/>
              </a:rPr>
              <a:t>o</a:t>
            </a:r>
            <a:r>
              <a:rPr lang="en-US" spc="-50" dirty="0" smtClean="0">
                <a:latin typeface="Times New Roman"/>
                <a:cs typeface="Times New Roman"/>
              </a:rPr>
              <a:t>n</a:t>
            </a:r>
            <a:r>
              <a:rPr lang="en-US" dirty="0" smtClean="0">
                <a:latin typeface="Times New Roman"/>
                <a:cs typeface="Times New Roman"/>
              </a:rPr>
              <a:t>d</a:t>
            </a:r>
            <a:r>
              <a:rPr lang="en-US" spc="-9" dirty="0" smtClean="0">
                <a:latin typeface="Times New Roman"/>
                <a:cs typeface="Times New Roman"/>
              </a:rPr>
              <a:t>a</a:t>
            </a:r>
            <a:r>
              <a:rPr lang="en-US" spc="14" dirty="0" smtClean="0">
                <a:latin typeface="Times New Roman"/>
                <a:cs typeface="Times New Roman"/>
              </a:rPr>
              <a:t>r</a:t>
            </a:r>
            <a:r>
              <a:rPr lang="en-US" dirty="0" smtClean="0">
                <a:latin typeface="Times New Roman"/>
                <a:cs typeface="Times New Roman"/>
              </a:rPr>
              <a:t>y</a:t>
            </a:r>
            <a:r>
              <a:rPr lang="en-US" spc="19" dirty="0" smtClean="0">
                <a:latin typeface="Times New Roman"/>
                <a:cs typeface="Times New Roman"/>
              </a:rPr>
              <a:t> </a:t>
            </a:r>
            <a:r>
              <a:rPr lang="en-US" spc="-19" dirty="0" smtClean="0">
                <a:latin typeface="Times New Roman"/>
                <a:cs typeface="Times New Roman"/>
              </a:rPr>
              <a:t>s</a:t>
            </a:r>
            <a:r>
              <a:rPr lang="en-US" spc="50" dirty="0" smtClean="0">
                <a:latin typeface="Times New Roman"/>
                <a:cs typeface="Times New Roman"/>
              </a:rPr>
              <a:t>t</a:t>
            </a:r>
            <a:r>
              <a:rPr lang="en-US" spc="44" dirty="0" smtClean="0">
                <a:latin typeface="Times New Roman"/>
                <a:cs typeface="Times New Roman"/>
              </a:rPr>
              <a:t>o</a:t>
            </a:r>
            <a:r>
              <a:rPr lang="en-US" spc="14" dirty="0" smtClean="0">
                <a:latin typeface="Times New Roman"/>
                <a:cs typeface="Times New Roman"/>
              </a:rPr>
              <a:t>r</a:t>
            </a:r>
            <a:r>
              <a:rPr lang="en-US" spc="-9" dirty="0" smtClean="0">
                <a:latin typeface="Times New Roman"/>
                <a:cs typeface="Times New Roman"/>
              </a:rPr>
              <a:t>a</a:t>
            </a:r>
            <a:r>
              <a:rPr lang="en-US" dirty="0" smtClean="0">
                <a:latin typeface="Times New Roman"/>
                <a:cs typeface="Times New Roman"/>
              </a:rPr>
              <a:t>ge </a:t>
            </a:r>
            <a:r>
              <a:rPr lang="en-US" spc="-9" dirty="0" smtClean="0">
                <a:latin typeface="Times New Roman"/>
                <a:cs typeface="Times New Roman"/>
              </a:rPr>
              <a:t>ca</a:t>
            </a:r>
            <a:r>
              <a:rPr lang="en-US" dirty="0" smtClean="0">
                <a:latin typeface="Times New Roman"/>
                <a:cs typeface="Times New Roman"/>
              </a:rPr>
              <a:t>p</a:t>
            </a:r>
            <a:r>
              <a:rPr lang="en-US" spc="-9" dirty="0" smtClean="0">
                <a:latin typeface="Times New Roman"/>
                <a:cs typeface="Times New Roman"/>
              </a:rPr>
              <a:t>a</a:t>
            </a:r>
            <a:r>
              <a:rPr lang="en-US" spc="-50" dirty="0" smtClean="0">
                <a:latin typeface="Times New Roman"/>
                <a:cs typeface="Times New Roman"/>
              </a:rPr>
              <a:t>b</a:t>
            </a:r>
            <a:r>
              <a:rPr lang="en-US" spc="-89" dirty="0" smtClean="0">
                <a:latin typeface="Times New Roman"/>
                <a:cs typeface="Times New Roman"/>
              </a:rPr>
              <a:t>i</a:t>
            </a:r>
            <a:r>
              <a:rPr lang="en-US" spc="-44" dirty="0" smtClean="0">
                <a:latin typeface="Times New Roman"/>
                <a:cs typeface="Times New Roman"/>
              </a:rPr>
              <a:t>l</a:t>
            </a:r>
            <a:r>
              <a:rPr lang="en-US" spc="-89" dirty="0" smtClean="0">
                <a:latin typeface="Times New Roman"/>
                <a:cs typeface="Times New Roman"/>
              </a:rPr>
              <a:t>i</a:t>
            </a:r>
            <a:r>
              <a:rPr lang="en-US" spc="50" dirty="0" smtClean="0">
                <a:latin typeface="Times New Roman"/>
                <a:cs typeface="Times New Roman"/>
              </a:rPr>
              <a:t>t</a:t>
            </a:r>
            <a:r>
              <a:rPr lang="en-US" spc="-239" dirty="0" smtClean="0">
                <a:latin typeface="Times New Roman"/>
                <a:cs typeface="Times New Roman"/>
              </a:rPr>
              <a:t>y</a:t>
            </a:r>
            <a:r>
              <a:rPr lang="en-US" dirty="0" smtClean="0">
                <a:latin typeface="Times New Roman"/>
                <a:cs typeface="Times New Roman"/>
              </a:rPr>
              <a:t>.</a:t>
            </a:r>
            <a:r>
              <a:rPr lang="en-US" spc="244" dirty="0" smtClean="0">
                <a:latin typeface="Times New Roman"/>
                <a:cs typeface="Times New Roman"/>
              </a:rPr>
              <a:t> </a:t>
            </a:r>
            <a:r>
              <a:rPr lang="en-US" spc="14" dirty="0" smtClean="0">
                <a:latin typeface="Times New Roman"/>
                <a:cs typeface="Times New Roman"/>
              </a:rPr>
              <a:t>I</a:t>
            </a:r>
            <a:r>
              <a:rPr lang="en-US" dirty="0" smtClean="0">
                <a:latin typeface="Times New Roman"/>
                <a:cs typeface="Times New Roman"/>
              </a:rPr>
              <a:t>t</a:t>
            </a:r>
            <a:r>
              <a:rPr lang="en-US" spc="-19" dirty="0" smtClean="0">
                <a:latin typeface="Times New Roman"/>
                <a:cs typeface="Times New Roman"/>
              </a:rPr>
              <a:t> </a:t>
            </a:r>
            <a:r>
              <a:rPr lang="en-US" spc="-79" dirty="0" smtClean="0">
                <a:latin typeface="Times New Roman"/>
                <a:cs typeface="Times New Roman"/>
              </a:rPr>
              <a:t>f</a:t>
            </a:r>
            <a:r>
              <a:rPr lang="en-US" spc="44" dirty="0" smtClean="0">
                <a:latin typeface="Times New Roman"/>
                <a:cs typeface="Times New Roman"/>
              </a:rPr>
              <a:t>o</a:t>
            </a:r>
            <a:r>
              <a:rPr lang="en-US" spc="-29" dirty="0" smtClean="0">
                <a:latin typeface="Times New Roman"/>
                <a:cs typeface="Times New Roman"/>
              </a:rPr>
              <a:t>r</a:t>
            </a:r>
            <a:r>
              <a:rPr lang="en-US" dirty="0" smtClean="0">
                <a:latin typeface="Times New Roman"/>
                <a:cs typeface="Times New Roman"/>
              </a:rPr>
              <a:t>g</a:t>
            </a:r>
            <a:r>
              <a:rPr lang="en-US" spc="-9" dirty="0" smtClean="0">
                <a:latin typeface="Times New Roman"/>
                <a:cs typeface="Times New Roman"/>
              </a:rPr>
              <a:t>e</a:t>
            </a:r>
            <a:r>
              <a:rPr lang="en-US" spc="50" dirty="0" smtClean="0">
                <a:latin typeface="Times New Roman"/>
                <a:cs typeface="Times New Roman"/>
              </a:rPr>
              <a:t>t</a:t>
            </a:r>
            <a:r>
              <a:rPr lang="en-US" dirty="0" smtClean="0">
                <a:latin typeface="Times New Roman"/>
                <a:cs typeface="Times New Roman"/>
              </a:rPr>
              <a:t>s</a:t>
            </a:r>
            <a:r>
              <a:rPr lang="en-US" spc="-44"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r</a:t>
            </a:r>
            <a:r>
              <a:rPr lang="en-US" spc="9" dirty="0" smtClean="0">
                <a:latin typeface="Times New Roman"/>
                <a:cs typeface="Times New Roman"/>
              </a:rPr>
              <a:t> </a:t>
            </a:r>
            <a:r>
              <a:rPr lang="en-US" spc="-89" dirty="0" smtClean="0">
                <a:latin typeface="Times New Roman"/>
                <a:cs typeface="Times New Roman"/>
              </a:rPr>
              <a:t>l</a:t>
            </a:r>
            <a:r>
              <a:rPr lang="en-US" spc="44" dirty="0" smtClean="0">
                <a:latin typeface="Times New Roman"/>
                <a:cs typeface="Times New Roman"/>
              </a:rPr>
              <a:t>o</a:t>
            </a:r>
            <a:r>
              <a:rPr lang="en-US" spc="-19" dirty="0" smtClean="0">
                <a:latin typeface="Times New Roman"/>
                <a:cs typeface="Times New Roman"/>
              </a:rPr>
              <a:t>s</a:t>
            </a:r>
            <a:r>
              <a:rPr lang="en-US" spc="-9" dirty="0" smtClean="0">
                <a:latin typeface="Times New Roman"/>
                <a:cs typeface="Times New Roman"/>
              </a:rPr>
              <a:t>e</a:t>
            </a:r>
            <a:r>
              <a:rPr lang="en-US" dirty="0" smtClean="0">
                <a:latin typeface="Times New Roman"/>
                <a:cs typeface="Times New Roman"/>
              </a:rPr>
              <a:t>s</a:t>
            </a:r>
            <a:r>
              <a:rPr lang="en-US" spc="54" dirty="0" smtClean="0">
                <a:latin typeface="Times New Roman"/>
                <a:cs typeface="Times New Roman"/>
              </a:rPr>
              <a:t> </a:t>
            </a:r>
            <a:r>
              <a:rPr lang="en-US" spc="-9" dirty="0" smtClean="0">
                <a:latin typeface="Times New Roman"/>
                <a:cs typeface="Times New Roman"/>
              </a:rPr>
              <a:t>ce</a:t>
            </a:r>
            <a:r>
              <a:rPr lang="en-US" spc="14" dirty="0" smtClean="0">
                <a:latin typeface="Times New Roman"/>
                <a:cs typeface="Times New Roman"/>
              </a:rPr>
              <a:t>r</a:t>
            </a:r>
            <a:r>
              <a:rPr lang="en-US" spc="50" dirty="0" smtClean="0">
                <a:latin typeface="Times New Roman"/>
                <a:cs typeface="Times New Roman"/>
              </a:rPr>
              <a:t>t</a:t>
            </a:r>
            <a:r>
              <a:rPr lang="en-US" spc="-9" dirty="0" smtClean="0">
                <a:latin typeface="Times New Roman"/>
                <a:cs typeface="Times New Roman"/>
              </a:rPr>
              <a:t>a</a:t>
            </a:r>
            <a:r>
              <a:rPr lang="en-US" spc="-89" dirty="0" smtClean="0">
                <a:latin typeface="Times New Roman"/>
                <a:cs typeface="Times New Roman"/>
              </a:rPr>
              <a:t>i</a:t>
            </a:r>
            <a:r>
              <a:rPr lang="en-US" dirty="0" smtClean="0">
                <a:latin typeface="Times New Roman"/>
                <a:cs typeface="Times New Roman"/>
              </a:rPr>
              <a:t>n</a:t>
            </a:r>
            <a:r>
              <a:rPr lang="en-US" spc="25" dirty="0" smtClean="0">
                <a:latin typeface="Times New Roman"/>
                <a:cs typeface="Times New Roman"/>
              </a:rPr>
              <a:t> </a:t>
            </a:r>
            <a:r>
              <a:rPr lang="en-US" spc="-89" dirty="0" smtClean="0">
                <a:latin typeface="Times New Roman"/>
                <a:cs typeface="Times New Roman"/>
              </a:rPr>
              <a:t>i</a:t>
            </a:r>
            <a:r>
              <a:rPr lang="en-US" spc="-50" dirty="0" smtClean="0">
                <a:latin typeface="Times New Roman"/>
                <a:cs typeface="Times New Roman"/>
              </a:rPr>
              <a:t>n</a:t>
            </a:r>
            <a:r>
              <a:rPr lang="en-US" spc="-79" dirty="0" smtClean="0">
                <a:latin typeface="Times New Roman"/>
                <a:cs typeface="Times New Roman"/>
              </a:rPr>
              <a:t>f</a:t>
            </a:r>
            <a:r>
              <a:rPr lang="en-US" spc="44" dirty="0" smtClean="0">
                <a:latin typeface="Times New Roman"/>
                <a:cs typeface="Times New Roman"/>
              </a:rPr>
              <a:t>o</a:t>
            </a:r>
            <a:r>
              <a:rPr lang="en-US" spc="14" dirty="0" smtClean="0">
                <a:latin typeface="Times New Roman"/>
                <a:cs typeface="Times New Roman"/>
              </a:rPr>
              <a:t>r</a:t>
            </a:r>
            <a:r>
              <a:rPr lang="en-US" spc="-89" dirty="0" smtClean="0">
                <a:latin typeface="Times New Roman"/>
                <a:cs typeface="Times New Roman"/>
              </a:rPr>
              <a:t>m</a:t>
            </a:r>
            <a:r>
              <a:rPr lang="en-US" spc="-9" dirty="0" smtClean="0">
                <a:latin typeface="Times New Roman"/>
                <a:cs typeface="Times New Roman"/>
              </a:rPr>
              <a:t>a</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a:t>
            </a:r>
            <a:r>
              <a:rPr lang="en-US" spc="179" dirty="0" smtClean="0">
                <a:latin typeface="Times New Roman"/>
                <a:cs typeface="Times New Roman"/>
              </a:rPr>
              <a:t> </a:t>
            </a:r>
            <a:r>
              <a:rPr lang="en-US" spc="44" dirty="0" smtClean="0">
                <a:latin typeface="Times New Roman"/>
                <a:cs typeface="Times New Roman"/>
              </a:rPr>
              <a:t>o</a:t>
            </a:r>
            <a:r>
              <a:rPr lang="en-US" spc="-50" dirty="0" smtClean="0">
                <a:latin typeface="Times New Roman"/>
                <a:cs typeface="Times New Roman"/>
              </a:rPr>
              <a:t>n</a:t>
            </a:r>
            <a:r>
              <a:rPr lang="en-US" spc="-89" dirty="0" smtClean="0">
                <a:latin typeface="Times New Roman"/>
                <a:cs typeface="Times New Roman"/>
              </a:rPr>
              <a:t>l</a:t>
            </a:r>
            <a:r>
              <a:rPr lang="en-US" dirty="0" smtClean="0">
                <a:latin typeface="Times New Roman"/>
                <a:cs typeface="Times New Roman"/>
              </a:rPr>
              <a:t>y</a:t>
            </a:r>
            <a:r>
              <a:rPr lang="en-US" spc="79" dirty="0" smtClean="0">
                <a:latin typeface="Times New Roman"/>
                <a:cs typeface="Times New Roman"/>
              </a:rPr>
              <a:t> </a:t>
            </a:r>
            <a:r>
              <a:rPr lang="en-US" dirty="0" smtClean="0">
                <a:latin typeface="Times New Roman"/>
                <a:cs typeface="Times New Roman"/>
              </a:rPr>
              <a:t>w</a:t>
            </a:r>
            <a:r>
              <a:rPr lang="en-US" spc="-54" dirty="0" smtClean="0">
                <a:latin typeface="Times New Roman"/>
                <a:cs typeface="Times New Roman"/>
              </a:rPr>
              <a:t>h</a:t>
            </a:r>
            <a:r>
              <a:rPr lang="en-US" spc="-9" dirty="0" smtClean="0">
                <a:latin typeface="Times New Roman"/>
                <a:cs typeface="Times New Roman"/>
              </a:rPr>
              <a:t>e</a:t>
            </a:r>
            <a:r>
              <a:rPr lang="en-US" dirty="0" smtClean="0">
                <a:latin typeface="Times New Roman"/>
                <a:cs typeface="Times New Roman"/>
              </a:rPr>
              <a:t>n</a:t>
            </a:r>
            <a:r>
              <a:rPr lang="en-US" spc="19" dirty="0" smtClean="0">
                <a:latin typeface="Times New Roman"/>
                <a:cs typeface="Times New Roman"/>
              </a:rPr>
              <a:t> </a:t>
            </a:r>
            <a:r>
              <a:rPr lang="en-US" spc="-89" dirty="0" smtClean="0">
                <a:latin typeface="Times New Roman"/>
                <a:cs typeface="Times New Roman"/>
              </a:rPr>
              <a:t>it </a:t>
            </a:r>
            <a:r>
              <a:rPr lang="en-US" spc="-9" dirty="0" smtClean="0">
                <a:latin typeface="Times New Roman"/>
                <a:cs typeface="Times New Roman"/>
              </a:rPr>
              <a:t>a</a:t>
            </a:r>
            <a:r>
              <a:rPr lang="en-US" spc="-19" dirty="0" smtClean="0">
                <a:latin typeface="Times New Roman"/>
                <a:cs typeface="Times New Roman"/>
              </a:rPr>
              <a:t>s</a:t>
            </a:r>
            <a:r>
              <a:rPr lang="en-US" dirty="0" smtClean="0">
                <a:latin typeface="Times New Roman"/>
                <a:cs typeface="Times New Roman"/>
              </a:rPr>
              <a:t>k</a:t>
            </a:r>
            <a:r>
              <a:rPr lang="en-US" spc="-9" dirty="0" smtClean="0">
                <a:latin typeface="Times New Roman"/>
                <a:cs typeface="Times New Roman"/>
              </a:rPr>
              <a:t>e</a:t>
            </a:r>
            <a:r>
              <a:rPr lang="en-US" dirty="0" smtClean="0">
                <a:latin typeface="Times New Roman"/>
                <a:cs typeface="Times New Roman"/>
              </a:rPr>
              <a:t>d</a:t>
            </a:r>
            <a:r>
              <a:rPr lang="en-US" spc="19" dirty="0" smtClean="0">
                <a:latin typeface="Times New Roman"/>
                <a:cs typeface="Times New Roman"/>
              </a:rPr>
              <a:t> </a:t>
            </a:r>
            <a:r>
              <a:rPr lang="en-US" spc="50" dirty="0" smtClean="0">
                <a:latin typeface="Times New Roman"/>
                <a:cs typeface="Times New Roman"/>
              </a:rPr>
              <a:t>t</a:t>
            </a:r>
            <a:r>
              <a:rPr lang="en-US" dirty="0" smtClean="0">
                <a:latin typeface="Times New Roman"/>
                <a:cs typeface="Times New Roman"/>
              </a:rPr>
              <a:t>o</a:t>
            </a:r>
            <a:r>
              <a:rPr lang="en-US" spc="-9" dirty="0" smtClean="0">
                <a:latin typeface="Times New Roman"/>
                <a:cs typeface="Times New Roman"/>
              </a:rPr>
              <a:t> </a:t>
            </a:r>
            <a:r>
              <a:rPr lang="en-US" dirty="0" smtClean="0">
                <a:latin typeface="Times New Roman"/>
                <a:cs typeface="Times New Roman"/>
              </a:rPr>
              <a:t>do</a:t>
            </a:r>
            <a:r>
              <a:rPr lang="en-US" spc="-164" dirty="0" smtClean="0">
                <a:latin typeface="Times New Roman"/>
                <a:cs typeface="Times New Roman"/>
              </a:rPr>
              <a:t> </a:t>
            </a:r>
            <a:r>
              <a:rPr lang="en-US" spc="-19" dirty="0" smtClean="0">
                <a:latin typeface="Times New Roman"/>
                <a:cs typeface="Times New Roman"/>
              </a:rPr>
              <a:t>so</a:t>
            </a:r>
            <a:endParaRPr lang="en-US" dirty="0" smtClean="0">
              <a:latin typeface="Times New Roman"/>
              <a:cs typeface="Times New Roman"/>
            </a:endParaRPr>
          </a:p>
          <a:p>
            <a:pPr marL="12700" marR="45765">
              <a:lnSpc>
                <a:spcPts val="2550"/>
              </a:lnSpc>
              <a:spcBef>
                <a:spcPts val="127"/>
              </a:spcBef>
            </a:pPr>
            <a:r>
              <a:rPr lang="en-US" b="1" dirty="0" smtClean="0">
                <a:solidFill>
                  <a:srgbClr val="FF0000"/>
                </a:solidFill>
                <a:latin typeface="Times New Roman"/>
                <a:cs typeface="Times New Roman"/>
              </a:rPr>
              <a:t>No</a:t>
            </a:r>
            <a:r>
              <a:rPr lang="en-US" b="1" spc="-24" dirty="0" smtClean="0">
                <a:solidFill>
                  <a:srgbClr val="FF0000"/>
                </a:solidFill>
                <a:latin typeface="Times New Roman"/>
                <a:cs typeface="Times New Roman"/>
              </a:rPr>
              <a:t> </a:t>
            </a:r>
            <a:r>
              <a:rPr lang="en-US" b="1" spc="-25" dirty="0" smtClean="0">
                <a:solidFill>
                  <a:srgbClr val="FF0000"/>
                </a:solidFill>
                <a:latin typeface="Times New Roman"/>
                <a:cs typeface="Times New Roman"/>
              </a:rPr>
              <a:t>F</a:t>
            </a:r>
            <a:r>
              <a:rPr lang="en-US" b="1" spc="-9" dirty="0" smtClean="0">
                <a:solidFill>
                  <a:srgbClr val="FF0000"/>
                </a:solidFill>
                <a:latin typeface="Times New Roman"/>
                <a:cs typeface="Times New Roman"/>
              </a:rPr>
              <a:t>ee</a:t>
            </a:r>
            <a:r>
              <a:rPr lang="en-US" b="1" spc="-44" dirty="0" smtClean="0">
                <a:solidFill>
                  <a:srgbClr val="FF0000"/>
                </a:solidFill>
                <a:latin typeface="Times New Roman"/>
                <a:cs typeface="Times New Roman"/>
              </a:rPr>
              <a:t>l</a:t>
            </a:r>
            <a:r>
              <a:rPr lang="en-US" b="1" dirty="0" smtClean="0">
                <a:solidFill>
                  <a:srgbClr val="FF0000"/>
                </a:solidFill>
                <a:latin typeface="Times New Roman"/>
                <a:cs typeface="Times New Roman"/>
              </a:rPr>
              <a:t>i</a:t>
            </a:r>
            <a:r>
              <a:rPr lang="en-US" b="1" spc="14" dirty="0" smtClean="0">
                <a:solidFill>
                  <a:srgbClr val="FF0000"/>
                </a:solidFill>
                <a:latin typeface="Times New Roman"/>
                <a:cs typeface="Times New Roman"/>
              </a:rPr>
              <a:t>n</a:t>
            </a:r>
            <a:r>
              <a:rPr lang="en-US" b="1" dirty="0" smtClean="0">
                <a:solidFill>
                  <a:srgbClr val="FF0000"/>
                </a:solidFill>
                <a:latin typeface="Times New Roman"/>
                <a:cs typeface="Times New Roman"/>
              </a:rPr>
              <a:t>g</a:t>
            </a:r>
            <a:r>
              <a:rPr lang="en-US" b="1" spc="-14" dirty="0" smtClean="0">
                <a:solidFill>
                  <a:srgbClr val="FF0000"/>
                </a:solidFill>
                <a:latin typeface="Times New Roman"/>
                <a:cs typeface="Times New Roman"/>
              </a:rPr>
              <a:t>s</a:t>
            </a:r>
            <a:r>
              <a:rPr lang="en-US" b="1" dirty="0" smtClean="0">
                <a:latin typeface="Times New Roman"/>
                <a:cs typeface="Times New Roman"/>
              </a:rPr>
              <a:t>:</a:t>
            </a:r>
            <a:r>
              <a:rPr lang="en-US" b="1" spc="89" dirty="0" smtClean="0">
                <a:latin typeface="Times New Roman"/>
                <a:cs typeface="Times New Roman"/>
              </a:rPr>
              <a:t> </a:t>
            </a:r>
            <a:r>
              <a:rPr lang="en-US" spc="-14" dirty="0" smtClean="0">
                <a:latin typeface="Times New Roman"/>
                <a:cs typeface="Times New Roman"/>
              </a:rPr>
              <a:t>C</a:t>
            </a:r>
            <a:r>
              <a:rPr lang="en-US" spc="44" dirty="0" smtClean="0">
                <a:latin typeface="Times New Roman"/>
                <a:cs typeface="Times New Roman"/>
              </a:rPr>
              <a:t>o</a:t>
            </a:r>
            <a:r>
              <a:rPr lang="en-US" spc="-89" dirty="0" smtClean="0">
                <a:latin typeface="Times New Roman"/>
                <a:cs typeface="Times New Roman"/>
              </a:rPr>
              <a:t>m</a:t>
            </a:r>
            <a:r>
              <a:rPr lang="en-US" dirty="0" smtClean="0">
                <a:latin typeface="Times New Roman"/>
                <a:cs typeface="Times New Roman"/>
              </a:rPr>
              <a:t>pu</a:t>
            </a:r>
            <a:r>
              <a:rPr lang="en-US" spc="50" dirty="0" smtClean="0">
                <a:latin typeface="Times New Roman"/>
                <a:cs typeface="Times New Roman"/>
              </a:rPr>
              <a:t>t</a:t>
            </a:r>
            <a:r>
              <a:rPr lang="en-US" spc="-9" dirty="0" smtClean="0">
                <a:latin typeface="Times New Roman"/>
                <a:cs typeface="Times New Roman"/>
              </a:rPr>
              <a:t>e</a:t>
            </a:r>
            <a:r>
              <a:rPr lang="en-US" spc="14" dirty="0" smtClean="0">
                <a:latin typeface="Times New Roman"/>
                <a:cs typeface="Times New Roman"/>
              </a:rPr>
              <a:t>r</a:t>
            </a:r>
            <a:r>
              <a:rPr lang="en-US" dirty="0" smtClean="0">
                <a:latin typeface="Times New Roman"/>
                <a:cs typeface="Times New Roman"/>
              </a:rPr>
              <a:t>s</a:t>
            </a:r>
            <a:r>
              <a:rPr lang="en-US" spc="-34" dirty="0" smtClean="0">
                <a:latin typeface="Times New Roman"/>
                <a:cs typeface="Times New Roman"/>
              </a:rPr>
              <a:t> </a:t>
            </a:r>
            <a:r>
              <a:rPr lang="en-US" spc="-9" dirty="0" smtClean="0">
                <a:latin typeface="Times New Roman"/>
                <a:cs typeface="Times New Roman"/>
              </a:rPr>
              <a:t>a</a:t>
            </a:r>
            <a:r>
              <a:rPr lang="en-US" spc="14" dirty="0" smtClean="0">
                <a:latin typeface="Times New Roman"/>
                <a:cs typeface="Times New Roman"/>
              </a:rPr>
              <a:t>r</a:t>
            </a:r>
            <a:r>
              <a:rPr lang="en-US" dirty="0" smtClean="0">
                <a:latin typeface="Times New Roman"/>
                <a:cs typeface="Times New Roman"/>
              </a:rPr>
              <a:t>e</a:t>
            </a:r>
            <a:r>
              <a:rPr lang="en-US" spc="-34" dirty="0" smtClean="0">
                <a:latin typeface="Times New Roman"/>
                <a:cs typeface="Times New Roman"/>
              </a:rPr>
              <a:t> </a:t>
            </a:r>
            <a:r>
              <a:rPr lang="en-US" dirty="0" smtClean="0">
                <a:latin typeface="Times New Roman"/>
                <a:cs typeface="Times New Roman"/>
              </a:rPr>
              <a:t>d</a:t>
            </a:r>
            <a:r>
              <a:rPr lang="en-US" spc="-9" dirty="0" smtClean="0">
                <a:latin typeface="Times New Roman"/>
                <a:cs typeface="Times New Roman"/>
              </a:rPr>
              <a:t>e</a:t>
            </a:r>
            <a:r>
              <a:rPr lang="en-US" spc="-50" dirty="0" smtClean="0">
                <a:latin typeface="Times New Roman"/>
                <a:cs typeface="Times New Roman"/>
              </a:rPr>
              <a:t>v</a:t>
            </a:r>
            <a:r>
              <a:rPr lang="en-US" spc="44" dirty="0" smtClean="0">
                <a:latin typeface="Times New Roman"/>
                <a:cs typeface="Times New Roman"/>
              </a:rPr>
              <a:t>o</a:t>
            </a:r>
            <a:r>
              <a:rPr lang="en-US" spc="-89" dirty="0" smtClean="0">
                <a:latin typeface="Times New Roman"/>
                <a:cs typeface="Times New Roman"/>
              </a:rPr>
              <a:t>i</a:t>
            </a:r>
            <a:r>
              <a:rPr lang="en-US" dirty="0" smtClean="0">
                <a:latin typeface="Times New Roman"/>
                <a:cs typeface="Times New Roman"/>
              </a:rPr>
              <a:t>d</a:t>
            </a:r>
            <a:r>
              <a:rPr lang="en-US" spc="119"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a:t>
            </a:r>
            <a:r>
              <a:rPr lang="en-US" spc="-34" dirty="0" smtClean="0">
                <a:latin typeface="Times New Roman"/>
                <a:cs typeface="Times New Roman"/>
              </a:rPr>
              <a:t> </a:t>
            </a:r>
            <a:r>
              <a:rPr lang="en-US" spc="-9" dirty="0" smtClean="0">
                <a:latin typeface="Times New Roman"/>
                <a:cs typeface="Times New Roman"/>
              </a:rPr>
              <a:t>e</a:t>
            </a:r>
            <a:r>
              <a:rPr lang="en-US" spc="-89" dirty="0" smtClean="0">
                <a:latin typeface="Times New Roman"/>
                <a:cs typeface="Times New Roman"/>
              </a:rPr>
              <a:t>m</a:t>
            </a:r>
            <a:r>
              <a:rPr lang="en-US" spc="44" dirty="0" smtClean="0">
                <a:latin typeface="Times New Roman"/>
                <a:cs typeface="Times New Roman"/>
              </a:rPr>
              <a:t>o</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spc="-50" dirty="0" smtClean="0">
                <a:latin typeface="Times New Roman"/>
                <a:cs typeface="Times New Roman"/>
              </a:rPr>
              <a:t>n</a:t>
            </a:r>
            <a:r>
              <a:rPr lang="en-US" spc="-19" dirty="0" smtClean="0">
                <a:latin typeface="Times New Roman"/>
                <a:cs typeface="Times New Roman"/>
              </a:rPr>
              <a:t>s</a:t>
            </a:r>
            <a:r>
              <a:rPr lang="en-US" dirty="0" smtClean="0">
                <a:latin typeface="Times New Roman"/>
                <a:cs typeface="Times New Roman"/>
              </a:rPr>
              <a:t>.</a:t>
            </a:r>
            <a:r>
              <a:rPr lang="en-US" spc="9" dirty="0" smtClean="0">
                <a:latin typeface="Times New Roman"/>
                <a:cs typeface="Times New Roman"/>
              </a:rPr>
              <a:t> </a:t>
            </a:r>
            <a:r>
              <a:rPr lang="en-US" spc="19" dirty="0" smtClean="0">
                <a:latin typeface="Times New Roman"/>
                <a:cs typeface="Times New Roman"/>
              </a:rPr>
              <a:t>T</a:t>
            </a:r>
            <a:r>
              <a:rPr lang="en-US" spc="-50" dirty="0" smtClean="0">
                <a:latin typeface="Times New Roman"/>
                <a:cs typeface="Times New Roman"/>
              </a:rPr>
              <a:t>h</a:t>
            </a:r>
            <a:r>
              <a:rPr lang="en-US" spc="-9" dirty="0" smtClean="0">
                <a:latin typeface="Times New Roman"/>
                <a:cs typeface="Times New Roman"/>
              </a:rPr>
              <a:t>e</a:t>
            </a:r>
            <a:r>
              <a:rPr lang="en-US" spc="-89" dirty="0" smtClean="0">
                <a:latin typeface="Times New Roman"/>
                <a:cs typeface="Times New Roman"/>
              </a:rPr>
              <a:t>i</a:t>
            </a:r>
            <a:r>
              <a:rPr lang="en-US" dirty="0" smtClean="0">
                <a:latin typeface="Times New Roman"/>
                <a:cs typeface="Times New Roman"/>
              </a:rPr>
              <a:t>r judgement </a:t>
            </a:r>
            <a:r>
              <a:rPr lang="en-US" spc="-89" dirty="0" smtClean="0">
                <a:latin typeface="Times New Roman"/>
                <a:cs typeface="Times New Roman"/>
              </a:rPr>
              <a:t>i</a:t>
            </a:r>
            <a:r>
              <a:rPr lang="en-US" dirty="0" smtClean="0">
                <a:latin typeface="Times New Roman"/>
                <a:cs typeface="Times New Roman"/>
              </a:rPr>
              <a:t>s</a:t>
            </a:r>
            <a:r>
              <a:rPr lang="en-US" spc="104" dirty="0" smtClean="0">
                <a:latin typeface="Times New Roman"/>
                <a:cs typeface="Times New Roman"/>
              </a:rPr>
              <a:t> </a:t>
            </a:r>
            <a:r>
              <a:rPr lang="en-US" spc="-50" dirty="0" smtClean="0">
                <a:latin typeface="Times New Roman"/>
                <a:cs typeface="Times New Roman"/>
              </a:rPr>
              <a:t>b</a:t>
            </a:r>
            <a:r>
              <a:rPr lang="en-US" spc="-9" dirty="0" smtClean="0">
                <a:latin typeface="Times New Roman"/>
                <a:cs typeface="Times New Roman"/>
              </a:rPr>
              <a:t>a</a:t>
            </a:r>
            <a:r>
              <a:rPr lang="en-US" spc="-19" dirty="0" smtClean="0">
                <a:latin typeface="Times New Roman"/>
                <a:cs typeface="Times New Roman"/>
              </a:rPr>
              <a:t>s</a:t>
            </a:r>
            <a:r>
              <a:rPr lang="en-US" spc="-9" dirty="0" smtClean="0">
                <a:latin typeface="Times New Roman"/>
                <a:cs typeface="Times New Roman"/>
              </a:rPr>
              <a:t>e</a:t>
            </a:r>
            <a:r>
              <a:rPr lang="en-US" dirty="0" smtClean="0">
                <a:latin typeface="Times New Roman"/>
                <a:cs typeface="Times New Roman"/>
              </a:rPr>
              <a:t>d</a:t>
            </a:r>
            <a:r>
              <a:rPr lang="en-US" spc="69"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n</a:t>
            </a:r>
            <a:r>
              <a:rPr lang="en-US" spc="-25" dirty="0" smtClean="0">
                <a:latin typeface="Times New Roman"/>
                <a:cs typeface="Times New Roman"/>
              </a:rPr>
              <a:t> </a:t>
            </a:r>
            <a:r>
              <a:rPr lang="en-US" spc="50" dirty="0" smtClean="0">
                <a:latin typeface="Times New Roman"/>
                <a:cs typeface="Times New Roman"/>
              </a:rPr>
              <a:t>t</a:t>
            </a:r>
            <a:r>
              <a:rPr lang="en-US" spc="-50" dirty="0" smtClean="0">
                <a:latin typeface="Times New Roman"/>
                <a:cs typeface="Times New Roman"/>
              </a:rPr>
              <a:t>h</a:t>
            </a:r>
            <a:r>
              <a:rPr lang="en-US" dirty="0" smtClean="0">
                <a:latin typeface="Times New Roman"/>
                <a:cs typeface="Times New Roman"/>
              </a:rPr>
              <a:t>e</a:t>
            </a:r>
            <a:r>
              <a:rPr lang="en-US" spc="-34" dirty="0" smtClean="0">
                <a:latin typeface="Times New Roman"/>
                <a:cs typeface="Times New Roman"/>
              </a:rPr>
              <a:t> </a:t>
            </a:r>
            <a:r>
              <a:rPr lang="en-US" spc="-89" dirty="0" smtClean="0">
                <a:latin typeface="Times New Roman"/>
                <a:cs typeface="Times New Roman"/>
              </a:rPr>
              <a:t>i</a:t>
            </a:r>
            <a:r>
              <a:rPr lang="en-US" spc="-50" dirty="0" smtClean="0">
                <a:latin typeface="Times New Roman"/>
                <a:cs typeface="Times New Roman"/>
              </a:rPr>
              <a:t>n</a:t>
            </a:r>
            <a:r>
              <a:rPr lang="en-US" spc="-19" dirty="0" smtClean="0">
                <a:latin typeface="Times New Roman"/>
                <a:cs typeface="Times New Roman"/>
              </a:rPr>
              <a:t>s</a:t>
            </a:r>
            <a:r>
              <a:rPr lang="en-US" spc="50" dirty="0" smtClean="0">
                <a:latin typeface="Times New Roman"/>
                <a:cs typeface="Times New Roman"/>
              </a:rPr>
              <a:t>t</a:t>
            </a:r>
            <a:r>
              <a:rPr lang="en-US" spc="14" dirty="0" smtClean="0">
                <a:latin typeface="Times New Roman"/>
                <a:cs typeface="Times New Roman"/>
              </a:rPr>
              <a:t>r</a:t>
            </a:r>
            <a:r>
              <a:rPr lang="en-US" dirty="0" smtClean="0">
                <a:latin typeface="Times New Roman"/>
                <a:cs typeface="Times New Roman"/>
              </a:rPr>
              <a:t>u</a:t>
            </a:r>
            <a:r>
              <a:rPr lang="en-US" spc="-9" dirty="0" smtClean="0">
                <a:latin typeface="Times New Roman"/>
                <a:cs typeface="Times New Roman"/>
              </a:rPr>
              <a:t>c</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spc="-50" dirty="0" smtClean="0">
                <a:latin typeface="Times New Roman"/>
                <a:cs typeface="Times New Roman"/>
              </a:rPr>
              <a:t>n</a:t>
            </a:r>
            <a:r>
              <a:rPr lang="en-US" dirty="0" smtClean="0">
                <a:latin typeface="Times New Roman"/>
                <a:cs typeface="Times New Roman"/>
              </a:rPr>
              <a:t>s</a:t>
            </a:r>
            <a:r>
              <a:rPr lang="en-US" spc="144" dirty="0" smtClean="0">
                <a:latin typeface="Times New Roman"/>
                <a:cs typeface="Times New Roman"/>
              </a:rPr>
              <a:t> </a:t>
            </a:r>
            <a:r>
              <a:rPr lang="en-US" dirty="0" smtClean="0">
                <a:latin typeface="Times New Roman"/>
                <a:cs typeface="Times New Roman"/>
              </a:rPr>
              <a:t>g</a:t>
            </a:r>
            <a:r>
              <a:rPr lang="en-US" spc="-94" dirty="0" smtClean="0">
                <a:latin typeface="Times New Roman"/>
                <a:cs typeface="Times New Roman"/>
              </a:rPr>
              <a:t>i</a:t>
            </a:r>
            <a:r>
              <a:rPr lang="en-US" spc="-50" dirty="0" smtClean="0">
                <a:latin typeface="Times New Roman"/>
                <a:cs typeface="Times New Roman"/>
              </a:rPr>
              <a:t>v</a:t>
            </a:r>
            <a:r>
              <a:rPr lang="en-US" spc="-9" dirty="0" smtClean="0">
                <a:latin typeface="Times New Roman"/>
                <a:cs typeface="Times New Roman"/>
              </a:rPr>
              <a:t>e</a:t>
            </a:r>
            <a:r>
              <a:rPr lang="en-US" dirty="0" smtClean="0">
                <a:latin typeface="Times New Roman"/>
                <a:cs typeface="Times New Roman"/>
              </a:rPr>
              <a:t>n</a:t>
            </a:r>
            <a:r>
              <a:rPr lang="en-US" spc="119" dirty="0" smtClean="0">
                <a:latin typeface="Times New Roman"/>
                <a:cs typeface="Times New Roman"/>
              </a:rPr>
              <a:t> </a:t>
            </a:r>
            <a:r>
              <a:rPr lang="en-US" spc="50" dirty="0" smtClean="0">
                <a:latin typeface="Times New Roman"/>
                <a:cs typeface="Times New Roman"/>
              </a:rPr>
              <a:t>t</a:t>
            </a:r>
            <a:r>
              <a:rPr lang="en-US" dirty="0" smtClean="0">
                <a:latin typeface="Times New Roman"/>
                <a:cs typeface="Times New Roman"/>
              </a:rPr>
              <a:t>o</a:t>
            </a:r>
            <a:r>
              <a:rPr lang="en-US" spc="-75" dirty="0" smtClean="0">
                <a:latin typeface="Times New Roman"/>
                <a:cs typeface="Times New Roman"/>
              </a:rPr>
              <a:t> </a:t>
            </a:r>
            <a:r>
              <a:rPr lang="en-US" spc="50" dirty="0" smtClean="0">
                <a:latin typeface="Times New Roman"/>
                <a:cs typeface="Times New Roman"/>
              </a:rPr>
              <a:t>t</a:t>
            </a:r>
            <a:r>
              <a:rPr lang="en-US" spc="-50" dirty="0" smtClean="0">
                <a:latin typeface="Times New Roman"/>
                <a:cs typeface="Times New Roman"/>
              </a:rPr>
              <a:t>h</a:t>
            </a:r>
            <a:r>
              <a:rPr lang="en-US" spc="-9" dirty="0" smtClean="0">
                <a:latin typeface="Times New Roman"/>
                <a:cs typeface="Times New Roman"/>
              </a:rPr>
              <a:t>e</a:t>
            </a:r>
            <a:r>
              <a:rPr lang="en-US" dirty="0" smtClean="0">
                <a:latin typeface="Times New Roman"/>
                <a:cs typeface="Times New Roman"/>
              </a:rPr>
              <a:t>m</a:t>
            </a:r>
            <a:r>
              <a:rPr lang="en-US" spc="25" dirty="0" smtClean="0">
                <a:latin typeface="Times New Roman"/>
                <a:cs typeface="Times New Roman"/>
              </a:rPr>
              <a:t> </a:t>
            </a:r>
            <a:r>
              <a:rPr lang="en-US" spc="-89" dirty="0" smtClean="0">
                <a:latin typeface="Times New Roman"/>
                <a:cs typeface="Times New Roman"/>
              </a:rPr>
              <a:t>i</a:t>
            </a:r>
            <a:r>
              <a:rPr lang="en-US" dirty="0" smtClean="0">
                <a:latin typeface="Times New Roman"/>
                <a:cs typeface="Times New Roman"/>
              </a:rPr>
              <a:t>n</a:t>
            </a:r>
            <a:r>
              <a:rPr lang="en-US" spc="19" dirty="0" smtClean="0">
                <a:latin typeface="Times New Roman"/>
                <a:cs typeface="Times New Roman"/>
              </a:rPr>
              <a:t> </a:t>
            </a:r>
            <a:r>
              <a:rPr lang="en-US" spc="-79" dirty="0" smtClean="0">
                <a:latin typeface="Times New Roman"/>
                <a:cs typeface="Times New Roman"/>
              </a:rPr>
              <a:t>f</a:t>
            </a:r>
            <a:r>
              <a:rPr lang="en-US" spc="44" dirty="0" smtClean="0">
                <a:latin typeface="Times New Roman"/>
                <a:cs typeface="Times New Roman"/>
              </a:rPr>
              <a:t>o</a:t>
            </a:r>
            <a:r>
              <a:rPr lang="en-US" spc="14" dirty="0" smtClean="0">
                <a:latin typeface="Times New Roman"/>
                <a:cs typeface="Times New Roman"/>
              </a:rPr>
              <a:t>r</a:t>
            </a:r>
            <a:r>
              <a:rPr lang="en-US" dirty="0" smtClean="0">
                <a:latin typeface="Times New Roman"/>
                <a:cs typeface="Times New Roman"/>
              </a:rPr>
              <a:t>m</a:t>
            </a:r>
            <a:r>
              <a:rPr lang="en-US" spc="25" dirty="0" smtClean="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a:t>
            </a:r>
            <a:r>
              <a:rPr lang="en-US" spc="535" dirty="0" smtClean="0">
                <a:latin typeface="Times New Roman"/>
                <a:cs typeface="Times New Roman"/>
              </a:rPr>
              <a:t> </a:t>
            </a:r>
            <a:r>
              <a:rPr lang="en-US" dirty="0" smtClean="0">
                <a:latin typeface="Times New Roman"/>
                <a:cs typeface="Times New Roman"/>
              </a:rPr>
              <a:t>p</a:t>
            </a:r>
            <a:r>
              <a:rPr lang="en-US" spc="9" dirty="0" smtClean="0">
                <a:latin typeface="Times New Roman"/>
                <a:cs typeface="Times New Roman"/>
              </a:rPr>
              <a:t>r</a:t>
            </a:r>
            <a:r>
              <a:rPr lang="en-US" spc="44" dirty="0" smtClean="0">
                <a:latin typeface="Times New Roman"/>
                <a:cs typeface="Times New Roman"/>
              </a:rPr>
              <a:t>o</a:t>
            </a:r>
            <a:r>
              <a:rPr lang="en-US" dirty="0" smtClean="0">
                <a:latin typeface="Times New Roman"/>
                <a:cs typeface="Times New Roman"/>
              </a:rPr>
              <a:t>g</a:t>
            </a:r>
            <a:r>
              <a:rPr lang="en-US" spc="9" dirty="0" smtClean="0">
                <a:latin typeface="Times New Roman"/>
                <a:cs typeface="Times New Roman"/>
              </a:rPr>
              <a:t>r</a:t>
            </a:r>
            <a:r>
              <a:rPr lang="en-US" spc="-9" dirty="0" smtClean="0">
                <a:latin typeface="Times New Roman"/>
                <a:cs typeface="Times New Roman"/>
              </a:rPr>
              <a:t>a</a:t>
            </a:r>
            <a:r>
              <a:rPr lang="en-US" spc="-89" dirty="0" smtClean="0">
                <a:latin typeface="Times New Roman"/>
                <a:cs typeface="Times New Roman"/>
              </a:rPr>
              <a:t>m</a:t>
            </a:r>
            <a:r>
              <a:rPr lang="en-US" dirty="0" smtClean="0">
                <a:latin typeface="Times New Roman"/>
                <a:cs typeface="Times New Roman"/>
              </a:rPr>
              <a:t>s</a:t>
            </a:r>
            <a:r>
              <a:rPr lang="en-US" spc="14" dirty="0" smtClean="0">
                <a:latin typeface="Times New Roman"/>
                <a:cs typeface="Times New Roman"/>
              </a:rPr>
              <a:t> </a:t>
            </a:r>
            <a:r>
              <a:rPr lang="en-US" spc="50" dirty="0" smtClean="0">
                <a:latin typeface="Times New Roman"/>
                <a:cs typeface="Times New Roman"/>
              </a:rPr>
              <a:t>t</a:t>
            </a:r>
            <a:r>
              <a:rPr lang="en-US" spc="-50" dirty="0" smtClean="0">
                <a:latin typeface="Times New Roman"/>
                <a:cs typeface="Times New Roman"/>
              </a:rPr>
              <a:t>h</a:t>
            </a:r>
            <a:r>
              <a:rPr lang="en-US" spc="-9" dirty="0" smtClean="0">
                <a:latin typeface="Times New Roman"/>
                <a:cs typeface="Times New Roman"/>
              </a:rPr>
              <a:t>a</a:t>
            </a:r>
            <a:r>
              <a:rPr lang="en-US" dirty="0" smtClean="0">
                <a:latin typeface="Times New Roman"/>
                <a:cs typeface="Times New Roman"/>
              </a:rPr>
              <a:t>t</a:t>
            </a:r>
            <a:r>
              <a:rPr lang="en-US" spc="-19" dirty="0" smtClean="0">
                <a:latin typeface="Times New Roman"/>
                <a:cs typeface="Times New Roman"/>
              </a:rPr>
              <a:t> </a:t>
            </a:r>
            <a:r>
              <a:rPr lang="en-US" spc="-9" dirty="0" smtClean="0">
                <a:latin typeface="Times New Roman"/>
                <a:cs typeface="Times New Roman"/>
              </a:rPr>
              <a:t>a</a:t>
            </a:r>
            <a:r>
              <a:rPr lang="en-US" spc="14" dirty="0" smtClean="0">
                <a:latin typeface="Times New Roman"/>
                <a:cs typeface="Times New Roman"/>
              </a:rPr>
              <a:t>r</a:t>
            </a:r>
            <a:r>
              <a:rPr lang="en-US" dirty="0" smtClean="0">
                <a:latin typeface="Times New Roman"/>
                <a:cs typeface="Times New Roman"/>
              </a:rPr>
              <a:t>e</a:t>
            </a:r>
            <a:r>
              <a:rPr lang="en-US" spc="-34" dirty="0" smtClean="0">
                <a:latin typeface="Times New Roman"/>
                <a:cs typeface="Times New Roman"/>
              </a:rPr>
              <a:t> </a:t>
            </a:r>
            <a:r>
              <a:rPr lang="en-US" dirty="0" smtClean="0">
                <a:latin typeface="Times New Roman"/>
                <a:cs typeface="Times New Roman"/>
              </a:rPr>
              <a:t>w</a:t>
            </a:r>
            <a:r>
              <a:rPr lang="en-US" spc="9" dirty="0" smtClean="0">
                <a:latin typeface="Times New Roman"/>
                <a:cs typeface="Times New Roman"/>
              </a:rPr>
              <a:t>r</a:t>
            </a:r>
            <a:r>
              <a:rPr lang="en-US" spc="-89" dirty="0" smtClean="0">
                <a:latin typeface="Times New Roman"/>
                <a:cs typeface="Times New Roman"/>
              </a:rPr>
              <a:t>i</a:t>
            </a:r>
            <a:r>
              <a:rPr lang="en-US" spc="50" dirty="0" smtClean="0">
                <a:latin typeface="Times New Roman"/>
                <a:cs typeface="Times New Roman"/>
              </a:rPr>
              <a:t>tt</a:t>
            </a:r>
            <a:r>
              <a:rPr lang="en-US" spc="-9" dirty="0" smtClean="0">
                <a:latin typeface="Times New Roman"/>
                <a:cs typeface="Times New Roman"/>
              </a:rPr>
              <a:t>e</a:t>
            </a:r>
            <a:r>
              <a:rPr lang="en-US" dirty="0" smtClean="0">
                <a:latin typeface="Times New Roman"/>
                <a:cs typeface="Times New Roman"/>
              </a:rPr>
              <a:t>n</a:t>
            </a:r>
            <a:r>
              <a:rPr lang="en-US" spc="-25" dirty="0" smtClean="0">
                <a:latin typeface="Times New Roman"/>
                <a:cs typeface="Times New Roman"/>
              </a:rPr>
              <a:t> </a:t>
            </a:r>
            <a:r>
              <a:rPr lang="en-US" spc="-50" dirty="0" smtClean="0">
                <a:latin typeface="Times New Roman"/>
                <a:cs typeface="Times New Roman"/>
              </a:rPr>
              <a:t>b</a:t>
            </a:r>
            <a:r>
              <a:rPr lang="en-US" dirty="0" smtClean="0">
                <a:latin typeface="Times New Roman"/>
                <a:cs typeface="Times New Roman"/>
              </a:rPr>
              <a:t>y</a:t>
            </a:r>
            <a:r>
              <a:rPr lang="en-US" spc="84" dirty="0" smtClean="0">
                <a:latin typeface="Times New Roman"/>
                <a:cs typeface="Times New Roman"/>
              </a:rPr>
              <a:t> </a:t>
            </a:r>
            <a:r>
              <a:rPr lang="en-US" dirty="0" smtClean="0">
                <a:latin typeface="Times New Roman"/>
                <a:cs typeface="Times New Roman"/>
              </a:rPr>
              <a:t>us</a:t>
            </a:r>
            <a:r>
              <a:rPr lang="en-US" spc="-44" dirty="0" smtClean="0">
                <a:latin typeface="Times New Roman"/>
                <a:cs typeface="Times New Roman"/>
              </a:rPr>
              <a:t> </a:t>
            </a:r>
            <a:r>
              <a:rPr lang="en-US" spc="14" dirty="0" smtClean="0">
                <a:latin typeface="Times New Roman"/>
                <a:cs typeface="Times New Roman"/>
              </a:rPr>
              <a:t>(</a:t>
            </a:r>
            <a:r>
              <a:rPr lang="en-US" spc="-50" dirty="0" smtClean="0">
                <a:latin typeface="Times New Roman"/>
                <a:cs typeface="Times New Roman"/>
              </a:rPr>
              <a:t>h</a:t>
            </a:r>
            <a:r>
              <a:rPr lang="en-US" dirty="0" smtClean="0">
                <a:latin typeface="Times New Roman"/>
                <a:cs typeface="Times New Roman"/>
              </a:rPr>
              <a:t>u</a:t>
            </a:r>
            <a:r>
              <a:rPr lang="en-US" spc="-89" dirty="0" smtClean="0">
                <a:latin typeface="Times New Roman"/>
                <a:cs typeface="Times New Roman"/>
              </a:rPr>
              <a:t>m</a:t>
            </a:r>
            <a:r>
              <a:rPr lang="en-US" spc="-9" dirty="0" smtClean="0">
                <a:latin typeface="Times New Roman"/>
                <a:cs typeface="Times New Roman"/>
              </a:rPr>
              <a:t>a</a:t>
            </a:r>
            <a:r>
              <a:rPr lang="en-US" dirty="0" smtClean="0">
                <a:latin typeface="Times New Roman"/>
                <a:cs typeface="Times New Roman"/>
              </a:rPr>
              <a:t>n</a:t>
            </a:r>
            <a:r>
              <a:rPr lang="en-US" spc="25" dirty="0" smtClean="0">
                <a:latin typeface="Times New Roman"/>
                <a:cs typeface="Times New Roman"/>
              </a:rPr>
              <a:t> </a:t>
            </a:r>
            <a:r>
              <a:rPr lang="en-US" spc="-14" dirty="0" smtClean="0">
                <a:latin typeface="Times New Roman"/>
                <a:cs typeface="Times New Roman"/>
              </a:rPr>
              <a:t>B</a:t>
            </a:r>
            <a:r>
              <a:rPr lang="en-US" spc="-9" dirty="0" smtClean="0">
                <a:latin typeface="Times New Roman"/>
                <a:cs typeface="Times New Roman"/>
              </a:rPr>
              <a:t>e</a:t>
            </a:r>
            <a:r>
              <a:rPr lang="en-US" spc="-89" dirty="0" smtClean="0">
                <a:latin typeface="Times New Roman"/>
                <a:cs typeface="Times New Roman"/>
              </a:rPr>
              <a:t>i</a:t>
            </a:r>
            <a:r>
              <a:rPr lang="en-US" spc="-50" dirty="0" smtClean="0">
                <a:latin typeface="Times New Roman"/>
                <a:cs typeface="Times New Roman"/>
              </a:rPr>
              <a:t>n</a:t>
            </a:r>
            <a:r>
              <a:rPr lang="en-US" dirty="0" smtClean="0">
                <a:latin typeface="Times New Roman"/>
                <a:cs typeface="Times New Roman"/>
              </a:rPr>
              <a:t>g</a:t>
            </a:r>
            <a:r>
              <a:rPr lang="en-US" spc="-25" dirty="0" smtClean="0">
                <a:latin typeface="Times New Roman"/>
                <a:cs typeface="Times New Roman"/>
              </a:rPr>
              <a:t>s</a:t>
            </a:r>
            <a:r>
              <a:rPr lang="en-US" dirty="0" smtClean="0">
                <a:latin typeface="Times New Roman"/>
                <a:cs typeface="Times New Roman"/>
              </a:rPr>
              <a:t>)</a:t>
            </a:r>
          </a:p>
          <a:p>
            <a:pPr marL="12700">
              <a:lnSpc>
                <a:spcPct val="95825"/>
              </a:lnSpc>
              <a:spcBef>
                <a:spcPts val="619"/>
              </a:spcBef>
            </a:pPr>
            <a:r>
              <a:rPr lang="en-US" b="1" spc="4" dirty="0" smtClean="0">
                <a:solidFill>
                  <a:srgbClr val="FF0000"/>
                </a:solidFill>
                <a:latin typeface="Times New Roman"/>
                <a:cs typeface="Times New Roman"/>
              </a:rPr>
              <a:t>S</a:t>
            </a:r>
            <a:r>
              <a:rPr lang="en-US" b="1" spc="14" dirty="0" smtClean="0">
                <a:solidFill>
                  <a:srgbClr val="FF0000"/>
                </a:solidFill>
                <a:latin typeface="Times New Roman"/>
                <a:cs typeface="Times New Roman"/>
              </a:rPr>
              <a:t>t</a:t>
            </a:r>
            <a:r>
              <a:rPr lang="en-US" b="1" dirty="0" smtClean="0">
                <a:solidFill>
                  <a:srgbClr val="FF0000"/>
                </a:solidFill>
                <a:latin typeface="Times New Roman"/>
                <a:cs typeface="Times New Roman"/>
              </a:rPr>
              <a:t>o</a:t>
            </a:r>
            <a:r>
              <a:rPr lang="en-US" b="1" spc="-59" dirty="0" smtClean="0">
                <a:solidFill>
                  <a:srgbClr val="FF0000"/>
                </a:solidFill>
                <a:latin typeface="Times New Roman"/>
                <a:cs typeface="Times New Roman"/>
              </a:rPr>
              <a:t>r</a:t>
            </a:r>
            <a:r>
              <a:rPr lang="en-US" b="1" dirty="0" smtClean="0">
                <a:solidFill>
                  <a:srgbClr val="FF0000"/>
                </a:solidFill>
                <a:latin typeface="Times New Roman"/>
                <a:cs typeface="Times New Roman"/>
              </a:rPr>
              <a:t>ag</a:t>
            </a:r>
            <a:r>
              <a:rPr lang="en-US" b="1" spc="-4" dirty="0" smtClean="0">
                <a:solidFill>
                  <a:srgbClr val="FF0000"/>
                </a:solidFill>
                <a:latin typeface="Times New Roman"/>
                <a:cs typeface="Times New Roman"/>
              </a:rPr>
              <a:t>e</a:t>
            </a:r>
            <a:r>
              <a:rPr lang="en-US" b="1" spc="14" dirty="0" smtClean="0">
                <a:latin typeface="Times New Roman"/>
                <a:cs typeface="Times New Roman"/>
              </a:rPr>
              <a:t>-</a:t>
            </a:r>
            <a:r>
              <a:rPr lang="en-US" spc="-50" dirty="0" smtClean="0">
                <a:latin typeface="Times New Roman"/>
                <a:cs typeface="Times New Roman"/>
              </a:rPr>
              <a:t>b</a:t>
            </a:r>
            <a:r>
              <a:rPr lang="en-US" dirty="0" smtClean="0">
                <a:latin typeface="Times New Roman"/>
                <a:cs typeface="Times New Roman"/>
              </a:rPr>
              <a:t>u</a:t>
            </a:r>
            <a:r>
              <a:rPr lang="en-US" spc="-94" dirty="0" smtClean="0">
                <a:latin typeface="Times New Roman"/>
                <a:cs typeface="Times New Roman"/>
              </a:rPr>
              <a:t>l</a:t>
            </a:r>
            <a:r>
              <a:rPr lang="en-US" dirty="0" smtClean="0">
                <a:latin typeface="Times New Roman"/>
                <a:cs typeface="Times New Roman"/>
              </a:rPr>
              <a:t>ky</a:t>
            </a:r>
            <a:r>
              <a:rPr lang="en-US" spc="164" dirty="0" smtClean="0">
                <a:latin typeface="Times New Roman"/>
                <a:cs typeface="Times New Roman"/>
              </a:rPr>
              <a:t> </a:t>
            </a:r>
            <a:r>
              <a:rPr lang="en-US" dirty="0" smtClean="0">
                <a:latin typeface="Times New Roman"/>
                <a:cs typeface="Times New Roman"/>
              </a:rPr>
              <a:t>d</a:t>
            </a:r>
            <a:r>
              <a:rPr lang="en-US" spc="-9" dirty="0" smtClean="0">
                <a:latin typeface="Times New Roman"/>
                <a:cs typeface="Times New Roman"/>
              </a:rPr>
              <a:t>a</a:t>
            </a:r>
            <a:r>
              <a:rPr lang="en-US" spc="50" dirty="0" smtClean="0">
                <a:latin typeface="Times New Roman"/>
                <a:cs typeface="Times New Roman"/>
              </a:rPr>
              <a:t>t</a:t>
            </a:r>
            <a:r>
              <a:rPr lang="en-US" dirty="0" smtClean="0">
                <a:latin typeface="Times New Roman"/>
                <a:cs typeface="Times New Roman"/>
              </a:rPr>
              <a:t>a</a:t>
            </a:r>
            <a:r>
              <a:rPr lang="en-US" spc="-79" dirty="0" smtClean="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n</a:t>
            </a:r>
            <a:r>
              <a:rPr lang="en-US" dirty="0" smtClean="0">
                <a:latin typeface="Times New Roman"/>
                <a:cs typeface="Times New Roman"/>
              </a:rPr>
              <a:t>d</a:t>
            </a:r>
            <a:r>
              <a:rPr lang="en-US" spc="79" dirty="0" smtClean="0">
                <a:latin typeface="Times New Roman"/>
                <a:cs typeface="Times New Roman"/>
              </a:rPr>
              <a:t> </a:t>
            </a:r>
            <a:r>
              <a:rPr lang="en-US" spc="-89" dirty="0" smtClean="0">
                <a:latin typeface="Times New Roman"/>
                <a:cs typeface="Times New Roman"/>
              </a:rPr>
              <a:t>i</a:t>
            </a:r>
            <a:r>
              <a:rPr lang="en-US" spc="-50" dirty="0" smtClean="0">
                <a:latin typeface="Times New Roman"/>
                <a:cs typeface="Times New Roman"/>
              </a:rPr>
              <a:t>n</a:t>
            </a:r>
            <a:r>
              <a:rPr lang="en-US" spc="-79" dirty="0" smtClean="0">
                <a:latin typeface="Times New Roman"/>
                <a:cs typeface="Times New Roman"/>
              </a:rPr>
              <a:t>f</a:t>
            </a:r>
            <a:r>
              <a:rPr lang="en-US" spc="44" dirty="0" smtClean="0">
                <a:latin typeface="Times New Roman"/>
                <a:cs typeface="Times New Roman"/>
              </a:rPr>
              <a:t>o</a:t>
            </a:r>
            <a:r>
              <a:rPr lang="en-US" spc="14" dirty="0" smtClean="0">
                <a:latin typeface="Times New Roman"/>
                <a:cs typeface="Times New Roman"/>
              </a:rPr>
              <a:t>r</a:t>
            </a:r>
            <a:r>
              <a:rPr lang="en-US" spc="-89" dirty="0" smtClean="0">
                <a:latin typeface="Times New Roman"/>
                <a:cs typeface="Times New Roman"/>
              </a:rPr>
              <a:t>m</a:t>
            </a:r>
            <a:r>
              <a:rPr lang="en-US" spc="-9" dirty="0" smtClean="0">
                <a:latin typeface="Times New Roman"/>
                <a:cs typeface="Times New Roman"/>
              </a:rPr>
              <a:t>a</a:t>
            </a:r>
            <a:r>
              <a:rPr lang="en-US" spc="50" dirty="0" smtClean="0">
                <a:latin typeface="Times New Roman"/>
                <a:cs typeface="Times New Roman"/>
              </a:rPr>
              <a:t>t</a:t>
            </a:r>
            <a:r>
              <a:rPr lang="en-US" spc="-89"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a:t>
            </a:r>
            <a:r>
              <a:rPr lang="en-US" spc="179" dirty="0" smtClean="0">
                <a:latin typeface="Times New Roman"/>
                <a:cs typeface="Times New Roman"/>
              </a:rPr>
              <a:t> </a:t>
            </a:r>
            <a:r>
              <a:rPr lang="en-US" spc="-9" dirty="0" smtClean="0">
                <a:latin typeface="Times New Roman"/>
                <a:cs typeface="Times New Roman"/>
              </a:rPr>
              <a:t>ca</a:t>
            </a:r>
            <a:r>
              <a:rPr lang="en-US" dirty="0" smtClean="0">
                <a:latin typeface="Times New Roman"/>
                <a:cs typeface="Times New Roman"/>
              </a:rPr>
              <a:t>n</a:t>
            </a:r>
            <a:r>
              <a:rPr lang="en-US" spc="19" dirty="0" smtClean="0">
                <a:latin typeface="Times New Roman"/>
                <a:cs typeface="Times New Roman"/>
              </a:rPr>
              <a:t> </a:t>
            </a:r>
            <a:r>
              <a:rPr lang="en-US" spc="-50" dirty="0" smtClean="0">
                <a:latin typeface="Times New Roman"/>
                <a:cs typeface="Times New Roman"/>
              </a:rPr>
              <a:t>b</a:t>
            </a:r>
            <a:r>
              <a:rPr lang="en-US" dirty="0" smtClean="0">
                <a:latin typeface="Times New Roman"/>
                <a:cs typeface="Times New Roman"/>
              </a:rPr>
              <a:t>e</a:t>
            </a:r>
            <a:r>
              <a:rPr lang="en-US" spc="14" dirty="0" smtClean="0">
                <a:latin typeface="Times New Roman"/>
                <a:cs typeface="Times New Roman"/>
              </a:rPr>
              <a:t> </a:t>
            </a:r>
            <a:r>
              <a:rPr lang="en-US" spc="-19" dirty="0" smtClean="0">
                <a:latin typeface="Times New Roman"/>
                <a:cs typeface="Times New Roman"/>
              </a:rPr>
              <a:t>s</a:t>
            </a:r>
            <a:r>
              <a:rPr lang="en-US" spc="50" dirty="0" smtClean="0">
                <a:latin typeface="Times New Roman"/>
                <a:cs typeface="Times New Roman"/>
              </a:rPr>
              <a:t>t</a:t>
            </a:r>
            <a:r>
              <a:rPr lang="en-US" spc="44" dirty="0" smtClean="0">
                <a:latin typeface="Times New Roman"/>
                <a:cs typeface="Times New Roman"/>
              </a:rPr>
              <a:t>o</a:t>
            </a:r>
            <a:r>
              <a:rPr lang="en-US" spc="14" dirty="0" smtClean="0">
                <a:latin typeface="Times New Roman"/>
                <a:cs typeface="Times New Roman"/>
              </a:rPr>
              <a:t>r</a:t>
            </a:r>
            <a:r>
              <a:rPr lang="en-US" spc="-9" dirty="0" smtClean="0">
                <a:latin typeface="Times New Roman"/>
                <a:cs typeface="Times New Roman"/>
              </a:rPr>
              <a:t>a</a:t>
            </a:r>
            <a:r>
              <a:rPr lang="en-US" dirty="0" smtClean="0">
                <a:latin typeface="Times New Roman"/>
                <a:cs typeface="Times New Roman"/>
              </a:rPr>
              <a:t>ge</a:t>
            </a:r>
            <a:r>
              <a:rPr lang="en-US" spc="-84" dirty="0" smtClean="0">
                <a:latin typeface="Times New Roman"/>
                <a:cs typeface="Times New Roman"/>
              </a:rPr>
              <a:t> </a:t>
            </a:r>
            <a:r>
              <a:rPr lang="en-US" spc="-89" dirty="0" smtClean="0">
                <a:latin typeface="Times New Roman"/>
                <a:cs typeface="Times New Roman"/>
              </a:rPr>
              <a:t>i</a:t>
            </a:r>
            <a:r>
              <a:rPr lang="en-US" dirty="0" smtClean="0">
                <a:latin typeface="Times New Roman"/>
                <a:cs typeface="Times New Roman"/>
              </a:rPr>
              <a:t>n</a:t>
            </a:r>
            <a:r>
              <a:rPr lang="en-US" spc="69" dirty="0" smtClean="0">
                <a:latin typeface="Times New Roman"/>
                <a:cs typeface="Times New Roman"/>
              </a:rPr>
              <a:t> </a:t>
            </a:r>
            <a:r>
              <a:rPr lang="en-US" spc="-50" dirty="0" smtClean="0">
                <a:latin typeface="Times New Roman"/>
                <a:cs typeface="Times New Roman"/>
              </a:rPr>
              <a:t>v</a:t>
            </a:r>
            <a:r>
              <a:rPr lang="en-US" spc="-9" dirty="0" smtClean="0">
                <a:latin typeface="Times New Roman"/>
                <a:cs typeface="Times New Roman"/>
              </a:rPr>
              <a:t>e</a:t>
            </a:r>
            <a:r>
              <a:rPr lang="en-US" spc="14" dirty="0" smtClean="0">
                <a:latin typeface="Times New Roman"/>
                <a:cs typeface="Times New Roman"/>
              </a:rPr>
              <a:t>r</a:t>
            </a:r>
            <a:r>
              <a:rPr lang="en-US" dirty="0" smtClean="0">
                <a:latin typeface="Times New Roman"/>
                <a:cs typeface="Times New Roman"/>
              </a:rPr>
              <a:t>y small devices.</a:t>
            </a:r>
          </a:p>
          <a:p>
            <a:pPr marL="12700">
              <a:lnSpc>
                <a:spcPct val="95825"/>
              </a:lnSpc>
              <a:spcBef>
                <a:spcPts val="619"/>
              </a:spcBef>
            </a:pPr>
            <a:r>
              <a:rPr lang="en-US" b="1" spc="-14" dirty="0">
                <a:solidFill>
                  <a:srgbClr val="FF0000"/>
                </a:solidFill>
                <a:latin typeface="Times New Roman"/>
                <a:cs typeface="Times New Roman"/>
              </a:rPr>
              <a:t>E</a:t>
            </a:r>
            <a:r>
              <a:rPr lang="en-US" b="1" spc="-44" dirty="0">
                <a:solidFill>
                  <a:srgbClr val="FF0000"/>
                </a:solidFill>
                <a:latin typeface="Times New Roman"/>
                <a:cs typeface="Times New Roman"/>
              </a:rPr>
              <a:t>l</a:t>
            </a:r>
            <a:r>
              <a:rPr lang="en-US" b="1" spc="-9" dirty="0">
                <a:solidFill>
                  <a:srgbClr val="FF0000"/>
                </a:solidFill>
                <a:latin typeface="Times New Roman"/>
                <a:cs typeface="Times New Roman"/>
              </a:rPr>
              <a:t>ec</a:t>
            </a:r>
            <a:r>
              <a:rPr lang="en-US" b="1" spc="14" dirty="0">
                <a:solidFill>
                  <a:srgbClr val="FF0000"/>
                </a:solidFill>
                <a:latin typeface="Times New Roman"/>
                <a:cs typeface="Times New Roman"/>
              </a:rPr>
              <a:t>t</a:t>
            </a:r>
            <a:r>
              <a:rPr lang="en-US" b="1" spc="-104" dirty="0">
                <a:solidFill>
                  <a:srgbClr val="FF0000"/>
                </a:solidFill>
                <a:latin typeface="Times New Roman"/>
                <a:cs typeface="Times New Roman"/>
              </a:rPr>
              <a:t>r</a:t>
            </a:r>
            <a:r>
              <a:rPr lang="en-US" b="1" dirty="0">
                <a:solidFill>
                  <a:srgbClr val="FF0000"/>
                </a:solidFill>
                <a:latin typeface="Times New Roman"/>
                <a:cs typeface="Times New Roman"/>
              </a:rPr>
              <a:t>o</a:t>
            </a:r>
            <a:r>
              <a:rPr lang="en-US" b="1" spc="9" dirty="0">
                <a:solidFill>
                  <a:srgbClr val="FF0000"/>
                </a:solidFill>
                <a:latin typeface="Times New Roman"/>
                <a:cs typeface="Times New Roman"/>
              </a:rPr>
              <a:t>n</a:t>
            </a:r>
            <a:r>
              <a:rPr lang="en-US" b="1" dirty="0">
                <a:solidFill>
                  <a:srgbClr val="FF0000"/>
                </a:solidFill>
                <a:latin typeface="Times New Roman"/>
                <a:cs typeface="Times New Roman"/>
              </a:rPr>
              <a:t>i</a:t>
            </a:r>
            <a:r>
              <a:rPr lang="en-US" b="1" spc="4" dirty="0">
                <a:solidFill>
                  <a:srgbClr val="FF0000"/>
                </a:solidFill>
                <a:latin typeface="Times New Roman"/>
                <a:cs typeface="Times New Roman"/>
              </a:rPr>
              <a:t>c</a:t>
            </a:r>
            <a:r>
              <a:rPr lang="en-US" spc="14" dirty="0">
                <a:solidFill>
                  <a:srgbClr val="FF0000"/>
                </a:solidFill>
                <a:latin typeface="Times New Roman"/>
                <a:cs typeface="Times New Roman"/>
              </a:rPr>
              <a:t>-</a:t>
            </a:r>
            <a:r>
              <a:rPr lang="en-US" spc="-50"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y</a:t>
            </a:r>
            <a:r>
              <a:rPr lang="en-US" spc="125" dirty="0">
                <a:latin typeface="Times New Roman"/>
                <a:cs typeface="Times New Roman"/>
              </a:rPr>
              <a:t> </a:t>
            </a:r>
            <a:r>
              <a:rPr lang="en-US" spc="-89" dirty="0">
                <a:latin typeface="Times New Roman"/>
                <a:cs typeface="Times New Roman"/>
              </a:rPr>
              <a:t>mi</a:t>
            </a:r>
            <a:r>
              <a:rPr lang="en-US" dirty="0">
                <a:latin typeface="Times New Roman"/>
                <a:cs typeface="Times New Roman"/>
              </a:rPr>
              <a:t>n</a:t>
            </a:r>
            <a:r>
              <a:rPr lang="en-US" spc="-44" dirty="0">
                <a:latin typeface="Times New Roman"/>
                <a:cs typeface="Times New Roman"/>
              </a:rPr>
              <a:t>i</a:t>
            </a:r>
            <a:r>
              <a:rPr lang="en-US" spc="-39" dirty="0">
                <a:latin typeface="Times New Roman"/>
                <a:cs typeface="Times New Roman"/>
              </a:rPr>
              <a:t>m</a:t>
            </a:r>
            <a:r>
              <a:rPr lang="en-US" spc="44" dirty="0">
                <a:latin typeface="Times New Roman"/>
                <a:cs typeface="Times New Roman"/>
              </a:rPr>
              <a:t>u</a:t>
            </a:r>
            <a:r>
              <a:rPr lang="en-US" dirty="0">
                <a:latin typeface="Times New Roman"/>
                <a:cs typeface="Times New Roman"/>
              </a:rPr>
              <a:t>m</a:t>
            </a:r>
            <a:r>
              <a:rPr lang="en-US" spc="175" dirty="0">
                <a:latin typeface="Times New Roman"/>
                <a:cs typeface="Times New Roman"/>
              </a:rPr>
              <a:t> </a:t>
            </a:r>
            <a:r>
              <a:rPr lang="en-US" spc="-50" dirty="0">
                <a:latin typeface="Times New Roman"/>
                <a:cs typeface="Times New Roman"/>
              </a:rPr>
              <a:t>n</a:t>
            </a:r>
            <a:r>
              <a:rPr lang="en-US" dirty="0">
                <a:latin typeface="Times New Roman"/>
                <a:cs typeface="Times New Roman"/>
              </a:rPr>
              <a:t>u</a:t>
            </a:r>
            <a:r>
              <a:rPr lang="en-US" spc="-89" dirty="0">
                <a:latin typeface="Times New Roman"/>
                <a:cs typeface="Times New Roman"/>
              </a:rPr>
              <a:t>m</a:t>
            </a:r>
            <a:r>
              <a:rPr lang="en-US" spc="-50" dirty="0">
                <a:latin typeface="Times New Roman"/>
                <a:cs typeface="Times New Roman"/>
              </a:rPr>
              <a:t>b</a:t>
            </a:r>
            <a:r>
              <a:rPr lang="en-US" spc="-9" dirty="0">
                <a:latin typeface="Times New Roman"/>
                <a:cs typeface="Times New Roman"/>
              </a:rPr>
              <a:t>e</a:t>
            </a:r>
            <a:r>
              <a:rPr lang="en-US" dirty="0">
                <a:latin typeface="Times New Roman"/>
                <a:cs typeface="Times New Roman"/>
              </a:rPr>
              <a:t>r</a:t>
            </a:r>
            <a:r>
              <a:rPr lang="en-US" spc="144" dirty="0">
                <a:latin typeface="Times New Roman"/>
                <a:cs typeface="Times New Roman"/>
              </a:rPr>
              <a:t> </a:t>
            </a:r>
            <a:r>
              <a:rPr lang="en-US" spc="44" dirty="0">
                <a:latin typeface="Times New Roman"/>
                <a:cs typeface="Times New Roman"/>
              </a:rPr>
              <a:t>o</a:t>
            </a:r>
            <a:r>
              <a:rPr lang="en-US" dirty="0">
                <a:latin typeface="Times New Roman"/>
                <a:cs typeface="Times New Roman"/>
              </a:rPr>
              <a:t>f</a:t>
            </a:r>
            <a:r>
              <a:rPr lang="en-US" spc="-50" dirty="0">
                <a:latin typeface="Times New Roman"/>
                <a:cs typeface="Times New Roman"/>
              </a:rPr>
              <a:t> </a:t>
            </a:r>
            <a:r>
              <a:rPr lang="en-US" spc="-89" dirty="0">
                <a:latin typeface="Times New Roman"/>
                <a:cs typeface="Times New Roman"/>
              </a:rPr>
              <a:t>m</a:t>
            </a:r>
            <a:r>
              <a:rPr lang="en-US" spc="44" dirty="0">
                <a:latin typeface="Times New Roman"/>
                <a:cs typeface="Times New Roman"/>
              </a:rPr>
              <a:t>o</a:t>
            </a:r>
            <a:r>
              <a:rPr lang="en-US" spc="-50" dirty="0">
                <a:latin typeface="Times New Roman"/>
                <a:cs typeface="Times New Roman"/>
              </a:rPr>
              <a:t>v</a:t>
            </a:r>
            <a:r>
              <a:rPr lang="en-US" spc="-89" dirty="0">
                <a:latin typeface="Times New Roman"/>
                <a:cs typeface="Times New Roman"/>
              </a:rPr>
              <a:t>i</a:t>
            </a:r>
            <a:r>
              <a:rPr lang="en-US" spc="-50" dirty="0">
                <a:latin typeface="Times New Roman"/>
                <a:cs typeface="Times New Roman"/>
              </a:rPr>
              <a:t>n</a:t>
            </a:r>
            <a:r>
              <a:rPr lang="en-US" dirty="0">
                <a:latin typeface="Times New Roman"/>
                <a:cs typeface="Times New Roman"/>
              </a:rPr>
              <a:t>g</a:t>
            </a:r>
            <a:r>
              <a:rPr lang="en-US" spc="219" dirty="0">
                <a:latin typeface="Times New Roman"/>
                <a:cs typeface="Times New Roman"/>
              </a:rPr>
              <a:t> </a:t>
            </a:r>
            <a:r>
              <a:rPr lang="en-US" dirty="0">
                <a:latin typeface="Times New Roman"/>
                <a:cs typeface="Times New Roman"/>
              </a:rPr>
              <a:t>p</a:t>
            </a:r>
            <a:r>
              <a:rPr lang="en-US" spc="-9" dirty="0">
                <a:latin typeface="Times New Roman"/>
                <a:cs typeface="Times New Roman"/>
              </a:rPr>
              <a:t>a</a:t>
            </a:r>
            <a:r>
              <a:rPr lang="en-US" spc="14" dirty="0">
                <a:latin typeface="Times New Roman"/>
                <a:cs typeface="Times New Roman"/>
              </a:rPr>
              <a:t>r</a:t>
            </a:r>
            <a:r>
              <a:rPr lang="en-US" spc="50" dirty="0">
                <a:latin typeface="Times New Roman"/>
                <a:cs typeface="Times New Roman"/>
              </a:rPr>
              <a:t>t</a:t>
            </a:r>
            <a:r>
              <a:rPr lang="en-US" dirty="0">
                <a:latin typeface="Times New Roman"/>
                <a:cs typeface="Times New Roman"/>
              </a:rPr>
              <a:t>s</a:t>
            </a:r>
            <a:r>
              <a:rPr lang="en-US" spc="-94" dirty="0">
                <a:latin typeface="Times New Roman"/>
                <a:cs typeface="Times New Roman"/>
              </a:rPr>
              <a:t> </a:t>
            </a:r>
            <a:r>
              <a:rPr lang="en-US" spc="44" dirty="0" smtClean="0">
                <a:latin typeface="Times New Roman"/>
                <a:cs typeface="Times New Roman"/>
              </a:rPr>
              <a:t>o</a:t>
            </a:r>
            <a:r>
              <a:rPr lang="en-US" dirty="0" smtClean="0">
                <a:latin typeface="Times New Roman"/>
                <a:cs typeface="Times New Roman"/>
              </a:rPr>
              <a:t>f the computer system.</a:t>
            </a:r>
          </a:p>
          <a:p>
            <a:pPr marL="12700" marR="45765">
              <a:lnSpc>
                <a:spcPct val="95825"/>
              </a:lnSpc>
              <a:spcBef>
                <a:spcPts val="584"/>
              </a:spcBef>
            </a:pPr>
            <a:endParaRPr lang="en-US" dirty="0" smtClean="0">
              <a:latin typeface="Times New Roman"/>
              <a:cs typeface="Times New Roman"/>
            </a:endParaRPr>
          </a:p>
          <a:p>
            <a:pPr marL="12700" marR="45765">
              <a:lnSpc>
                <a:spcPct val="95825"/>
              </a:lnSpc>
              <a:spcBef>
                <a:spcPts val="584"/>
              </a:spcBef>
            </a:pPr>
            <a:endParaRPr lang="en-US" dirty="0" smtClean="0">
              <a:latin typeface="Times New Roman"/>
              <a:cs typeface="Times New Roman"/>
            </a:endParaRPr>
          </a:p>
          <a:p>
            <a:endParaRPr lang="en-US" dirty="0"/>
          </a:p>
        </p:txBody>
      </p:sp>
    </p:spTree>
    <p:extLst>
      <p:ext uri="{BB962C8B-B14F-4D97-AF65-F5344CB8AC3E}">
        <p14:creationId xmlns:p14="http://schemas.microsoft.com/office/powerpoint/2010/main" val="297817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Fifth Generation Computers </a:t>
            </a:r>
          </a:p>
        </p:txBody>
      </p:sp>
      <p:sp>
        <p:nvSpPr>
          <p:cNvPr id="3" name="Content Placeholder 2"/>
          <p:cNvSpPr>
            <a:spLocks noGrp="1"/>
          </p:cNvSpPr>
          <p:nvPr>
            <p:ph idx="1"/>
          </p:nvPr>
        </p:nvSpPr>
        <p:spPr>
          <a:xfrm>
            <a:off x="0" y="1600200"/>
            <a:ext cx="9144000" cy="5029200"/>
          </a:xfrm>
        </p:spPr>
        <p:txBody>
          <a:bodyPr>
            <a:normAutofit fontScale="77500" lnSpcReduction="20000"/>
          </a:bodyPr>
          <a:lstStyle/>
          <a:p>
            <a:pPr marL="0" indent="0">
              <a:buNone/>
            </a:pPr>
            <a:r>
              <a:rPr lang="en-US" dirty="0"/>
              <a:t>The Characteristics of these computers will be </a:t>
            </a:r>
            <a:endParaRPr lang="en-US" dirty="0" smtClean="0"/>
          </a:p>
          <a:p>
            <a:r>
              <a:rPr lang="en-US" dirty="0"/>
              <a:t>Fifth generation computers will use Ultra Large Scale Integration Chips That will have millions of transistors on a single </a:t>
            </a:r>
            <a:r>
              <a:rPr lang="en-US" dirty="0" smtClean="0"/>
              <a:t>chip.</a:t>
            </a:r>
          </a:p>
          <a:p>
            <a:r>
              <a:rPr lang="en-US" dirty="0" smtClean="0"/>
              <a:t>The </a:t>
            </a:r>
            <a:r>
              <a:rPr lang="en-US" dirty="0"/>
              <a:t>speed of the doing computations will be around 1 trillion per </a:t>
            </a:r>
            <a:r>
              <a:rPr lang="en-US" dirty="0" smtClean="0"/>
              <a:t>second.</a:t>
            </a:r>
          </a:p>
          <a:p>
            <a:r>
              <a:rPr lang="en-US" dirty="0" smtClean="0"/>
              <a:t>The </a:t>
            </a:r>
            <a:r>
              <a:rPr lang="en-US" dirty="0"/>
              <a:t>memory size will go up to 100 Terra Bytes (1 Terra Byte = 1024 Giga Byte). </a:t>
            </a:r>
          </a:p>
          <a:p>
            <a:r>
              <a:rPr lang="en-US" dirty="0" smtClean="0"/>
              <a:t>Many </a:t>
            </a:r>
            <a:r>
              <a:rPr lang="en-US" dirty="0"/>
              <a:t>of the advanced countries are doing the projects related to this. Sample systems have already been prepared. These Computers will have Artificial Intelligence, so they may also be called as Expert </a:t>
            </a:r>
            <a:r>
              <a:rPr lang="en-US" dirty="0" smtClean="0"/>
              <a:t>Systems.</a:t>
            </a:r>
          </a:p>
          <a:p>
            <a:r>
              <a:rPr lang="en-US" dirty="0" smtClean="0"/>
              <a:t>These </a:t>
            </a:r>
            <a:r>
              <a:rPr lang="en-US" dirty="0"/>
              <a:t>Computers will have intelligence like human beings &amp; will incorporate knowledge-based problem solving </a:t>
            </a:r>
            <a:r>
              <a:rPr lang="en-US" dirty="0" smtClean="0"/>
              <a:t>skills.</a:t>
            </a:r>
          </a:p>
        </p:txBody>
      </p:sp>
    </p:spTree>
    <p:extLst>
      <p:ext uri="{BB962C8B-B14F-4D97-AF65-F5344CB8AC3E}">
        <p14:creationId xmlns:p14="http://schemas.microsoft.com/office/powerpoint/2010/main" val="1978056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Fifth Generation Computers </a:t>
            </a:r>
          </a:p>
        </p:txBody>
      </p:sp>
      <p:sp>
        <p:nvSpPr>
          <p:cNvPr id="3" name="Content Placeholder 2"/>
          <p:cNvSpPr>
            <a:spLocks noGrp="1"/>
          </p:cNvSpPr>
          <p:nvPr>
            <p:ph idx="1"/>
          </p:nvPr>
        </p:nvSpPr>
        <p:spPr/>
        <p:txBody>
          <a:bodyPr>
            <a:normAutofit fontScale="85000" lnSpcReduction="10000"/>
          </a:bodyPr>
          <a:lstStyle/>
          <a:p>
            <a:r>
              <a:rPr lang="en-US" dirty="0"/>
              <a:t>The input to these systems can be through speech &amp; graphics. Similarly the output can be taken as speech.</a:t>
            </a:r>
          </a:p>
          <a:p>
            <a:r>
              <a:rPr lang="en-US" dirty="0"/>
              <a:t>These computers will be able to understand natural languages &amp; will be able to convert one language from another language.</a:t>
            </a:r>
          </a:p>
          <a:p>
            <a:r>
              <a:rPr lang="en-US" dirty="0"/>
              <a:t>These computers will become more intelligent by time because they will have self-learning techniques.</a:t>
            </a:r>
          </a:p>
          <a:p>
            <a:r>
              <a:rPr lang="en-US" dirty="0"/>
              <a:t>Genetic Programming, Biotechnology, Biochips, Human like Robots will be the technologies that will evolve. </a:t>
            </a:r>
          </a:p>
          <a:p>
            <a:r>
              <a:rPr lang="en-US" dirty="0"/>
              <a:t>The computers will be part of mobile phones, handheld devices like watches etc. </a:t>
            </a:r>
          </a:p>
          <a:p>
            <a:endParaRPr lang="en-US" dirty="0"/>
          </a:p>
        </p:txBody>
      </p:sp>
    </p:spTree>
    <p:extLst>
      <p:ext uri="{BB962C8B-B14F-4D97-AF65-F5344CB8AC3E}">
        <p14:creationId xmlns:p14="http://schemas.microsoft.com/office/powerpoint/2010/main" val="2431385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 of computers according to type</a:t>
            </a:r>
            <a:endParaRPr lang="en-US" b="1" dirty="0"/>
          </a:p>
        </p:txBody>
      </p:sp>
      <p:sp>
        <p:nvSpPr>
          <p:cNvPr id="3" name="Content Placeholder 2"/>
          <p:cNvSpPr>
            <a:spLocks noGrp="1"/>
          </p:cNvSpPr>
          <p:nvPr>
            <p:ph idx="1"/>
          </p:nvPr>
        </p:nvSpPr>
        <p:spPr/>
        <p:txBody>
          <a:bodyPr/>
          <a:lstStyle/>
          <a:p>
            <a:r>
              <a:rPr lang="en-US" dirty="0" smtClean="0"/>
              <a:t>Analog computers</a:t>
            </a:r>
          </a:p>
          <a:p>
            <a:r>
              <a:rPr lang="en-US" dirty="0" smtClean="0"/>
              <a:t>Digital computers</a:t>
            </a:r>
          </a:p>
          <a:p>
            <a:r>
              <a:rPr lang="en-US" dirty="0" smtClean="0"/>
              <a:t>Hybrid computers</a:t>
            </a:r>
            <a:endParaRPr lang="en-US" dirty="0"/>
          </a:p>
        </p:txBody>
      </p:sp>
    </p:spTree>
    <p:extLst>
      <p:ext uri="{BB962C8B-B14F-4D97-AF65-F5344CB8AC3E}">
        <p14:creationId xmlns:p14="http://schemas.microsoft.com/office/powerpoint/2010/main" val="1244518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 computers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principle on which analog computer work is different from that of digital computers. These work inputs of continuously varying electrical voltages. Data &amp; calculations are also in the form of voltages, current and temperature etc.  Voltmeters, </a:t>
            </a:r>
          </a:p>
          <a:p>
            <a:pPr marL="0" indent="0">
              <a:buNone/>
            </a:pPr>
            <a:endParaRPr lang="en-US" dirty="0"/>
          </a:p>
          <a:p>
            <a:r>
              <a:rPr lang="en-US" dirty="0"/>
              <a:t>Ammeters are some of the devices that measure these things. The analog computers are faster because they do calculations in parallel but there are chances of error. Many scientific &amp; engineering types of equipment are analog based. You can see many of the </a:t>
            </a:r>
            <a:r>
              <a:rPr lang="en-US" dirty="0" smtClean="0"/>
              <a:t>equipment </a:t>
            </a:r>
            <a:r>
              <a:rPr lang="en-US" dirty="0"/>
              <a:t>in the labs of engineering colleges &amp; universities.</a:t>
            </a:r>
          </a:p>
        </p:txBody>
      </p:sp>
    </p:spTree>
    <p:extLst>
      <p:ext uri="{BB962C8B-B14F-4D97-AF65-F5344CB8AC3E}">
        <p14:creationId xmlns:p14="http://schemas.microsoft.com/office/powerpoint/2010/main" val="1285587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a:t>
            </a:r>
            <a:r>
              <a:rPr lang="en-US" b="1" dirty="0" smtClean="0"/>
              <a:t>Computers</a:t>
            </a:r>
            <a:endParaRPr lang="en-US" b="1" dirty="0"/>
          </a:p>
        </p:txBody>
      </p:sp>
      <p:sp>
        <p:nvSpPr>
          <p:cNvPr id="3" name="Content Placeholder 2"/>
          <p:cNvSpPr>
            <a:spLocks noGrp="1"/>
          </p:cNvSpPr>
          <p:nvPr>
            <p:ph idx="1"/>
          </p:nvPr>
        </p:nvSpPr>
        <p:spPr/>
        <p:txBody>
          <a:bodyPr>
            <a:normAutofit/>
          </a:bodyPr>
          <a:lstStyle/>
          <a:p>
            <a:r>
              <a:rPr lang="en-US" b="1" dirty="0"/>
              <a:t>Digital </a:t>
            </a:r>
            <a:r>
              <a:rPr lang="en-US" b="1" dirty="0" smtClean="0"/>
              <a:t>Computers</a:t>
            </a:r>
            <a:r>
              <a:rPr lang="en-US" b="1" dirty="0"/>
              <a:t>:  </a:t>
            </a:r>
            <a:r>
              <a:rPr lang="en-US" dirty="0"/>
              <a:t>The digital computers convert the data into binary digits &amp; then do all the processes. The data is discontinuous. The speed of the digital computers is very fast &amp; increasing further. The accuracy is more than analog computers. There is no branch of life where we are not using digital computers.  </a:t>
            </a:r>
          </a:p>
          <a:p>
            <a:endParaRPr lang="en-US" dirty="0"/>
          </a:p>
        </p:txBody>
      </p:sp>
    </p:spTree>
    <p:extLst>
      <p:ext uri="{BB962C8B-B14F-4D97-AF65-F5344CB8AC3E}">
        <p14:creationId xmlns:p14="http://schemas.microsoft.com/office/powerpoint/2010/main" val="3587454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t>Hybrid Computers</a:t>
            </a:r>
          </a:p>
        </p:txBody>
      </p:sp>
      <p:sp>
        <p:nvSpPr>
          <p:cNvPr id="3" name="Content Placeholder 2"/>
          <p:cNvSpPr>
            <a:spLocks noGrp="1"/>
          </p:cNvSpPr>
          <p:nvPr>
            <p:ph idx="1"/>
          </p:nvPr>
        </p:nvSpPr>
        <p:spPr>
          <a:xfrm>
            <a:off x="304800" y="838200"/>
            <a:ext cx="8839200" cy="5943600"/>
          </a:xfrm>
        </p:spPr>
        <p:txBody>
          <a:bodyPr>
            <a:normAutofit lnSpcReduction="10000"/>
          </a:bodyPr>
          <a:lstStyle/>
          <a:p>
            <a:r>
              <a:rPr lang="en-US" b="1" dirty="0"/>
              <a:t>Hybrid Computers</a:t>
            </a:r>
            <a:r>
              <a:rPr lang="en-US" dirty="0"/>
              <a:t>: Hybrid computers use both analog &amp; digital techniques in optimized way.  Many machines that work on some data to be collected from physical quantities work on analog principle but the interface with the operator or the user is through the digital principle</a:t>
            </a:r>
            <a:r>
              <a:rPr lang="en-US" dirty="0" smtClean="0"/>
              <a:t>.</a:t>
            </a:r>
          </a:p>
          <a:p>
            <a:pPr marL="0" indent="0">
              <a:buNone/>
            </a:pPr>
            <a:r>
              <a:rPr lang="en-US" dirty="0" smtClean="0"/>
              <a:t> </a:t>
            </a:r>
          </a:p>
          <a:p>
            <a:r>
              <a:rPr lang="en-US" dirty="0" smtClean="0"/>
              <a:t>Most </a:t>
            </a:r>
            <a:r>
              <a:rPr lang="en-US" dirty="0"/>
              <a:t>common example can be found in hospitals. Analog part measures the heartbeat and the digital part is used to get the commands from the doctor &amp; interact with the doctor. Hybrid computers are designed for the specific purpose.</a:t>
            </a:r>
          </a:p>
          <a:p>
            <a:endParaRPr lang="en-US" dirty="0"/>
          </a:p>
        </p:txBody>
      </p:sp>
    </p:spTree>
    <p:extLst>
      <p:ext uri="{BB962C8B-B14F-4D97-AF65-F5344CB8AC3E}">
        <p14:creationId xmlns:p14="http://schemas.microsoft.com/office/powerpoint/2010/main" val="3177800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 of computers according to size</a:t>
            </a:r>
            <a:endParaRPr lang="en-US" b="1" dirty="0"/>
          </a:p>
        </p:txBody>
      </p:sp>
      <p:sp>
        <p:nvSpPr>
          <p:cNvPr id="3" name="Content Placeholder 2"/>
          <p:cNvSpPr>
            <a:spLocks noGrp="1"/>
          </p:cNvSpPr>
          <p:nvPr>
            <p:ph idx="1"/>
          </p:nvPr>
        </p:nvSpPr>
        <p:spPr/>
        <p:txBody>
          <a:bodyPr>
            <a:normAutofit lnSpcReduction="10000"/>
          </a:bodyPr>
          <a:lstStyle/>
          <a:p>
            <a:r>
              <a:rPr lang="en-US" dirty="0" smtClean="0"/>
              <a:t>Mainframe computers</a:t>
            </a:r>
          </a:p>
          <a:p>
            <a:r>
              <a:rPr lang="en-US" dirty="0" smtClean="0"/>
              <a:t>Mini computers</a:t>
            </a:r>
          </a:p>
          <a:p>
            <a:r>
              <a:rPr lang="en-US" dirty="0" smtClean="0"/>
              <a:t>Super computers</a:t>
            </a:r>
          </a:p>
          <a:p>
            <a:r>
              <a:rPr lang="en-US" dirty="0" smtClean="0"/>
              <a:t>Workstations </a:t>
            </a:r>
          </a:p>
          <a:p>
            <a:r>
              <a:rPr lang="en-US" dirty="0" smtClean="0"/>
              <a:t>Personal computers</a:t>
            </a:r>
          </a:p>
          <a:p>
            <a:r>
              <a:rPr lang="en-US" dirty="0" smtClean="0"/>
              <a:t>Laptop computers</a:t>
            </a:r>
          </a:p>
          <a:p>
            <a:r>
              <a:rPr lang="en-US" dirty="0" smtClean="0"/>
              <a:t>Handheld computers</a:t>
            </a:r>
          </a:p>
          <a:p>
            <a:r>
              <a:rPr lang="en-US" dirty="0" smtClean="0"/>
              <a:t>Wearable computers</a:t>
            </a:r>
            <a:endParaRPr lang="en-US" dirty="0"/>
          </a:p>
        </p:txBody>
      </p:sp>
    </p:spTree>
    <p:extLst>
      <p:ext uri="{BB962C8B-B14F-4D97-AF65-F5344CB8AC3E}">
        <p14:creationId xmlns:p14="http://schemas.microsoft.com/office/powerpoint/2010/main" val="35583504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 of computers according to size</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a:t>Mainframe Computers: </a:t>
            </a:r>
            <a:r>
              <a:rPr lang="en-US" dirty="0"/>
              <a:t>These computers are used where the transactions to be performed on the same data are large in numbers.  Mainframe computers are best in handling the large databases. </a:t>
            </a:r>
            <a:endParaRPr lang="en-US" dirty="0" smtClean="0"/>
          </a:p>
          <a:p>
            <a:r>
              <a:rPr lang="en-US" dirty="0" smtClean="0"/>
              <a:t>These </a:t>
            </a:r>
            <a:r>
              <a:rPr lang="en-US" dirty="0"/>
              <a:t>are used in large corporate houses, banks, insurance companies, Govt. offices, defense and airline industry. </a:t>
            </a:r>
            <a:endParaRPr lang="en-US" dirty="0" smtClean="0"/>
          </a:p>
          <a:p>
            <a:r>
              <a:rPr lang="en-US" dirty="0" smtClean="0"/>
              <a:t>The </a:t>
            </a:r>
            <a:r>
              <a:rPr lang="en-US" dirty="0"/>
              <a:t>historical mainframe computers used to be of size of an entire room. They need air conditioning &amp; other necessary infrastructure setup to operate smoothly. But the mainframes of today are no more different then a typical workstation. Now it is hard to differentiate between a mainframe computer &amp; other computer based on the size only. </a:t>
            </a:r>
            <a:endParaRPr lang="en-US" dirty="0" smtClean="0"/>
          </a:p>
        </p:txBody>
      </p:sp>
    </p:spTree>
    <p:extLst>
      <p:ext uri="{BB962C8B-B14F-4D97-AF65-F5344CB8AC3E}">
        <p14:creationId xmlns:p14="http://schemas.microsoft.com/office/powerpoint/2010/main" val="39698162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Mainframe </a:t>
            </a:r>
            <a:r>
              <a:rPr lang="en-US" sz="2800" i="1" dirty="0" smtClean="0"/>
              <a:t>cont’d</a:t>
            </a:r>
            <a:endParaRPr lang="en-US" sz="2800" b="1" dirty="0"/>
          </a:p>
        </p:txBody>
      </p:sp>
      <p:sp>
        <p:nvSpPr>
          <p:cNvPr id="3" name="Content Placeholder 2"/>
          <p:cNvSpPr>
            <a:spLocks noGrp="1"/>
          </p:cNvSpPr>
          <p:nvPr>
            <p:ph idx="1"/>
          </p:nvPr>
        </p:nvSpPr>
        <p:spPr/>
        <p:txBody>
          <a:bodyPr>
            <a:normAutofit fontScale="85000" lnSpcReduction="10000"/>
          </a:bodyPr>
          <a:lstStyle/>
          <a:p>
            <a:r>
              <a:rPr lang="en-US" dirty="0"/>
              <a:t>Mainframe systems are very costly. As per their functionality also they are out of the domain of the common man.  </a:t>
            </a:r>
            <a:endParaRPr lang="en-US" dirty="0" smtClean="0"/>
          </a:p>
          <a:p>
            <a:r>
              <a:rPr lang="en-US" dirty="0" smtClean="0"/>
              <a:t>One </a:t>
            </a:r>
            <a:r>
              <a:rPr lang="en-US" dirty="0"/>
              <a:t>mainframe system can support many users around the world working on the same data at the same time. </a:t>
            </a:r>
            <a:endParaRPr lang="en-US" dirty="0" smtClean="0"/>
          </a:p>
          <a:p>
            <a:r>
              <a:rPr lang="en-US" dirty="0" smtClean="0"/>
              <a:t>The </a:t>
            </a:r>
            <a:r>
              <a:rPr lang="en-US" dirty="0"/>
              <a:t>number of users a particular mainframe can support can vary from few hundred to thousands. </a:t>
            </a:r>
            <a:endParaRPr lang="en-US" dirty="0" smtClean="0"/>
          </a:p>
          <a:p>
            <a:r>
              <a:rPr lang="en-US" dirty="0" smtClean="0"/>
              <a:t>These </a:t>
            </a:r>
            <a:r>
              <a:rPr lang="en-US" dirty="0"/>
              <a:t>use concepts of Distributed database management system &amp; parallel processing. </a:t>
            </a:r>
            <a:endParaRPr lang="en-US" dirty="0" smtClean="0"/>
          </a:p>
          <a:p>
            <a:r>
              <a:rPr lang="en-US" dirty="0" smtClean="0"/>
              <a:t>Integrity </a:t>
            </a:r>
            <a:r>
              <a:rPr lang="en-US" dirty="0"/>
              <a:t>&amp; security of data are the key features that have to be taken care. </a:t>
            </a:r>
          </a:p>
          <a:p>
            <a:endParaRPr lang="en-US" dirty="0"/>
          </a:p>
        </p:txBody>
      </p:sp>
    </p:spTree>
    <p:extLst>
      <p:ext uri="{BB962C8B-B14F-4D97-AF65-F5344CB8AC3E}">
        <p14:creationId xmlns:p14="http://schemas.microsoft.com/office/powerpoint/2010/main" val="3127453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Mainframe </a:t>
            </a:r>
            <a:r>
              <a:rPr lang="en-US" sz="2800" i="1" dirty="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main applications that </a:t>
            </a:r>
            <a:r>
              <a:rPr lang="en-US" dirty="0" smtClean="0"/>
              <a:t>use </a:t>
            </a:r>
            <a:r>
              <a:rPr lang="en-US" dirty="0"/>
              <a:t>Mainframe computers are in payroll processing, customer order processing, banking transactions, census operations, airline reservation systems, railway reservation systems, government administration and library management. </a:t>
            </a:r>
          </a:p>
          <a:p>
            <a:pPr marL="0" indent="0">
              <a:buNone/>
            </a:pPr>
            <a:r>
              <a:rPr lang="en-US" dirty="0"/>
              <a:t> </a:t>
            </a:r>
          </a:p>
          <a:p>
            <a:r>
              <a:rPr lang="en-US" dirty="0"/>
              <a:t>IBM 4300 series, IBM 308X series, IBM 3090 series, IBM 9000 series, IBM S/370, IBM S/390 and HP 9000 series are some of the popular mainframes of computer era. </a:t>
            </a:r>
          </a:p>
          <a:p>
            <a:endParaRPr lang="en-US" dirty="0"/>
          </a:p>
        </p:txBody>
      </p:sp>
    </p:spTree>
    <p:extLst>
      <p:ext uri="{BB962C8B-B14F-4D97-AF65-F5344CB8AC3E}">
        <p14:creationId xmlns:p14="http://schemas.microsoft.com/office/powerpoint/2010/main" val="4014674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and Information</a:t>
            </a:r>
            <a:endParaRPr lang="en-US" b="1"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Data </a:t>
            </a:r>
            <a:r>
              <a:rPr lang="en-US" dirty="0" smtClean="0"/>
              <a:t>is a collection of raw facts. Data can be processed to produce useful information. Data does not have meaning and it can not be used for decision making.</a:t>
            </a:r>
          </a:p>
          <a:p>
            <a:endParaRPr lang="en-US" dirty="0" smtClean="0"/>
          </a:p>
          <a:p>
            <a:r>
              <a:rPr lang="en-US" b="1" dirty="0" smtClean="0"/>
              <a:t>Information  </a:t>
            </a:r>
            <a:r>
              <a:rPr lang="en-US" dirty="0" smtClean="0"/>
              <a:t>is processed data. For example data collected from census. It has meaning and can be used for decision making.</a:t>
            </a:r>
          </a:p>
          <a:p>
            <a:endParaRPr lang="en-US" dirty="0"/>
          </a:p>
        </p:txBody>
      </p:sp>
    </p:spTree>
    <p:extLst>
      <p:ext uri="{BB962C8B-B14F-4D97-AF65-F5344CB8AC3E}">
        <p14:creationId xmlns:p14="http://schemas.microsoft.com/office/powerpoint/2010/main" val="2951345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 Computers: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Mini </a:t>
            </a:r>
            <a:r>
              <a:rPr lang="en-US" b="1" dirty="0"/>
              <a:t>Computers: </a:t>
            </a:r>
            <a:r>
              <a:rPr lang="en-US" dirty="0"/>
              <a:t>IBM AS/400,VAX 8842,WIPRO 68030, HCL Magnum, IBM 9370 series are some examples of the mini computers. </a:t>
            </a:r>
            <a:endParaRPr lang="en-US" dirty="0" smtClean="0"/>
          </a:p>
          <a:p>
            <a:r>
              <a:rPr lang="en-US" dirty="0" smtClean="0"/>
              <a:t>Minicomputer </a:t>
            </a:r>
            <a:r>
              <a:rPr lang="en-US" dirty="0"/>
              <a:t>are also called mid range computers. </a:t>
            </a:r>
            <a:endParaRPr lang="en-US" dirty="0" smtClean="0"/>
          </a:p>
          <a:p>
            <a:r>
              <a:rPr lang="en-US" dirty="0" smtClean="0"/>
              <a:t>The </a:t>
            </a:r>
            <a:r>
              <a:rPr lang="en-US" dirty="0"/>
              <a:t>size of the mini computers was small as compared to their contemporaries in early 1970’s. </a:t>
            </a:r>
            <a:endParaRPr lang="en-US" dirty="0" smtClean="0"/>
          </a:p>
          <a:p>
            <a:r>
              <a:rPr lang="en-US" dirty="0" smtClean="0"/>
              <a:t>They </a:t>
            </a:r>
            <a:r>
              <a:rPr lang="en-US" dirty="0"/>
              <a:t>fall in between the mainframe &amp; personnel computers with respect to the performance, cost &amp; size. </a:t>
            </a:r>
            <a:endParaRPr lang="en-US" dirty="0" smtClean="0"/>
          </a:p>
          <a:p>
            <a:r>
              <a:rPr lang="en-US" dirty="0" smtClean="0"/>
              <a:t>Most </a:t>
            </a:r>
            <a:r>
              <a:rPr lang="en-US" dirty="0"/>
              <a:t>of the minicomputers are designed to act as servers in the labs which are having many terminals connected to each other in the network. </a:t>
            </a:r>
            <a:endParaRPr lang="en-US" dirty="0" smtClean="0"/>
          </a:p>
          <a:p>
            <a:r>
              <a:rPr lang="en-US" dirty="0" smtClean="0"/>
              <a:t>These </a:t>
            </a:r>
            <a:r>
              <a:rPr lang="en-US" dirty="0"/>
              <a:t>minicomputers serve the network sharing needs of the user. Now the days the scalable mini computers are being used as web servers with different memory requirements of different users. </a:t>
            </a:r>
            <a:endParaRPr lang="en-US" dirty="0" smtClean="0"/>
          </a:p>
        </p:txBody>
      </p:sp>
    </p:spTree>
    <p:extLst>
      <p:ext uri="{BB962C8B-B14F-4D97-AF65-F5344CB8AC3E}">
        <p14:creationId xmlns:p14="http://schemas.microsoft.com/office/powerpoint/2010/main" val="201257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Minicomputers </a:t>
            </a:r>
            <a:r>
              <a:rPr lang="en-US" sz="2800" i="1" dirty="0" smtClean="0"/>
              <a:t>cont’d</a:t>
            </a:r>
            <a:endParaRPr lang="en-US" b="1" dirty="0"/>
          </a:p>
        </p:txBody>
      </p:sp>
      <p:sp>
        <p:nvSpPr>
          <p:cNvPr id="3" name="Content Placeholder 2"/>
          <p:cNvSpPr>
            <a:spLocks noGrp="1"/>
          </p:cNvSpPr>
          <p:nvPr>
            <p:ph idx="1"/>
          </p:nvPr>
        </p:nvSpPr>
        <p:spPr/>
        <p:txBody>
          <a:bodyPr/>
          <a:lstStyle/>
          <a:p>
            <a:r>
              <a:rPr lang="en-US" dirty="0"/>
              <a:t>The cost of the minicomputers is less as compared to the mainframes, but still these are out of the range of common man.  </a:t>
            </a:r>
          </a:p>
          <a:p>
            <a:pPr marL="0" indent="0">
              <a:buNone/>
            </a:pPr>
            <a:endParaRPr lang="en-US" dirty="0"/>
          </a:p>
          <a:p>
            <a:r>
              <a:rPr lang="en-US" dirty="0"/>
              <a:t>The applications of the mini computers are in the field of file sharing, graphics intensive work, 3D simulations and sophisticated games besides other General-purpose applications.  </a:t>
            </a:r>
          </a:p>
          <a:p>
            <a:endParaRPr lang="en-US" dirty="0"/>
          </a:p>
        </p:txBody>
      </p:sp>
    </p:spTree>
    <p:extLst>
      <p:ext uri="{BB962C8B-B14F-4D97-AF65-F5344CB8AC3E}">
        <p14:creationId xmlns:p14="http://schemas.microsoft.com/office/powerpoint/2010/main" val="3343270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 computers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Super Computers: As the name suggests these are the best of all computers in terms of speed &amp; performance. </a:t>
            </a:r>
            <a:endParaRPr lang="en-US" dirty="0" smtClean="0"/>
          </a:p>
          <a:p>
            <a:r>
              <a:rPr lang="en-US" dirty="0" smtClean="0"/>
              <a:t>These </a:t>
            </a:r>
            <a:r>
              <a:rPr lang="en-US" dirty="0"/>
              <a:t>computers are very costly &amp; occupy largest of the physical space as compared to others. </a:t>
            </a:r>
            <a:endParaRPr lang="en-US" dirty="0" smtClean="0"/>
          </a:p>
          <a:p>
            <a:r>
              <a:rPr lang="en-US" dirty="0" smtClean="0"/>
              <a:t>The </a:t>
            </a:r>
            <a:r>
              <a:rPr lang="en-US" dirty="0"/>
              <a:t>latest Supercomputers can perform around 5 trillion calculations per second that is near impossible for the human mind. </a:t>
            </a:r>
            <a:endParaRPr lang="en-US" dirty="0" smtClean="0"/>
          </a:p>
          <a:p>
            <a:r>
              <a:rPr lang="en-US" dirty="0" smtClean="0"/>
              <a:t>The </a:t>
            </a:r>
            <a:r>
              <a:rPr lang="en-US" dirty="0"/>
              <a:t>memory capacity of some of the Supercomputers is also to the tune of many Terra Bytes. </a:t>
            </a:r>
            <a:endParaRPr lang="en-US" dirty="0" smtClean="0"/>
          </a:p>
          <a:p>
            <a:r>
              <a:rPr lang="en-US" dirty="0" smtClean="0"/>
              <a:t>The </a:t>
            </a:r>
            <a:r>
              <a:rPr lang="en-US" dirty="0"/>
              <a:t>supercomputers are using the latest techniques like parallel processing, Vector Processing, Pipelining, Distributed Processing etc. CRAY series of supercomputers were very popular. </a:t>
            </a:r>
            <a:endParaRPr lang="en-US" dirty="0" smtClean="0"/>
          </a:p>
        </p:txBody>
      </p:sp>
    </p:spTree>
    <p:extLst>
      <p:ext uri="{BB962C8B-B14F-4D97-AF65-F5344CB8AC3E}">
        <p14:creationId xmlns:p14="http://schemas.microsoft.com/office/powerpoint/2010/main" val="3460093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 computers </a:t>
            </a:r>
            <a:r>
              <a:rPr lang="en-US" sz="2800" i="1" dirty="0" smtClean="0"/>
              <a:t>cont’d</a:t>
            </a:r>
            <a:endParaRPr lang="en-US" b="1" dirty="0"/>
          </a:p>
        </p:txBody>
      </p:sp>
      <p:sp>
        <p:nvSpPr>
          <p:cNvPr id="3" name="Content Placeholder 2"/>
          <p:cNvSpPr>
            <a:spLocks noGrp="1"/>
          </p:cNvSpPr>
          <p:nvPr>
            <p:ph idx="1"/>
          </p:nvPr>
        </p:nvSpPr>
        <p:spPr/>
        <p:txBody>
          <a:bodyPr>
            <a:normAutofit fontScale="70000" lnSpcReduction="20000"/>
          </a:bodyPr>
          <a:lstStyle/>
          <a:p>
            <a:r>
              <a:rPr lang="en-US" dirty="0"/>
              <a:t>Some of the initial CRAY computers consisted of around 64 or more number of parallel processors working in the same unit &amp; currently the number of processors in the CRAY computers has gone to thousands. </a:t>
            </a:r>
            <a:endParaRPr lang="en-US" dirty="0" smtClean="0"/>
          </a:p>
          <a:p>
            <a:r>
              <a:rPr lang="en-US" dirty="0" smtClean="0"/>
              <a:t>We </a:t>
            </a:r>
            <a:r>
              <a:rPr lang="en-US" dirty="0"/>
              <a:t>can imagine the fast pace &amp; growth of technology in a small span of </a:t>
            </a:r>
            <a:r>
              <a:rPr lang="en-US" dirty="0" smtClean="0"/>
              <a:t>time</a:t>
            </a:r>
          </a:p>
          <a:p>
            <a:r>
              <a:rPr lang="en-US" dirty="0" smtClean="0"/>
              <a:t>The </a:t>
            </a:r>
            <a:r>
              <a:rPr lang="en-US" dirty="0"/>
              <a:t>applications of Supercomputers are in those areas where the amount of data to be processed is huge. </a:t>
            </a:r>
            <a:endParaRPr lang="en-US" dirty="0" smtClean="0"/>
          </a:p>
          <a:p>
            <a:r>
              <a:rPr lang="en-US" dirty="0" smtClean="0"/>
              <a:t>It </a:t>
            </a:r>
            <a:r>
              <a:rPr lang="en-US" dirty="0"/>
              <a:t>performs lengthy &amp; complex calculations involving hundreds of parameters in seconds. </a:t>
            </a:r>
            <a:endParaRPr lang="en-US" dirty="0" smtClean="0"/>
          </a:p>
          <a:p>
            <a:r>
              <a:rPr lang="en-US" dirty="0" smtClean="0"/>
              <a:t>Supercomputers </a:t>
            </a:r>
            <a:r>
              <a:rPr lang="en-US" dirty="0"/>
              <a:t>are not for the common man &amp; are used for very specific purposes. </a:t>
            </a:r>
            <a:endParaRPr lang="en-US" dirty="0" smtClean="0"/>
          </a:p>
          <a:p>
            <a:r>
              <a:rPr lang="en-US" dirty="0" smtClean="0"/>
              <a:t>So </a:t>
            </a:r>
            <a:r>
              <a:rPr lang="en-US" dirty="0"/>
              <a:t>you can see the supercomputers only in Research labs of large corporations or in Govt. offices or in big Universities. </a:t>
            </a:r>
          </a:p>
        </p:txBody>
      </p:sp>
    </p:spTree>
    <p:extLst>
      <p:ext uri="{BB962C8B-B14F-4D97-AF65-F5344CB8AC3E}">
        <p14:creationId xmlns:p14="http://schemas.microsoft.com/office/powerpoint/2010/main" val="31375327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computers </a:t>
            </a:r>
            <a:r>
              <a:rPr lang="en-US" sz="2800" i="1" dirty="0"/>
              <a:t>cont’d</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Currently supercomputers are being used in Weather Forecasting, Space Exploration, measuring pollution, Global Information Systems, Biotechnology, Defense, astrophysics, modeling &amp; simulation, designing of aircrafts, Nuclear &amp; atomic research, oil exploration, seismology, fluid dynamics and cryptography. </a:t>
            </a:r>
          </a:p>
          <a:p>
            <a:endParaRPr lang="en-US" dirty="0" smtClean="0"/>
          </a:p>
          <a:p>
            <a:r>
              <a:rPr lang="en-US" dirty="0" smtClean="0"/>
              <a:t>Still </a:t>
            </a:r>
            <a:r>
              <a:rPr lang="en-US" dirty="0"/>
              <a:t>the supercomputers are not able to solve some of the complex problems of the world; the scientists are facing. So the demand for even faster computers is growing. </a:t>
            </a:r>
            <a:endParaRPr lang="en-US" dirty="0" smtClean="0"/>
          </a:p>
          <a:p>
            <a:r>
              <a:rPr lang="en-US" dirty="0" smtClean="0"/>
              <a:t>The </a:t>
            </a:r>
            <a:r>
              <a:rPr lang="en-US" dirty="0"/>
              <a:t>companies are involved in these projects. These companies are spending millions of dollars on the research. IBM is the leader in Supercomputers. Hopefully in next five years we will have supercomputer that can perform 100 trillion instructions per second. </a:t>
            </a:r>
          </a:p>
          <a:p>
            <a:endParaRPr lang="en-US" dirty="0"/>
          </a:p>
        </p:txBody>
      </p:sp>
    </p:spTree>
    <p:extLst>
      <p:ext uri="{BB962C8B-B14F-4D97-AF65-F5344CB8AC3E}">
        <p14:creationId xmlns:p14="http://schemas.microsoft.com/office/powerpoint/2010/main" val="1102881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computers </a:t>
            </a:r>
            <a:r>
              <a:rPr lang="en-US" sz="2800" i="1" dirty="0"/>
              <a:t>cont’d</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The research is now being done in complex areas because of the tools available for analyzing &amp; calculating the data with the help of supercomputers. </a:t>
            </a:r>
            <a:endParaRPr lang="en-US" dirty="0" smtClean="0"/>
          </a:p>
          <a:p>
            <a:r>
              <a:rPr lang="en-US" dirty="0" smtClean="0"/>
              <a:t>The </a:t>
            </a:r>
            <a:r>
              <a:rPr lang="en-US" dirty="0"/>
              <a:t>calculations that may have taken 20 years to perform by hand can now be done in seconds. </a:t>
            </a:r>
            <a:endParaRPr lang="en-US" dirty="0" smtClean="0"/>
          </a:p>
          <a:p>
            <a:r>
              <a:rPr lang="en-US" dirty="0" smtClean="0"/>
              <a:t>It </a:t>
            </a:r>
            <a:r>
              <a:rPr lang="en-US" dirty="0"/>
              <a:t>is due to this that scientists are now able to do the research at finer levels. </a:t>
            </a:r>
            <a:endParaRPr lang="en-US" dirty="0" smtClean="0"/>
          </a:p>
          <a:p>
            <a:r>
              <a:rPr lang="en-US" dirty="0" smtClean="0"/>
              <a:t>Now </a:t>
            </a:r>
            <a:r>
              <a:rPr lang="en-US" dirty="0"/>
              <a:t>it has become possible to collect data about all the Genes of Humans that consists of millions of pages of information. </a:t>
            </a:r>
            <a:endParaRPr lang="en-US" dirty="0" smtClean="0"/>
          </a:p>
          <a:p>
            <a:r>
              <a:rPr lang="en-US" dirty="0" smtClean="0"/>
              <a:t>The </a:t>
            </a:r>
            <a:r>
              <a:rPr lang="en-US" dirty="0"/>
              <a:t>atomic explosions that were being carried out to develop the military strength of a country are now simulated on Supercomputers.  </a:t>
            </a:r>
          </a:p>
          <a:p>
            <a:endParaRPr lang="en-US" dirty="0"/>
          </a:p>
          <a:p>
            <a:endParaRPr lang="en-US" dirty="0"/>
          </a:p>
        </p:txBody>
      </p:sp>
    </p:spTree>
    <p:extLst>
      <p:ext uri="{BB962C8B-B14F-4D97-AF65-F5344CB8AC3E}">
        <p14:creationId xmlns:p14="http://schemas.microsoft.com/office/powerpoint/2010/main" val="37412088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computers </a:t>
            </a:r>
            <a:r>
              <a:rPr lang="en-US" sz="2800" i="1" dirty="0"/>
              <a:t>cont’d</a:t>
            </a:r>
            <a:endParaRPr lang="en-US" dirty="0"/>
          </a:p>
        </p:txBody>
      </p:sp>
      <p:sp>
        <p:nvSpPr>
          <p:cNvPr id="3" name="Content Placeholder 2"/>
          <p:cNvSpPr>
            <a:spLocks noGrp="1"/>
          </p:cNvSpPr>
          <p:nvPr>
            <p:ph idx="1"/>
          </p:nvPr>
        </p:nvSpPr>
        <p:spPr/>
        <p:txBody>
          <a:bodyPr>
            <a:normAutofit/>
          </a:bodyPr>
          <a:lstStyle/>
          <a:p>
            <a:r>
              <a:rPr lang="en-US" sz="2000" dirty="0"/>
              <a:t>Some of the best supercomputers of the world </a:t>
            </a:r>
            <a:r>
              <a:rPr lang="en-US" sz="2000" dirty="0" smtClean="0"/>
              <a:t>with </a:t>
            </a:r>
            <a:r>
              <a:rPr lang="en-US" sz="2000" dirty="0"/>
              <a:t>the time the capacity &amp; power of supercomputers is increasing beyond our imagination. </a:t>
            </a:r>
          </a:p>
          <a:p>
            <a:r>
              <a:rPr lang="en-US" sz="2000" dirty="0"/>
              <a:t>Some of the best supercomputers are being developed in Linux that include more than 600 IBM xSeries eServers running Linux and Myricom's Myrinet cluster interconnect network.  </a:t>
            </a:r>
          </a:p>
          <a:p>
            <a:r>
              <a:rPr lang="en-US" sz="2000" dirty="0"/>
              <a:t>Deep Blue, CRAY1, CRAYT3E and CRAY SV1 are some of the supercomputers in the world. </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937707"/>
            <a:ext cx="4267200" cy="2920293"/>
          </a:xfrm>
          <a:prstGeom prst="rect">
            <a:avLst/>
          </a:prstGeom>
        </p:spPr>
      </p:pic>
    </p:spTree>
    <p:extLst>
      <p:ext uri="{BB962C8B-B14F-4D97-AF65-F5344CB8AC3E}">
        <p14:creationId xmlns:p14="http://schemas.microsoft.com/office/powerpoint/2010/main" val="3984589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workstations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Workstations </a:t>
            </a:r>
            <a:r>
              <a:rPr lang="en-US" dirty="0"/>
              <a:t>are often designed with specific applications in mind. The companies are providing scalable architecture workstations for fulfilling the specific demands of the customers. </a:t>
            </a:r>
            <a:endParaRPr lang="en-US" dirty="0" smtClean="0"/>
          </a:p>
          <a:p>
            <a:r>
              <a:rPr lang="en-US" dirty="0" smtClean="0"/>
              <a:t>If </a:t>
            </a:r>
            <a:r>
              <a:rPr lang="en-US" dirty="0"/>
              <a:t>a civil Engineer wants a workstation for designing with the latest software using high end graphics &amp; 3D simulation then the workstation will have the powerful graphic processors besides other configuration matching the customer needs. </a:t>
            </a:r>
            <a:endParaRPr lang="en-US" dirty="0" smtClean="0"/>
          </a:p>
        </p:txBody>
      </p:sp>
    </p:spTree>
    <p:extLst>
      <p:ext uri="{BB962C8B-B14F-4D97-AF65-F5344CB8AC3E}">
        <p14:creationId xmlns:p14="http://schemas.microsoft.com/office/powerpoint/2010/main" val="11449202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Workstations </a:t>
            </a:r>
            <a:r>
              <a:rPr lang="en-US" sz="2800" i="1" dirty="0" smtClean="0"/>
              <a:t>cont’d</a:t>
            </a:r>
            <a:endParaRPr lang="en-US" b="1" dirty="0"/>
          </a:p>
        </p:txBody>
      </p:sp>
      <p:sp>
        <p:nvSpPr>
          <p:cNvPr id="3" name="Content Placeholder 2"/>
          <p:cNvSpPr>
            <a:spLocks noGrp="1"/>
          </p:cNvSpPr>
          <p:nvPr>
            <p:ph idx="1"/>
          </p:nvPr>
        </p:nvSpPr>
        <p:spPr/>
        <p:txBody>
          <a:bodyPr>
            <a:normAutofit/>
          </a:bodyPr>
          <a:lstStyle/>
          <a:p>
            <a:r>
              <a:rPr lang="en-US" sz="2800" dirty="0"/>
              <a:t>The workstations are always more powerful then a typical computer in terms of storage capacity and processing speed.  Some of the personnel computers of today are more powerful than the older workstations. This demonstrates the changing requirements of different levels of society in terms of computer memory &amp; speed. </a:t>
            </a:r>
          </a:p>
          <a:p>
            <a:pPr marL="0" indent="0">
              <a:buNone/>
            </a:pPr>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648200"/>
            <a:ext cx="2352865" cy="2209800"/>
          </a:xfrm>
          <a:prstGeom prst="rect">
            <a:avLst/>
          </a:prstGeom>
        </p:spPr>
      </p:pic>
    </p:spTree>
    <p:extLst>
      <p:ext uri="{BB962C8B-B14F-4D97-AF65-F5344CB8AC3E}">
        <p14:creationId xmlns:p14="http://schemas.microsoft.com/office/powerpoint/2010/main" val="37930287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 computers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W</a:t>
            </a:r>
            <a:r>
              <a:rPr lang="en-US" dirty="0" smtClean="0"/>
              <a:t>hen </a:t>
            </a:r>
            <a:r>
              <a:rPr lang="en-US" dirty="0"/>
              <a:t>anyone uses the term </a:t>
            </a:r>
            <a:r>
              <a:rPr lang="en-US" b="1" dirty="0"/>
              <a:t>personal computer</a:t>
            </a:r>
            <a:r>
              <a:rPr lang="en-US" dirty="0"/>
              <a:t>, </a:t>
            </a:r>
            <a:r>
              <a:rPr lang="en-US" b="1" dirty="0"/>
              <a:t>microcomputer</a:t>
            </a:r>
            <a:r>
              <a:rPr lang="en-US" dirty="0"/>
              <a:t> or </a:t>
            </a:r>
            <a:r>
              <a:rPr lang="en-US" b="1" dirty="0"/>
              <a:t>desktop computer </a:t>
            </a:r>
            <a:r>
              <a:rPr lang="en-US" dirty="0"/>
              <a:t>that means the small computers that are used in offices, homes or classrooms.  </a:t>
            </a:r>
            <a:endParaRPr lang="en-US" dirty="0" smtClean="0"/>
          </a:p>
          <a:p>
            <a:r>
              <a:rPr lang="en-US" dirty="0" smtClean="0"/>
              <a:t>These </a:t>
            </a:r>
            <a:r>
              <a:rPr lang="en-US" dirty="0"/>
              <a:t>are called personal computers because they fulfill the needs &amp; requirements of an individual. These are called desktop because they can be fitted on to a single desktop. </a:t>
            </a:r>
            <a:endParaRPr lang="en-US" dirty="0" smtClean="0"/>
          </a:p>
          <a:p>
            <a:r>
              <a:rPr lang="en-US" dirty="0" smtClean="0"/>
              <a:t>These </a:t>
            </a:r>
            <a:r>
              <a:rPr lang="en-US" dirty="0"/>
              <a:t>are called microcomputer because they generally have a single microprocessor chip that performs all the functions of a CPU. </a:t>
            </a:r>
            <a:endParaRPr lang="en-US" dirty="0" smtClean="0"/>
          </a:p>
          <a:p>
            <a:r>
              <a:rPr lang="en-US" dirty="0" smtClean="0"/>
              <a:t>These </a:t>
            </a:r>
            <a:r>
              <a:rPr lang="en-US" dirty="0"/>
              <a:t>systems come in various sizes, shapes &amp; color. Different system have different configuration depending upon the individual </a:t>
            </a:r>
            <a:r>
              <a:rPr lang="en-US" dirty="0" smtClean="0"/>
              <a:t>needs</a:t>
            </a:r>
            <a:endParaRPr lang="en-US" dirty="0"/>
          </a:p>
        </p:txBody>
      </p:sp>
    </p:spTree>
    <p:extLst>
      <p:ext uri="{BB962C8B-B14F-4D97-AF65-F5344CB8AC3E}">
        <p14:creationId xmlns:p14="http://schemas.microsoft.com/office/powerpoint/2010/main" val="3614931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and Information</a:t>
            </a:r>
            <a:endParaRPr lang="en-US" b="1" dirty="0"/>
          </a:p>
        </p:txBody>
      </p:sp>
      <p:sp>
        <p:nvSpPr>
          <p:cNvPr id="3" name="Content Placeholder 2"/>
          <p:cNvSpPr>
            <a:spLocks noGrp="1"/>
          </p:cNvSpPr>
          <p:nvPr>
            <p:ph idx="1"/>
          </p:nvPr>
        </p:nvSpPr>
        <p:spPr/>
        <p:txBody>
          <a:bodyPr/>
          <a:lstStyle/>
          <a:p>
            <a:r>
              <a:rPr lang="en-US" dirty="0"/>
              <a:t>Example of data</a:t>
            </a:r>
          </a:p>
          <a:p>
            <a:pPr marL="1343456" marR="36730" lvl="2">
              <a:lnSpc>
                <a:spcPts val="3145"/>
              </a:lnSpc>
              <a:spcBef>
                <a:spcPts val="935"/>
              </a:spcBef>
            </a:pPr>
            <a:r>
              <a:rPr lang="en-US" sz="3325" spc="14" baseline="-1054" dirty="0" smtClean="0">
                <a:latin typeface="Times New Roman"/>
                <a:cs typeface="Times New Roman"/>
              </a:rPr>
              <a:t>J</a:t>
            </a:r>
            <a:r>
              <a:rPr lang="en-US" sz="3325" baseline="-1054" dirty="0" smtClean="0">
                <a:latin typeface="Times New Roman"/>
                <a:cs typeface="Times New Roman"/>
              </a:rPr>
              <a:t>ohnson,</a:t>
            </a:r>
            <a:r>
              <a:rPr lang="en-US" sz="3325" spc="201" baseline="-1054" dirty="0">
                <a:latin typeface="Times New Roman"/>
                <a:cs typeface="Times New Roman"/>
              </a:rPr>
              <a:t> </a:t>
            </a:r>
            <a:r>
              <a:rPr lang="en-US" sz="3325" spc="201" baseline="-1054" dirty="0" smtClean="0">
                <a:latin typeface="Times New Roman"/>
                <a:cs typeface="Times New Roman"/>
              </a:rPr>
              <a:t>Salome</a:t>
            </a:r>
            <a:r>
              <a:rPr lang="en-US" sz="3325" spc="19" baseline="-1054" dirty="0" smtClean="0">
                <a:latin typeface="Times New Roman"/>
                <a:cs typeface="Times New Roman"/>
              </a:rPr>
              <a:t>, 34, 20, Mary 178, 100, Sabrina, 4,5,189,151.</a:t>
            </a:r>
          </a:p>
          <a:p>
            <a:pPr marL="543356" marR="36730">
              <a:lnSpc>
                <a:spcPts val="3145"/>
              </a:lnSpc>
              <a:spcBef>
                <a:spcPts val="935"/>
              </a:spcBef>
            </a:pPr>
            <a:endParaRPr lang="en-US" sz="2750" dirty="0">
              <a:latin typeface="Times New Roman"/>
              <a:cs typeface="Times New Roman"/>
            </a:endParaRPr>
          </a:p>
          <a:p>
            <a:r>
              <a:rPr lang="en-US" dirty="0" smtClean="0"/>
              <a:t>Example of Information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8828436"/>
              </p:ext>
            </p:extLst>
          </p:nvPr>
        </p:nvGraphicFramePr>
        <p:xfrm>
          <a:off x="990600" y="4304938"/>
          <a:ext cx="7696200" cy="2553060"/>
        </p:xfrm>
        <a:graphic>
          <a:graphicData uri="http://schemas.openxmlformats.org/drawingml/2006/table">
            <a:tbl>
              <a:tblPr firstRow="1" bandRow="1">
                <a:tableStyleId>{5C22544A-7EE6-4342-B048-85BDC9FD1C3A}</a:tableStyleId>
              </a:tblPr>
              <a:tblGrid>
                <a:gridCol w="2565400">
                  <a:extLst>
                    <a:ext uri="{9D8B030D-6E8A-4147-A177-3AD203B41FA5}">
                      <a16:colId xmlns:a16="http://schemas.microsoft.com/office/drawing/2014/main" val="3793087104"/>
                    </a:ext>
                  </a:extLst>
                </a:gridCol>
                <a:gridCol w="2565400">
                  <a:extLst>
                    <a:ext uri="{9D8B030D-6E8A-4147-A177-3AD203B41FA5}">
                      <a16:colId xmlns:a16="http://schemas.microsoft.com/office/drawing/2014/main" val="2189299908"/>
                    </a:ext>
                  </a:extLst>
                </a:gridCol>
                <a:gridCol w="2565400">
                  <a:extLst>
                    <a:ext uri="{9D8B030D-6E8A-4147-A177-3AD203B41FA5}">
                      <a16:colId xmlns:a16="http://schemas.microsoft.com/office/drawing/2014/main" val="1270762372"/>
                    </a:ext>
                  </a:extLst>
                </a:gridCol>
              </a:tblGrid>
              <a:tr h="510612">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HEIGHT</a:t>
                      </a:r>
                      <a:endParaRPr lang="en-US" dirty="0"/>
                    </a:p>
                  </a:txBody>
                  <a:tcPr/>
                </a:tc>
                <a:extLst>
                  <a:ext uri="{0D108BD9-81ED-4DB2-BD59-A6C34878D82A}">
                    <a16:rowId xmlns:a16="http://schemas.microsoft.com/office/drawing/2014/main" val="2571332811"/>
                  </a:ext>
                </a:extLst>
              </a:tr>
              <a:tr h="510612">
                <a:tc>
                  <a:txBody>
                    <a:bodyPr/>
                    <a:lstStyle/>
                    <a:p>
                      <a:r>
                        <a:rPr lang="en-US" dirty="0" smtClean="0"/>
                        <a:t>Johnson</a:t>
                      </a:r>
                      <a:endParaRPr lang="en-US" dirty="0"/>
                    </a:p>
                  </a:txBody>
                  <a:tcPr/>
                </a:tc>
                <a:tc>
                  <a:txBody>
                    <a:bodyPr/>
                    <a:lstStyle/>
                    <a:p>
                      <a:r>
                        <a:rPr lang="en-US" dirty="0" smtClean="0"/>
                        <a:t>4</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2806750591"/>
                  </a:ext>
                </a:extLst>
              </a:tr>
              <a:tr h="510612">
                <a:tc>
                  <a:txBody>
                    <a:bodyPr/>
                    <a:lstStyle/>
                    <a:p>
                      <a:r>
                        <a:rPr lang="en-US" dirty="0" smtClean="0"/>
                        <a:t>Salome</a:t>
                      </a:r>
                      <a:endParaRPr lang="en-US" dirty="0"/>
                    </a:p>
                  </a:txBody>
                  <a:tcPr/>
                </a:tc>
                <a:tc>
                  <a:txBody>
                    <a:bodyPr/>
                    <a:lstStyle/>
                    <a:p>
                      <a:r>
                        <a:rPr lang="en-US" dirty="0" smtClean="0"/>
                        <a:t>34</a:t>
                      </a:r>
                      <a:endParaRPr lang="en-US" dirty="0"/>
                    </a:p>
                  </a:txBody>
                  <a:tcPr/>
                </a:tc>
                <a:tc>
                  <a:txBody>
                    <a:bodyPr/>
                    <a:lstStyle/>
                    <a:p>
                      <a:r>
                        <a:rPr lang="en-US" dirty="0" smtClean="0"/>
                        <a:t>178</a:t>
                      </a:r>
                      <a:endParaRPr lang="en-US" dirty="0"/>
                    </a:p>
                  </a:txBody>
                  <a:tcPr/>
                </a:tc>
                <a:extLst>
                  <a:ext uri="{0D108BD9-81ED-4DB2-BD59-A6C34878D82A}">
                    <a16:rowId xmlns:a16="http://schemas.microsoft.com/office/drawing/2014/main" val="4054718752"/>
                  </a:ext>
                </a:extLst>
              </a:tr>
              <a:tr h="510612">
                <a:tc>
                  <a:txBody>
                    <a:bodyPr/>
                    <a:lstStyle/>
                    <a:p>
                      <a:r>
                        <a:rPr lang="en-US" dirty="0" smtClean="0"/>
                        <a:t>Mary</a:t>
                      </a:r>
                      <a:endParaRPr lang="en-US" dirty="0"/>
                    </a:p>
                  </a:txBody>
                  <a:tcPr/>
                </a:tc>
                <a:tc>
                  <a:txBody>
                    <a:bodyPr/>
                    <a:lstStyle/>
                    <a:p>
                      <a:r>
                        <a:rPr lang="en-US" dirty="0" smtClean="0"/>
                        <a:t>20</a:t>
                      </a:r>
                      <a:endParaRPr lang="en-US" dirty="0"/>
                    </a:p>
                  </a:txBody>
                  <a:tcPr/>
                </a:tc>
                <a:tc>
                  <a:txBody>
                    <a:bodyPr/>
                    <a:lstStyle/>
                    <a:p>
                      <a:r>
                        <a:rPr lang="en-US" dirty="0" smtClean="0"/>
                        <a:t>189</a:t>
                      </a:r>
                      <a:endParaRPr lang="en-US" dirty="0"/>
                    </a:p>
                  </a:txBody>
                  <a:tcPr/>
                </a:tc>
                <a:extLst>
                  <a:ext uri="{0D108BD9-81ED-4DB2-BD59-A6C34878D82A}">
                    <a16:rowId xmlns:a16="http://schemas.microsoft.com/office/drawing/2014/main" val="3081603022"/>
                  </a:ext>
                </a:extLst>
              </a:tr>
              <a:tr h="510612">
                <a:tc>
                  <a:txBody>
                    <a:bodyPr/>
                    <a:lstStyle/>
                    <a:p>
                      <a:r>
                        <a:rPr lang="en-US" dirty="0" smtClean="0"/>
                        <a:t>Sabrina</a:t>
                      </a:r>
                      <a:endParaRPr lang="en-US" dirty="0"/>
                    </a:p>
                  </a:txBody>
                  <a:tcPr/>
                </a:tc>
                <a:tc>
                  <a:txBody>
                    <a:bodyPr/>
                    <a:lstStyle/>
                    <a:p>
                      <a:r>
                        <a:rPr lang="en-US" dirty="0" smtClean="0"/>
                        <a:t>5</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val="3034059630"/>
                  </a:ext>
                </a:extLst>
              </a:tr>
            </a:tbl>
          </a:graphicData>
        </a:graphic>
      </p:graphicFrame>
    </p:spTree>
    <p:extLst>
      <p:ext uri="{BB962C8B-B14F-4D97-AF65-F5344CB8AC3E}">
        <p14:creationId xmlns:p14="http://schemas.microsoft.com/office/powerpoint/2010/main" val="3358442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 </a:t>
            </a:r>
            <a:r>
              <a:rPr lang="en-US" b="1" dirty="0" smtClean="0"/>
              <a:t>computers </a:t>
            </a:r>
            <a:r>
              <a:rPr lang="en-US" sz="2800" i="1"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applications of PCs are in word processing, Accounting, Education, Database management, managing small businesses, Health, Painting, communication and playing games etc. </a:t>
            </a:r>
            <a:endParaRPr lang="en-US" dirty="0" smtClean="0"/>
          </a:p>
          <a:p>
            <a:r>
              <a:rPr lang="en-US" dirty="0" smtClean="0"/>
              <a:t>The </a:t>
            </a:r>
            <a:r>
              <a:rPr lang="en-US" dirty="0"/>
              <a:t>term started with IBM shipping its product in 1981 named as PC. So some associate Personal computers with IBM till now. But after that everyone cloned or shared the concept of IBM &amp; made their products.  </a:t>
            </a:r>
            <a:endParaRPr lang="en-US" dirty="0" smtClean="0"/>
          </a:p>
          <a:p>
            <a:r>
              <a:rPr lang="en-US" dirty="0" smtClean="0"/>
              <a:t>The </a:t>
            </a:r>
            <a:r>
              <a:rPr lang="en-US" dirty="0"/>
              <a:t>cost of the personal computers is very low &amp; is going low with passing of every year.  These systems are now easily affordable by the masses.  </a:t>
            </a:r>
            <a:endParaRPr lang="en-US" dirty="0" smtClean="0"/>
          </a:p>
          <a:p>
            <a:r>
              <a:rPr lang="en-US" dirty="0" smtClean="0"/>
              <a:t>Users </a:t>
            </a:r>
            <a:r>
              <a:rPr lang="en-US" dirty="0"/>
              <a:t>can choose from the different models from different companies.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936191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Laptop computer</a:t>
            </a:r>
            <a:endParaRPr lang="en-US" b="1" dirty="0"/>
          </a:p>
        </p:txBody>
      </p:sp>
      <p:sp>
        <p:nvSpPr>
          <p:cNvPr id="3" name="Content Placeholder 2"/>
          <p:cNvSpPr>
            <a:spLocks noGrp="1"/>
          </p:cNvSpPr>
          <p:nvPr>
            <p:ph idx="1"/>
          </p:nvPr>
        </p:nvSpPr>
        <p:spPr>
          <a:xfrm>
            <a:off x="304800" y="1600200"/>
            <a:ext cx="8610600" cy="4525963"/>
          </a:xfrm>
        </p:spPr>
        <p:txBody>
          <a:bodyPr>
            <a:normAutofit/>
          </a:bodyPr>
          <a:lstStyle/>
          <a:p>
            <a:r>
              <a:rPr lang="en-US" sz="1800" dirty="0" smtClean="0"/>
              <a:t>These </a:t>
            </a:r>
            <a:r>
              <a:rPr lang="en-US" sz="1800" dirty="0"/>
              <a:t>are similar to Personal computers in terms of performance but they differ only in their size. </a:t>
            </a:r>
            <a:endParaRPr lang="en-US" sz="1800" dirty="0" smtClean="0"/>
          </a:p>
          <a:p>
            <a:r>
              <a:rPr lang="en-US" sz="1800" dirty="0" smtClean="0"/>
              <a:t>The </a:t>
            </a:r>
            <a:r>
              <a:rPr lang="en-US" sz="1800" dirty="0"/>
              <a:t>power requirements of a laptop computers are very less so they can work on small batteries for a longer period. </a:t>
            </a:r>
            <a:endParaRPr lang="en-US" sz="1800" dirty="0" smtClean="0"/>
          </a:p>
          <a:p>
            <a:r>
              <a:rPr lang="en-US" sz="1800" dirty="0" smtClean="0"/>
              <a:t>These </a:t>
            </a:r>
            <a:r>
              <a:rPr lang="en-US" sz="1800" dirty="0"/>
              <a:t>are also called portable computers due to their small size. </a:t>
            </a:r>
            <a:endParaRPr lang="en-US" sz="1800" dirty="0" smtClean="0"/>
          </a:p>
          <a:p>
            <a:r>
              <a:rPr lang="en-US" sz="1800" dirty="0" smtClean="0"/>
              <a:t>These </a:t>
            </a:r>
            <a:r>
              <a:rPr lang="en-US" sz="1800" dirty="0"/>
              <a:t>can fit in to a small bag &amp; can be carried with while traveling. </a:t>
            </a:r>
            <a:endParaRPr lang="en-US" sz="1800" dirty="0" smtClean="0"/>
          </a:p>
          <a:p>
            <a:r>
              <a:rPr lang="en-US" sz="1800" dirty="0" smtClean="0"/>
              <a:t>These </a:t>
            </a:r>
            <a:r>
              <a:rPr lang="en-US" sz="1800" dirty="0"/>
              <a:t>are very useful for the managers of the multinational companies and for the marketing persons because they need to travel to different places most of the time. </a:t>
            </a:r>
            <a:endParaRPr lang="en-US" sz="1800" dirty="0" smtClean="0"/>
          </a:p>
          <a:p>
            <a:r>
              <a:rPr lang="en-US" sz="1800" dirty="0" smtClean="0"/>
              <a:t>The </a:t>
            </a:r>
            <a:r>
              <a:rPr lang="en-US" sz="1800" dirty="0"/>
              <a:t>cost of the laptops are higher then a PC but are still in the affordable range. These will further go down in the near future. </a:t>
            </a:r>
          </a:p>
          <a:p>
            <a:pPr marL="0" indent="0">
              <a:buNone/>
            </a:pPr>
            <a:r>
              <a:rPr lang="en-US" sz="18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724400"/>
            <a:ext cx="2667000" cy="2133600"/>
          </a:xfrm>
          <a:prstGeom prst="rect">
            <a:avLst/>
          </a:prstGeom>
        </p:spPr>
      </p:pic>
    </p:spTree>
    <p:extLst>
      <p:ext uri="{BB962C8B-B14F-4D97-AF65-F5344CB8AC3E}">
        <p14:creationId xmlns:p14="http://schemas.microsoft.com/office/powerpoint/2010/main" val="288557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671945"/>
          </a:xfrm>
        </p:spPr>
        <p:txBody>
          <a:bodyPr>
            <a:normAutofit fontScale="90000"/>
          </a:bodyPr>
          <a:lstStyle/>
          <a:p>
            <a:r>
              <a:rPr lang="en-US" b="1" dirty="0" smtClean="0"/>
              <a:t>Handheld computers</a:t>
            </a:r>
            <a:endParaRPr lang="en-US" b="1" dirty="0"/>
          </a:p>
        </p:txBody>
      </p:sp>
      <p:sp>
        <p:nvSpPr>
          <p:cNvPr id="3" name="Content Placeholder 2"/>
          <p:cNvSpPr>
            <a:spLocks noGrp="1"/>
          </p:cNvSpPr>
          <p:nvPr>
            <p:ph idx="1"/>
          </p:nvPr>
        </p:nvSpPr>
        <p:spPr>
          <a:xfrm>
            <a:off x="0" y="685801"/>
            <a:ext cx="9144000" cy="4572000"/>
          </a:xfrm>
        </p:spPr>
        <p:txBody>
          <a:bodyPr>
            <a:normAutofit/>
          </a:bodyPr>
          <a:lstStyle/>
          <a:p>
            <a:r>
              <a:rPr lang="en-US" sz="1800" dirty="0" smtClean="0"/>
              <a:t>These </a:t>
            </a:r>
            <a:r>
              <a:rPr lang="en-US" sz="1800" dirty="0"/>
              <a:t>are the computers that are of very small size &amp; can be carried in your pocket. These are called handheld computers. Personal Digital assistants, Mobile phones with Internet facility, High-end calculators, palmtop computers and personal organizer are all under this category. </a:t>
            </a:r>
            <a:endParaRPr lang="en-US" sz="1800" dirty="0" smtClean="0"/>
          </a:p>
          <a:p>
            <a:r>
              <a:rPr lang="en-US" sz="1800" dirty="0" smtClean="0"/>
              <a:t>These </a:t>
            </a:r>
            <a:r>
              <a:rPr lang="en-US" sz="1800" dirty="0"/>
              <a:t>computers may not have the power equivalent to a PC but these are very handy for performing small tasks when you are on the move. </a:t>
            </a:r>
            <a:endParaRPr lang="en-US" sz="1800" dirty="0" smtClean="0"/>
          </a:p>
          <a:p>
            <a:r>
              <a:rPr lang="en-US" sz="1800" dirty="0" smtClean="0"/>
              <a:t>These </a:t>
            </a:r>
            <a:r>
              <a:rPr lang="en-US" sz="1800" dirty="0"/>
              <a:t>devices have a fair amount of memory and also good processing speed. </a:t>
            </a:r>
            <a:endParaRPr lang="en-US" sz="1800" dirty="0" smtClean="0"/>
          </a:p>
          <a:p>
            <a:r>
              <a:rPr lang="en-US" sz="1800" dirty="0" smtClean="0"/>
              <a:t>These </a:t>
            </a:r>
            <a:r>
              <a:rPr lang="en-US" sz="1800" dirty="0"/>
              <a:t>systems are evolving very fast &amp; everyone will be carrying a handheld computer in the very near future. </a:t>
            </a:r>
            <a:endParaRPr lang="en-US" sz="1800" dirty="0" smtClean="0"/>
          </a:p>
          <a:p>
            <a:r>
              <a:rPr lang="en-US" sz="1800" dirty="0" smtClean="0"/>
              <a:t>The </a:t>
            </a:r>
            <a:r>
              <a:rPr lang="en-US" sz="1800" dirty="0"/>
              <a:t>main works which are done on these devices are to manage the addresses &amp; contact information, send Fax &amp; E-Mail, read &amp; move data, word processing tasks, Schedule management, preparing a presentation, monitoring &amp; communication. </a:t>
            </a:r>
          </a:p>
          <a:p>
            <a:endParaRPr lang="en-US" sz="1800" dirty="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571905"/>
            <a:ext cx="3429000" cy="2133695"/>
          </a:xfrm>
          <a:prstGeom prst="rect">
            <a:avLst/>
          </a:prstGeom>
        </p:spPr>
      </p:pic>
    </p:spTree>
    <p:extLst>
      <p:ext uri="{BB962C8B-B14F-4D97-AF65-F5344CB8AC3E}">
        <p14:creationId xmlns:p14="http://schemas.microsoft.com/office/powerpoint/2010/main" val="7261677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Wearable computers</a:t>
            </a:r>
            <a:endParaRPr lang="en-US" b="1" dirty="0"/>
          </a:p>
        </p:txBody>
      </p:sp>
      <p:sp>
        <p:nvSpPr>
          <p:cNvPr id="3" name="Content Placeholder 2"/>
          <p:cNvSpPr>
            <a:spLocks noGrp="1"/>
          </p:cNvSpPr>
          <p:nvPr>
            <p:ph idx="1"/>
          </p:nvPr>
        </p:nvSpPr>
        <p:spPr/>
        <p:txBody>
          <a:bodyPr>
            <a:normAutofit/>
          </a:bodyPr>
          <a:lstStyle/>
          <a:p>
            <a:r>
              <a:rPr lang="en-US" sz="2000" dirty="0" smtClean="0"/>
              <a:t>It </a:t>
            </a:r>
            <a:r>
              <a:rPr lang="en-US" sz="2000" dirty="0"/>
              <a:t>is a computer that is part of the user always even while walking or doing any other activity. </a:t>
            </a:r>
            <a:endParaRPr lang="en-US" sz="2000" dirty="0" smtClean="0"/>
          </a:p>
          <a:p>
            <a:r>
              <a:rPr lang="en-US" sz="2000" dirty="0" smtClean="0"/>
              <a:t>These </a:t>
            </a:r>
            <a:r>
              <a:rPr lang="en-US" sz="2000" dirty="0"/>
              <a:t>computers can be part of your jacket or glasses or belt or anything else that you wear. </a:t>
            </a:r>
            <a:endParaRPr lang="en-US" sz="2000" dirty="0" smtClean="0"/>
          </a:p>
          <a:p>
            <a:r>
              <a:rPr lang="en-US" sz="2000" dirty="0" smtClean="0"/>
              <a:t>Several </a:t>
            </a:r>
            <a:r>
              <a:rPr lang="en-US" sz="2000" dirty="0"/>
              <a:t>wearable computers are already in the market. Wristwatch computers, Pocket computers with display in the glasses are already popular. After ten years we all will be wearing the computers as part of our dress code. </a:t>
            </a:r>
          </a:p>
          <a:p>
            <a:r>
              <a:rPr lang="en-US" sz="20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4239950"/>
            <a:ext cx="3200400" cy="2618050"/>
          </a:xfrm>
          <a:prstGeom prst="rect">
            <a:avLst/>
          </a:prstGeom>
        </p:spPr>
      </p:pic>
    </p:spTree>
    <p:extLst>
      <p:ext uri="{BB962C8B-B14F-4D97-AF65-F5344CB8AC3E}">
        <p14:creationId xmlns:p14="http://schemas.microsoft.com/office/powerpoint/2010/main" val="23110413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t>
            </a:r>
            <a:r>
              <a:rPr lang="en-US" b="1" dirty="0" smtClean="0"/>
              <a:t>ocial implication of computers on society</a:t>
            </a:r>
            <a:endParaRPr lang="en-US" b="1"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Positive </a:t>
            </a:r>
          </a:p>
          <a:p>
            <a:r>
              <a:rPr lang="en-US" dirty="0" smtClean="0"/>
              <a:t>It facilitates business process and other activities</a:t>
            </a:r>
          </a:p>
          <a:p>
            <a:r>
              <a:rPr lang="en-US" dirty="0" smtClean="0"/>
              <a:t>We can store much more information on a computer which makes it easy to handle the information for business applications</a:t>
            </a:r>
          </a:p>
          <a:p>
            <a:r>
              <a:rPr lang="en-US" dirty="0" smtClean="0"/>
              <a:t>We can perform multitasking an d multiprocessing capabilities of data</a:t>
            </a:r>
          </a:p>
          <a:p>
            <a:r>
              <a:rPr lang="en-US" dirty="0" smtClean="0"/>
              <a:t>It is very easy to access and use data for business application</a:t>
            </a:r>
          </a:p>
          <a:p>
            <a:r>
              <a:rPr lang="en-US" dirty="0" smtClean="0"/>
              <a:t>We can store documents secretly on computer system</a:t>
            </a:r>
          </a:p>
          <a:p>
            <a:r>
              <a:rPr lang="en-US" dirty="0" smtClean="0"/>
              <a:t>It gives error free result so that we can use it for research, engineering work and other areas.</a:t>
            </a:r>
          </a:p>
          <a:p>
            <a:r>
              <a:rPr lang="en-US" dirty="0" smtClean="0"/>
              <a:t>It can be used for various purposes like education, business, industries etc.</a:t>
            </a:r>
          </a:p>
          <a:p>
            <a:r>
              <a:rPr lang="en-US" dirty="0" smtClean="0"/>
              <a:t>It is used for communication system also. For example, use of internet, email and internet phone system</a:t>
            </a:r>
          </a:p>
          <a:p>
            <a:r>
              <a:rPr lang="en-US" dirty="0" smtClean="0"/>
              <a:t>It helps to automate the office and business process</a:t>
            </a:r>
          </a:p>
          <a:p>
            <a:r>
              <a:rPr lang="en-US" dirty="0" smtClean="0"/>
              <a:t>It provides greater access to computerized resources using internet and computer based encyclopedia</a:t>
            </a:r>
            <a:endParaRPr lang="en-US" dirty="0"/>
          </a:p>
        </p:txBody>
      </p:sp>
    </p:spTree>
    <p:extLst>
      <p:ext uri="{BB962C8B-B14F-4D97-AF65-F5344CB8AC3E}">
        <p14:creationId xmlns:p14="http://schemas.microsoft.com/office/powerpoint/2010/main" val="20081982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Social implication of computers on society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Negative</a:t>
            </a:r>
          </a:p>
          <a:p>
            <a:r>
              <a:rPr lang="en-US" dirty="0"/>
              <a:t>I</a:t>
            </a:r>
            <a:r>
              <a:rPr lang="en-US" dirty="0" smtClean="0"/>
              <a:t>t is an expensive system so people may not be able to afford it and use this system that creates digital divide on society</a:t>
            </a:r>
          </a:p>
          <a:p>
            <a:r>
              <a:rPr lang="en-US" dirty="0" smtClean="0"/>
              <a:t>It may increase unemployment. A task that can be done by several people is accomplished by one computer</a:t>
            </a:r>
          </a:p>
          <a:p>
            <a:r>
              <a:rPr lang="en-US" dirty="0" smtClean="0"/>
              <a:t>There are chances of stealing data which destroys data. This may be through hacking</a:t>
            </a:r>
          </a:p>
          <a:p>
            <a:r>
              <a:rPr lang="en-US" dirty="0" smtClean="0"/>
              <a:t>It requires timely updates because it is a fast changing technology</a:t>
            </a:r>
          </a:p>
          <a:p>
            <a:r>
              <a:rPr lang="en-US" dirty="0" smtClean="0"/>
              <a:t>Illiteracy of computers causes suffering while using computerized systems</a:t>
            </a:r>
          </a:p>
          <a:p>
            <a:r>
              <a:rPr lang="en-US" dirty="0" smtClean="0"/>
              <a:t>It facilitates computer crime and cyber theft</a:t>
            </a:r>
            <a:endParaRPr lang="en-US" dirty="0"/>
          </a:p>
        </p:txBody>
      </p:sp>
    </p:spTree>
    <p:extLst>
      <p:ext uri="{BB962C8B-B14F-4D97-AF65-F5344CB8AC3E}">
        <p14:creationId xmlns:p14="http://schemas.microsoft.com/office/powerpoint/2010/main" val="21564778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Computers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They are used for education purposes</a:t>
            </a:r>
          </a:p>
          <a:p>
            <a:r>
              <a:rPr lang="en-US" dirty="0" smtClean="0"/>
              <a:t>They are used in hospitals to archive patient records and treatment received, it allows monitoring of heart rates and blood pressure of a person</a:t>
            </a:r>
          </a:p>
          <a:p>
            <a:r>
              <a:rPr lang="en-US" dirty="0" smtClean="0"/>
              <a:t>They are used for surfing the internet. </a:t>
            </a:r>
          </a:p>
          <a:p>
            <a:r>
              <a:rPr lang="en-US" dirty="0" smtClean="0"/>
              <a:t>They are used for communication between people in all countries of the world. This is through social media</a:t>
            </a:r>
          </a:p>
          <a:p>
            <a:r>
              <a:rPr lang="en-US" dirty="0" smtClean="0"/>
              <a:t>Computers are used to run businesses such as conducting online sales, transferring funds between accounts etc.</a:t>
            </a:r>
          </a:p>
          <a:p>
            <a:r>
              <a:rPr lang="en-US" dirty="0" smtClean="0"/>
              <a:t>Computers are also used in transportation in booking travel tickets, determine take-off and direction of aircraft.</a:t>
            </a:r>
          </a:p>
        </p:txBody>
      </p:sp>
    </p:spTree>
    <p:extLst>
      <p:ext uri="{BB962C8B-B14F-4D97-AF65-F5344CB8AC3E}">
        <p14:creationId xmlns:p14="http://schemas.microsoft.com/office/powerpoint/2010/main" val="24806539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computers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a:t>Industries rely on the operation of machines to ensure high level of quality</a:t>
            </a:r>
          </a:p>
          <a:p>
            <a:r>
              <a:rPr lang="en-US" dirty="0"/>
              <a:t>Computers are used for entertainment</a:t>
            </a:r>
          </a:p>
          <a:p>
            <a:r>
              <a:rPr lang="en-US" dirty="0"/>
              <a:t>Computers are used in engineering by helping in advanced engineering drawing such as design of buildings, structures, ships, planes, city, planning and design through 2D and 3D</a:t>
            </a:r>
          </a:p>
          <a:p>
            <a:r>
              <a:rPr lang="en-US" dirty="0"/>
              <a:t>Computers are used in the military to control computerized systems that control missile launches, military communications, military planning operations and smart weapons</a:t>
            </a:r>
          </a:p>
          <a:p>
            <a:r>
              <a:rPr lang="en-US" dirty="0"/>
              <a:t>Computers are used in various protection systems such as the use of facial recognition and fingerprint. This has reduced the possibility of identity fraud</a:t>
            </a:r>
          </a:p>
          <a:p>
            <a:r>
              <a:rPr lang="en-US" dirty="0"/>
              <a:t>Computers are used in automation systems that are concerned with the manufacture of automated robots</a:t>
            </a:r>
          </a:p>
          <a:p>
            <a:endParaRPr lang="en-US" dirty="0"/>
          </a:p>
        </p:txBody>
      </p:sp>
    </p:spTree>
    <p:extLst>
      <p:ext uri="{BB962C8B-B14F-4D97-AF65-F5344CB8AC3E}">
        <p14:creationId xmlns:p14="http://schemas.microsoft.com/office/powerpoint/2010/main" val="4198795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t>
            </a:r>
            <a:endParaRPr lang="en-US" b="1" dirty="0"/>
          </a:p>
        </p:txBody>
      </p:sp>
      <p:sp>
        <p:nvSpPr>
          <p:cNvPr id="3" name="Content Placeholder 2"/>
          <p:cNvSpPr>
            <a:spLocks noGrp="1"/>
          </p:cNvSpPr>
          <p:nvPr>
            <p:ph idx="1"/>
          </p:nvPr>
        </p:nvSpPr>
        <p:spPr/>
        <p:txBody>
          <a:bodyPr/>
          <a:lstStyle/>
          <a:p>
            <a:r>
              <a:rPr lang="en-US" dirty="0" smtClean="0"/>
              <a:t>Internet is a collection of networks that connect millions of computers.</a:t>
            </a:r>
          </a:p>
          <a:p>
            <a:r>
              <a:rPr lang="en-US" dirty="0" smtClean="0"/>
              <a:t>Internet is World Wide network of computers making information available to everyone.</a:t>
            </a:r>
            <a:endParaRPr lang="en-US" dirty="0"/>
          </a:p>
        </p:txBody>
      </p:sp>
      <p:sp>
        <p:nvSpPr>
          <p:cNvPr id="4" name="object 14"/>
          <p:cNvSpPr/>
          <p:nvPr/>
        </p:nvSpPr>
        <p:spPr>
          <a:xfrm>
            <a:off x="2209800" y="4251325"/>
            <a:ext cx="3733800" cy="2057400"/>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202486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t>
            </a:r>
            <a:endParaRPr lang="en-US" b="1" dirty="0"/>
          </a:p>
        </p:txBody>
      </p:sp>
      <p:sp>
        <p:nvSpPr>
          <p:cNvPr id="3" name="Content Placeholder 2"/>
          <p:cNvSpPr>
            <a:spLocks noGrp="1"/>
          </p:cNvSpPr>
          <p:nvPr>
            <p:ph idx="1"/>
          </p:nvPr>
        </p:nvSpPr>
        <p:spPr/>
        <p:txBody>
          <a:bodyPr>
            <a:normAutofit fontScale="85000" lnSpcReduction="10000"/>
          </a:bodyPr>
          <a:lstStyle/>
          <a:p>
            <a:pPr marL="0" marR="57398" indent="0">
              <a:lnSpc>
                <a:spcPts val="3779"/>
              </a:lnSpc>
              <a:spcBef>
                <a:spcPts val="189"/>
              </a:spcBef>
              <a:buNone/>
            </a:pPr>
            <a:r>
              <a:rPr lang="en-US" b="1" spc="44" dirty="0" smtClean="0">
                <a:latin typeface="Times New Roman"/>
                <a:cs typeface="Times New Roman"/>
              </a:rPr>
              <a:t>T</a:t>
            </a:r>
            <a:r>
              <a:rPr lang="en-US" b="1" spc="9" dirty="0" smtClean="0">
                <a:latin typeface="Times New Roman"/>
                <a:cs typeface="Times New Roman"/>
              </a:rPr>
              <a:t>h</a:t>
            </a:r>
            <a:r>
              <a:rPr lang="en-US" b="1" spc="29" dirty="0" smtClean="0">
                <a:latin typeface="Times New Roman"/>
                <a:cs typeface="Times New Roman"/>
              </a:rPr>
              <a:t>es</a:t>
            </a:r>
            <a:r>
              <a:rPr lang="en-US" b="1" dirty="0" smtClean="0">
                <a:latin typeface="Times New Roman"/>
                <a:cs typeface="Times New Roman"/>
              </a:rPr>
              <a:t>e</a:t>
            </a:r>
            <a:r>
              <a:rPr lang="en-US" b="1" spc="250" dirty="0" smtClean="0">
                <a:latin typeface="Times New Roman"/>
                <a:cs typeface="Times New Roman"/>
              </a:rPr>
              <a:t> </a:t>
            </a:r>
            <a:r>
              <a:rPr lang="en-US" b="1" spc="-59" dirty="0">
                <a:latin typeface="Times New Roman"/>
                <a:cs typeface="Times New Roman"/>
              </a:rPr>
              <a:t>C</a:t>
            </a:r>
            <a:r>
              <a:rPr lang="en-US" b="1" spc="-75" dirty="0">
                <a:latin typeface="Times New Roman"/>
                <a:cs typeface="Times New Roman"/>
              </a:rPr>
              <a:t>o</a:t>
            </a:r>
            <a:r>
              <a:rPr lang="en-US" b="1" spc="-169" dirty="0">
                <a:latin typeface="Times New Roman"/>
                <a:cs typeface="Times New Roman"/>
              </a:rPr>
              <a:t>m</a:t>
            </a:r>
            <a:r>
              <a:rPr lang="en-US" b="1" spc="-84" dirty="0">
                <a:latin typeface="Times New Roman"/>
                <a:cs typeface="Times New Roman"/>
              </a:rPr>
              <a:t>pu</a:t>
            </a:r>
            <a:r>
              <a:rPr lang="en-US" b="1" dirty="0">
                <a:latin typeface="Times New Roman"/>
                <a:cs typeface="Times New Roman"/>
              </a:rPr>
              <a:t>t</a:t>
            </a:r>
            <a:r>
              <a:rPr lang="en-US" b="1" spc="-64" dirty="0">
                <a:latin typeface="Times New Roman"/>
                <a:cs typeface="Times New Roman"/>
              </a:rPr>
              <a:t>er</a:t>
            </a:r>
            <a:r>
              <a:rPr lang="en-US" b="1" dirty="0">
                <a:latin typeface="Times New Roman"/>
                <a:cs typeface="Times New Roman"/>
              </a:rPr>
              <a:t>s</a:t>
            </a:r>
            <a:r>
              <a:rPr lang="en-US" b="1" spc="154" dirty="0">
                <a:latin typeface="Times New Roman"/>
                <a:cs typeface="Times New Roman"/>
              </a:rPr>
              <a:t> </a:t>
            </a:r>
            <a:r>
              <a:rPr lang="en-US" b="1" spc="-169" dirty="0">
                <a:latin typeface="Times New Roman"/>
                <a:cs typeface="Times New Roman"/>
              </a:rPr>
              <a:t>a</a:t>
            </a:r>
            <a:r>
              <a:rPr lang="en-US" b="1" spc="-159" dirty="0">
                <a:latin typeface="Times New Roman"/>
                <a:cs typeface="Times New Roman"/>
              </a:rPr>
              <a:t>r</a:t>
            </a:r>
            <a:r>
              <a:rPr lang="en-US" b="1" dirty="0">
                <a:latin typeface="Times New Roman"/>
                <a:cs typeface="Times New Roman"/>
              </a:rPr>
              <a:t>e</a:t>
            </a:r>
            <a:r>
              <a:rPr lang="en-US" b="1" spc="-144" dirty="0">
                <a:latin typeface="Times New Roman"/>
                <a:cs typeface="Times New Roman"/>
              </a:rPr>
              <a:t> </a:t>
            </a:r>
            <a:r>
              <a:rPr lang="en-US" b="1" spc="29" dirty="0">
                <a:latin typeface="Times New Roman"/>
                <a:cs typeface="Times New Roman"/>
              </a:rPr>
              <a:t>c</a:t>
            </a:r>
            <a:r>
              <a:rPr lang="en-US" b="1" spc="19" dirty="0">
                <a:latin typeface="Times New Roman"/>
                <a:cs typeface="Times New Roman"/>
              </a:rPr>
              <a:t>o</a:t>
            </a:r>
            <a:r>
              <a:rPr lang="en-US" b="1" spc="9" dirty="0">
                <a:latin typeface="Times New Roman"/>
                <a:cs typeface="Times New Roman"/>
              </a:rPr>
              <a:t>nn</a:t>
            </a:r>
            <a:r>
              <a:rPr lang="en-US" b="1" spc="29" dirty="0">
                <a:latin typeface="Times New Roman"/>
                <a:cs typeface="Times New Roman"/>
              </a:rPr>
              <a:t>ec</a:t>
            </a:r>
            <a:r>
              <a:rPr lang="en-US" b="1" spc="44" dirty="0">
                <a:latin typeface="Times New Roman"/>
                <a:cs typeface="Times New Roman"/>
              </a:rPr>
              <a:t>t</a:t>
            </a:r>
            <a:r>
              <a:rPr lang="en-US" b="1" spc="29" dirty="0">
                <a:latin typeface="Times New Roman"/>
                <a:cs typeface="Times New Roman"/>
              </a:rPr>
              <a:t>e</a:t>
            </a:r>
            <a:r>
              <a:rPr lang="en-US" b="1" dirty="0">
                <a:latin typeface="Times New Roman"/>
                <a:cs typeface="Times New Roman"/>
              </a:rPr>
              <a:t>d</a:t>
            </a:r>
            <a:r>
              <a:rPr lang="en-US" b="1" spc="144" dirty="0">
                <a:latin typeface="Times New Roman"/>
                <a:cs typeface="Times New Roman"/>
              </a:rPr>
              <a:t> </a:t>
            </a:r>
            <a:r>
              <a:rPr lang="en-US" b="1" spc="-44" dirty="0">
                <a:latin typeface="Times New Roman"/>
                <a:cs typeface="Times New Roman"/>
              </a:rPr>
              <a:t>t</a:t>
            </a:r>
            <a:r>
              <a:rPr lang="en-US" b="1" spc="-84" dirty="0">
                <a:latin typeface="Times New Roman"/>
                <a:cs typeface="Times New Roman"/>
              </a:rPr>
              <a:t>h</a:t>
            </a:r>
            <a:r>
              <a:rPr lang="en-US" b="1" spc="-64" dirty="0">
                <a:latin typeface="Times New Roman"/>
                <a:cs typeface="Times New Roman"/>
              </a:rPr>
              <a:t>r</a:t>
            </a:r>
            <a:r>
              <a:rPr lang="en-US" b="1" spc="-75" dirty="0">
                <a:latin typeface="Times New Roman"/>
                <a:cs typeface="Times New Roman"/>
              </a:rPr>
              <a:t>o</a:t>
            </a:r>
            <a:r>
              <a:rPr lang="en-US" b="1" spc="-84" dirty="0">
                <a:latin typeface="Times New Roman"/>
                <a:cs typeface="Times New Roman"/>
              </a:rPr>
              <a:t>u</a:t>
            </a:r>
            <a:r>
              <a:rPr lang="en-US" b="1" spc="-25" dirty="0">
                <a:latin typeface="Times New Roman"/>
                <a:cs typeface="Times New Roman"/>
              </a:rPr>
              <a:t>g</a:t>
            </a:r>
            <a:r>
              <a:rPr lang="en-US" b="1" dirty="0">
                <a:latin typeface="Times New Roman"/>
                <a:cs typeface="Times New Roman"/>
              </a:rPr>
              <a:t>h</a:t>
            </a:r>
            <a:endParaRPr lang="en-US" dirty="0">
              <a:latin typeface="Times New Roman"/>
              <a:cs typeface="Times New Roman"/>
            </a:endParaRPr>
          </a:p>
          <a:p>
            <a:pPr marL="533908" marR="1136212" indent="-518464" algn="just">
              <a:lnSpc>
                <a:spcPct val="100137"/>
              </a:lnSpc>
              <a:spcBef>
                <a:spcPts val="772"/>
              </a:spcBef>
              <a:tabLst>
                <a:tab pos="533400" algn="l"/>
              </a:tabLst>
            </a:pPr>
            <a:r>
              <a:rPr lang="en-US" sz="2800" b="1" spc="-275" dirty="0" smtClean="0">
                <a:latin typeface="Times New Roman"/>
                <a:cs typeface="Times New Roman"/>
              </a:rPr>
              <a:t>T</a:t>
            </a:r>
            <a:r>
              <a:rPr lang="en-US" sz="2800" b="1" spc="9" dirty="0" smtClean="0">
                <a:latin typeface="Times New Roman"/>
                <a:cs typeface="Times New Roman"/>
              </a:rPr>
              <a:t>e</a:t>
            </a:r>
            <a:r>
              <a:rPr lang="en-US" sz="2800" b="1" spc="-29" dirty="0" smtClean="0">
                <a:latin typeface="Times New Roman"/>
                <a:cs typeface="Times New Roman"/>
              </a:rPr>
              <a:t>l</a:t>
            </a:r>
            <a:r>
              <a:rPr lang="en-US" sz="2800" b="1" spc="9" dirty="0" smtClean="0">
                <a:latin typeface="Times New Roman"/>
                <a:cs typeface="Times New Roman"/>
              </a:rPr>
              <a:t>e</a:t>
            </a:r>
            <a:r>
              <a:rPr lang="en-US" sz="2800" b="1" spc="-9" dirty="0" smtClean="0">
                <a:latin typeface="Times New Roman"/>
                <a:cs typeface="Times New Roman"/>
              </a:rPr>
              <a:t>ph</a:t>
            </a:r>
            <a:r>
              <a:rPr lang="en-US" sz="2800" b="1" spc="25" dirty="0" smtClean="0">
                <a:latin typeface="Times New Roman"/>
                <a:cs typeface="Times New Roman"/>
              </a:rPr>
              <a:t>o</a:t>
            </a:r>
            <a:r>
              <a:rPr lang="en-US" sz="2800" b="1" spc="-59" dirty="0" smtClean="0">
                <a:latin typeface="Times New Roman"/>
                <a:cs typeface="Times New Roman"/>
              </a:rPr>
              <a:t>n</a:t>
            </a:r>
            <a:r>
              <a:rPr lang="en-US" sz="2800" b="1" dirty="0" smtClean="0">
                <a:latin typeface="Times New Roman"/>
                <a:cs typeface="Times New Roman"/>
              </a:rPr>
              <a:t>e</a:t>
            </a:r>
            <a:r>
              <a:rPr lang="en-US" sz="2800" b="1" spc="75" dirty="0" smtClean="0">
                <a:latin typeface="Times New Roman"/>
                <a:cs typeface="Times New Roman"/>
              </a:rPr>
              <a:t> </a:t>
            </a:r>
            <a:r>
              <a:rPr lang="en-US" sz="2800" b="1" spc="14" dirty="0">
                <a:latin typeface="Times New Roman"/>
                <a:cs typeface="Times New Roman"/>
              </a:rPr>
              <a:t>li</a:t>
            </a:r>
            <a:r>
              <a:rPr lang="en-US" sz="2800" b="1" spc="-59" dirty="0">
                <a:latin typeface="Times New Roman"/>
                <a:cs typeface="Times New Roman"/>
              </a:rPr>
              <a:t>n</a:t>
            </a:r>
            <a:r>
              <a:rPr lang="en-US" sz="2800" b="1" spc="9" dirty="0">
                <a:latin typeface="Times New Roman"/>
                <a:cs typeface="Times New Roman"/>
              </a:rPr>
              <a:t>es</a:t>
            </a:r>
            <a:r>
              <a:rPr lang="en-US" sz="2800" dirty="0">
                <a:latin typeface="Times New Roman"/>
                <a:cs typeface="Times New Roman"/>
              </a:rPr>
              <a:t>:</a:t>
            </a:r>
            <a:r>
              <a:rPr lang="en-US" sz="2800" spc="84" dirty="0">
                <a:latin typeface="Times New Roman"/>
                <a:cs typeface="Times New Roman"/>
              </a:rPr>
              <a:t> </a:t>
            </a:r>
            <a:r>
              <a:rPr lang="en-US" sz="2800" spc="14" dirty="0">
                <a:latin typeface="Times New Roman"/>
                <a:cs typeface="Times New Roman"/>
              </a:rPr>
              <a:t>t</a:t>
            </a:r>
            <a:r>
              <a:rPr lang="en-US" sz="2800" spc="-34" dirty="0">
                <a:latin typeface="Times New Roman"/>
                <a:cs typeface="Times New Roman"/>
              </a:rPr>
              <a:t>e</a:t>
            </a:r>
            <a:r>
              <a:rPr lang="en-US" sz="2800" spc="-29" dirty="0">
                <a:latin typeface="Times New Roman"/>
                <a:cs typeface="Times New Roman"/>
              </a:rPr>
              <a:t>l</a:t>
            </a:r>
            <a:r>
              <a:rPr lang="en-US" sz="2800" spc="-34" dirty="0">
                <a:latin typeface="Times New Roman"/>
                <a:cs typeface="Times New Roman"/>
              </a:rPr>
              <a:t>e</a:t>
            </a:r>
            <a:r>
              <a:rPr lang="en-US" sz="2800" spc="25" dirty="0">
                <a:latin typeface="Times New Roman"/>
                <a:cs typeface="Times New Roman"/>
              </a:rPr>
              <a:t>ph</a:t>
            </a:r>
            <a:r>
              <a:rPr lang="en-US" sz="2800" spc="-25" dirty="0">
                <a:latin typeface="Times New Roman"/>
                <a:cs typeface="Times New Roman"/>
              </a:rPr>
              <a:t>o</a:t>
            </a:r>
            <a:r>
              <a:rPr lang="en-US" sz="2800" spc="25" dirty="0">
                <a:latin typeface="Times New Roman"/>
                <a:cs typeface="Times New Roman"/>
              </a:rPr>
              <a:t>n</a:t>
            </a:r>
            <a:r>
              <a:rPr lang="en-US" sz="2800" dirty="0">
                <a:latin typeface="Times New Roman"/>
                <a:cs typeface="Times New Roman"/>
              </a:rPr>
              <a:t>e</a:t>
            </a:r>
            <a:r>
              <a:rPr lang="en-US" sz="2800" spc="84" dirty="0">
                <a:latin typeface="Times New Roman"/>
                <a:cs typeface="Times New Roman"/>
              </a:rPr>
              <a:t> </a:t>
            </a:r>
            <a:r>
              <a:rPr lang="en-US" sz="2800" spc="-29" dirty="0">
                <a:latin typeface="Times New Roman"/>
                <a:cs typeface="Times New Roman"/>
              </a:rPr>
              <a:t>l</a:t>
            </a:r>
            <a:r>
              <a:rPr lang="en-US" sz="2800" spc="14" dirty="0">
                <a:latin typeface="Times New Roman"/>
                <a:cs typeface="Times New Roman"/>
              </a:rPr>
              <a:t>i</a:t>
            </a:r>
            <a:r>
              <a:rPr lang="en-US" sz="2800" spc="25" dirty="0">
                <a:latin typeface="Times New Roman"/>
                <a:cs typeface="Times New Roman"/>
              </a:rPr>
              <a:t>n</a:t>
            </a:r>
            <a:r>
              <a:rPr lang="en-US" sz="2800" spc="-34" dirty="0">
                <a:latin typeface="Times New Roman"/>
                <a:cs typeface="Times New Roman"/>
              </a:rPr>
              <a:t>e</a:t>
            </a:r>
            <a:r>
              <a:rPr lang="en-US" sz="2800" dirty="0">
                <a:latin typeface="Times New Roman"/>
                <a:cs typeface="Times New Roman"/>
              </a:rPr>
              <a:t>s</a:t>
            </a:r>
            <a:r>
              <a:rPr lang="en-US" sz="2800" spc="69" dirty="0">
                <a:latin typeface="Times New Roman"/>
                <a:cs typeface="Times New Roman"/>
              </a:rPr>
              <a:t> </a:t>
            </a:r>
            <a:r>
              <a:rPr lang="en-US" sz="2800" spc="14" dirty="0" smtClean="0">
                <a:latin typeface="Times New Roman"/>
                <a:cs typeface="Times New Roman"/>
              </a:rPr>
              <a:t>transmit</a:t>
            </a:r>
            <a:r>
              <a:rPr lang="en-US" sz="2800" dirty="0" smtClean="0">
                <a:latin typeface="Times New Roman"/>
                <a:cs typeface="Times New Roman"/>
              </a:rPr>
              <a:t> </a:t>
            </a:r>
            <a:r>
              <a:rPr lang="en-US" sz="2800" dirty="0">
                <a:latin typeface="Times New Roman"/>
                <a:cs typeface="Times New Roman"/>
              </a:rPr>
              <a:t>s</a:t>
            </a:r>
            <a:r>
              <a:rPr lang="en-US" sz="2800" spc="9" dirty="0">
                <a:latin typeface="Times New Roman"/>
                <a:cs typeface="Times New Roman"/>
              </a:rPr>
              <a:t>i</a:t>
            </a:r>
            <a:r>
              <a:rPr lang="en-US" sz="2800" spc="-25" dirty="0">
                <a:latin typeface="Times New Roman"/>
                <a:cs typeface="Times New Roman"/>
              </a:rPr>
              <a:t>g</a:t>
            </a:r>
            <a:r>
              <a:rPr lang="en-US" sz="2800" spc="25" dirty="0">
                <a:latin typeface="Times New Roman"/>
                <a:cs typeface="Times New Roman"/>
              </a:rPr>
              <a:t>n</a:t>
            </a:r>
            <a:r>
              <a:rPr lang="en-US" sz="2800" spc="9" dirty="0">
                <a:latin typeface="Times New Roman"/>
                <a:cs typeface="Times New Roman"/>
              </a:rPr>
              <a:t>a</a:t>
            </a:r>
            <a:r>
              <a:rPr lang="en-US" sz="2800" spc="-29" dirty="0">
                <a:latin typeface="Times New Roman"/>
                <a:cs typeface="Times New Roman"/>
              </a:rPr>
              <a:t>l</a:t>
            </a:r>
            <a:r>
              <a:rPr lang="en-US" sz="2800" dirty="0">
                <a:latin typeface="Times New Roman"/>
                <a:cs typeface="Times New Roman"/>
              </a:rPr>
              <a:t>s</a:t>
            </a:r>
            <a:r>
              <a:rPr lang="en-US" sz="2800" spc="25" dirty="0">
                <a:latin typeface="Times New Roman"/>
                <a:cs typeface="Times New Roman"/>
              </a:rPr>
              <a:t> </a:t>
            </a:r>
            <a:r>
              <a:rPr lang="en-US" sz="2800" spc="-14" dirty="0">
                <a:latin typeface="Times New Roman"/>
                <a:cs typeface="Times New Roman"/>
              </a:rPr>
              <a:t>fr</a:t>
            </a:r>
            <a:r>
              <a:rPr lang="en-US" sz="2800" spc="-25" dirty="0">
                <a:latin typeface="Times New Roman"/>
                <a:cs typeface="Times New Roman"/>
              </a:rPr>
              <a:t>o</a:t>
            </a:r>
            <a:r>
              <a:rPr lang="en-US" sz="2800" dirty="0">
                <a:latin typeface="Times New Roman"/>
                <a:cs typeface="Times New Roman"/>
              </a:rPr>
              <a:t>m</a:t>
            </a:r>
            <a:r>
              <a:rPr lang="en-US" sz="2800" spc="9" dirty="0">
                <a:latin typeface="Times New Roman"/>
                <a:cs typeface="Times New Roman"/>
              </a:rPr>
              <a:t> </a:t>
            </a:r>
            <a:r>
              <a:rPr lang="en-US" sz="2800" spc="-25" dirty="0">
                <a:latin typeface="Times New Roman"/>
                <a:cs typeface="Times New Roman"/>
              </a:rPr>
              <a:t>o</a:t>
            </a:r>
            <a:r>
              <a:rPr lang="en-US" sz="2800" spc="25" dirty="0">
                <a:latin typeface="Times New Roman"/>
                <a:cs typeface="Times New Roman"/>
              </a:rPr>
              <a:t>n</a:t>
            </a:r>
            <a:r>
              <a:rPr lang="en-US" sz="2800" dirty="0">
                <a:latin typeface="Times New Roman"/>
                <a:cs typeface="Times New Roman"/>
              </a:rPr>
              <a:t>e</a:t>
            </a:r>
            <a:r>
              <a:rPr lang="en-US" sz="2800" spc="-19" dirty="0">
                <a:latin typeface="Times New Roman"/>
                <a:cs typeface="Times New Roman"/>
              </a:rPr>
              <a:t> </a:t>
            </a:r>
            <a:r>
              <a:rPr lang="en-US" sz="2800" spc="25" dirty="0">
                <a:latin typeface="Times New Roman"/>
                <a:cs typeface="Times New Roman"/>
              </a:rPr>
              <a:t>p</a:t>
            </a:r>
            <a:r>
              <a:rPr lang="en-US" sz="2800" spc="-29" dirty="0">
                <a:latin typeface="Times New Roman"/>
                <a:cs typeface="Times New Roman"/>
              </a:rPr>
              <a:t>l</a:t>
            </a:r>
            <a:r>
              <a:rPr lang="en-US" sz="2800" spc="9" dirty="0">
                <a:latin typeface="Times New Roman"/>
                <a:cs typeface="Times New Roman"/>
              </a:rPr>
              <a:t>ac</a:t>
            </a:r>
            <a:r>
              <a:rPr lang="en-US" sz="2800" dirty="0">
                <a:latin typeface="Times New Roman"/>
                <a:cs typeface="Times New Roman"/>
              </a:rPr>
              <a:t>e</a:t>
            </a:r>
            <a:r>
              <a:rPr lang="en-US" sz="2800" spc="-9" dirty="0">
                <a:latin typeface="Times New Roman"/>
                <a:cs typeface="Times New Roman"/>
              </a:rPr>
              <a:t> </a:t>
            </a:r>
            <a:r>
              <a:rPr lang="en-US" sz="2800" spc="14" dirty="0">
                <a:latin typeface="Times New Roman"/>
                <a:cs typeface="Times New Roman"/>
              </a:rPr>
              <a:t>t</a:t>
            </a:r>
            <a:r>
              <a:rPr lang="en-US" sz="2800" dirty="0">
                <a:latin typeface="Times New Roman"/>
                <a:cs typeface="Times New Roman"/>
              </a:rPr>
              <a:t>o </a:t>
            </a:r>
            <a:r>
              <a:rPr lang="en-US" sz="2800" spc="9" dirty="0">
                <a:latin typeface="Times New Roman"/>
                <a:cs typeface="Times New Roman"/>
              </a:rPr>
              <a:t>a</a:t>
            </a:r>
            <a:r>
              <a:rPr lang="en-US" sz="2800" spc="25" dirty="0">
                <a:latin typeface="Times New Roman"/>
                <a:cs typeface="Times New Roman"/>
              </a:rPr>
              <a:t>n</a:t>
            </a:r>
            <a:r>
              <a:rPr lang="en-US" sz="2800" spc="-25" dirty="0">
                <a:latin typeface="Times New Roman"/>
                <a:cs typeface="Times New Roman"/>
              </a:rPr>
              <a:t>o</a:t>
            </a:r>
            <a:r>
              <a:rPr lang="en-US" sz="2800" spc="14" dirty="0">
                <a:latin typeface="Times New Roman"/>
                <a:cs typeface="Times New Roman"/>
              </a:rPr>
              <a:t>t</a:t>
            </a:r>
            <a:r>
              <a:rPr lang="en-US" sz="2800" spc="25" dirty="0">
                <a:latin typeface="Times New Roman"/>
                <a:cs typeface="Times New Roman"/>
              </a:rPr>
              <a:t>h</a:t>
            </a:r>
            <a:r>
              <a:rPr lang="en-US" sz="2800" spc="-34" dirty="0">
                <a:latin typeface="Times New Roman"/>
                <a:cs typeface="Times New Roman"/>
              </a:rPr>
              <a:t>e</a:t>
            </a:r>
            <a:r>
              <a:rPr lang="en-US" sz="2800" dirty="0">
                <a:latin typeface="Times New Roman"/>
                <a:cs typeface="Times New Roman"/>
              </a:rPr>
              <a:t>r</a:t>
            </a:r>
            <a:r>
              <a:rPr lang="en-US" sz="2800" spc="9" dirty="0">
                <a:latin typeface="Times New Roman"/>
                <a:cs typeface="Times New Roman"/>
              </a:rPr>
              <a:t> </a:t>
            </a:r>
            <a:r>
              <a:rPr lang="en-US" sz="2800" spc="-34" dirty="0">
                <a:latin typeface="Times New Roman"/>
                <a:cs typeface="Times New Roman"/>
              </a:rPr>
              <a:t>a</a:t>
            </a:r>
            <a:r>
              <a:rPr lang="en-US" sz="2800" spc="25" dirty="0">
                <a:latin typeface="Times New Roman"/>
                <a:cs typeface="Times New Roman"/>
              </a:rPr>
              <a:t>n</a:t>
            </a:r>
            <a:r>
              <a:rPr lang="en-US" sz="2800" dirty="0">
                <a:latin typeface="Times New Roman"/>
                <a:cs typeface="Times New Roman"/>
              </a:rPr>
              <a:t>d</a:t>
            </a:r>
            <a:r>
              <a:rPr lang="en-US" sz="2800" spc="-9" dirty="0">
                <a:latin typeface="Times New Roman"/>
                <a:cs typeface="Times New Roman"/>
              </a:rPr>
              <a:t> </a:t>
            </a:r>
            <a:r>
              <a:rPr lang="en-US" sz="2800" spc="14" dirty="0">
                <a:latin typeface="Times New Roman"/>
                <a:cs typeface="Times New Roman"/>
              </a:rPr>
              <a:t>t</a:t>
            </a:r>
            <a:r>
              <a:rPr lang="en-US" sz="2800" spc="25" dirty="0">
                <a:latin typeface="Times New Roman"/>
                <a:cs typeface="Times New Roman"/>
              </a:rPr>
              <a:t>h</a:t>
            </a:r>
            <a:r>
              <a:rPr lang="en-US" sz="2800" dirty="0">
                <a:latin typeface="Times New Roman"/>
                <a:cs typeface="Times New Roman"/>
              </a:rPr>
              <a:t>e s</a:t>
            </a:r>
            <a:r>
              <a:rPr lang="en-US" sz="2800" spc="9" dirty="0">
                <a:latin typeface="Times New Roman"/>
                <a:cs typeface="Times New Roman"/>
              </a:rPr>
              <a:t>i</a:t>
            </a:r>
            <a:r>
              <a:rPr lang="en-US" sz="2800" spc="-25" dirty="0">
                <a:latin typeface="Times New Roman"/>
                <a:cs typeface="Times New Roman"/>
              </a:rPr>
              <a:t>g</a:t>
            </a:r>
            <a:r>
              <a:rPr lang="en-US" sz="2800" spc="25" dirty="0">
                <a:latin typeface="Times New Roman"/>
                <a:cs typeface="Times New Roman"/>
              </a:rPr>
              <a:t>n</a:t>
            </a:r>
            <a:r>
              <a:rPr lang="en-US" sz="2800" spc="9" dirty="0">
                <a:latin typeface="Times New Roman"/>
                <a:cs typeface="Times New Roman"/>
              </a:rPr>
              <a:t>a</a:t>
            </a:r>
            <a:r>
              <a:rPr lang="en-US" sz="2800" spc="-29" dirty="0">
                <a:latin typeface="Times New Roman"/>
                <a:cs typeface="Times New Roman"/>
              </a:rPr>
              <a:t>l</a:t>
            </a:r>
            <a:r>
              <a:rPr lang="en-US" sz="2800" dirty="0">
                <a:latin typeface="Times New Roman"/>
                <a:cs typeface="Times New Roman"/>
              </a:rPr>
              <a:t>s</a:t>
            </a:r>
            <a:r>
              <a:rPr lang="en-US" sz="2800" spc="-25" dirty="0">
                <a:latin typeface="Times New Roman"/>
                <a:cs typeface="Times New Roman"/>
              </a:rPr>
              <a:t> </a:t>
            </a:r>
            <a:r>
              <a:rPr lang="en-US" sz="2800" spc="9" dirty="0">
                <a:latin typeface="Times New Roman"/>
                <a:cs typeface="Times New Roman"/>
              </a:rPr>
              <a:t>a</a:t>
            </a:r>
            <a:r>
              <a:rPr lang="en-US" sz="2800" spc="-14" dirty="0">
                <a:latin typeface="Times New Roman"/>
                <a:cs typeface="Times New Roman"/>
              </a:rPr>
              <a:t>r</a:t>
            </a:r>
            <a:r>
              <a:rPr lang="en-US" sz="2800" dirty="0">
                <a:latin typeface="Times New Roman"/>
                <a:cs typeface="Times New Roman"/>
              </a:rPr>
              <a:t>e</a:t>
            </a:r>
            <a:r>
              <a:rPr lang="en-US" sz="2800" spc="-14" dirty="0">
                <a:latin typeface="Times New Roman"/>
                <a:cs typeface="Times New Roman"/>
              </a:rPr>
              <a:t> </a:t>
            </a:r>
            <a:r>
              <a:rPr lang="en-US" sz="2800" spc="14" dirty="0">
                <a:latin typeface="Times New Roman"/>
                <a:cs typeface="Times New Roman"/>
              </a:rPr>
              <a:t>t</a:t>
            </a:r>
            <a:r>
              <a:rPr lang="en-US" sz="2800" spc="-14" dirty="0">
                <a:latin typeface="Times New Roman"/>
                <a:cs typeface="Times New Roman"/>
              </a:rPr>
              <a:t>r</a:t>
            </a:r>
            <a:r>
              <a:rPr lang="en-US" sz="2800" spc="9" dirty="0">
                <a:latin typeface="Times New Roman"/>
                <a:cs typeface="Times New Roman"/>
              </a:rPr>
              <a:t>a</a:t>
            </a:r>
            <a:r>
              <a:rPr lang="en-US" sz="2800" spc="25" dirty="0">
                <a:latin typeface="Times New Roman"/>
                <a:cs typeface="Times New Roman"/>
              </a:rPr>
              <a:t>n</a:t>
            </a:r>
            <a:r>
              <a:rPr lang="en-US" sz="2800" dirty="0">
                <a:latin typeface="Times New Roman"/>
                <a:cs typeface="Times New Roman"/>
              </a:rPr>
              <a:t>s</a:t>
            </a:r>
            <a:r>
              <a:rPr lang="en-US" sz="2800" spc="-34" dirty="0">
                <a:latin typeface="Times New Roman"/>
                <a:cs typeface="Times New Roman"/>
              </a:rPr>
              <a:t>l</a:t>
            </a:r>
            <a:r>
              <a:rPr lang="en-US" sz="2800" spc="9" dirty="0">
                <a:latin typeface="Times New Roman"/>
                <a:cs typeface="Times New Roman"/>
              </a:rPr>
              <a:t>a</a:t>
            </a:r>
            <a:r>
              <a:rPr lang="en-US" sz="2800" spc="14" dirty="0">
                <a:latin typeface="Times New Roman"/>
                <a:cs typeface="Times New Roman"/>
              </a:rPr>
              <a:t>t</a:t>
            </a:r>
            <a:r>
              <a:rPr lang="en-US" sz="2800" spc="-34" dirty="0">
                <a:latin typeface="Times New Roman"/>
                <a:cs typeface="Times New Roman"/>
              </a:rPr>
              <a:t>e</a:t>
            </a:r>
            <a:r>
              <a:rPr lang="en-US" sz="2800" dirty="0">
                <a:latin typeface="Times New Roman"/>
                <a:cs typeface="Times New Roman"/>
              </a:rPr>
              <a:t>d</a:t>
            </a:r>
            <a:r>
              <a:rPr lang="en-US" sz="2800" spc="-34" dirty="0">
                <a:latin typeface="Times New Roman"/>
                <a:cs typeface="Times New Roman"/>
              </a:rPr>
              <a:t> </a:t>
            </a:r>
            <a:r>
              <a:rPr lang="en-US" sz="2800" spc="25" dirty="0">
                <a:latin typeface="Times New Roman"/>
                <a:cs typeface="Times New Roman"/>
              </a:rPr>
              <a:t>b</a:t>
            </a:r>
            <a:r>
              <a:rPr lang="en-US" sz="2800" dirty="0">
                <a:latin typeface="Times New Roman"/>
                <a:cs typeface="Times New Roman"/>
              </a:rPr>
              <a:t>y</a:t>
            </a:r>
            <a:r>
              <a:rPr lang="en-US" sz="2800" spc="-104" dirty="0">
                <a:latin typeface="Times New Roman"/>
                <a:cs typeface="Times New Roman"/>
              </a:rPr>
              <a:t> </a:t>
            </a:r>
            <a:r>
              <a:rPr lang="en-US" sz="2800" dirty="0">
                <a:latin typeface="Times New Roman"/>
                <a:cs typeface="Times New Roman"/>
              </a:rPr>
              <a:t>m</a:t>
            </a:r>
            <a:r>
              <a:rPr lang="en-US" sz="2800" spc="-29" dirty="0">
                <a:latin typeface="Times New Roman"/>
                <a:cs typeface="Times New Roman"/>
              </a:rPr>
              <a:t>o</a:t>
            </a:r>
            <a:r>
              <a:rPr lang="en-US" sz="2800" spc="25" dirty="0">
                <a:latin typeface="Times New Roman"/>
                <a:cs typeface="Times New Roman"/>
              </a:rPr>
              <a:t>d</a:t>
            </a:r>
            <a:r>
              <a:rPr lang="en-US" sz="2800" spc="-34" dirty="0">
                <a:latin typeface="Times New Roman"/>
                <a:cs typeface="Times New Roman"/>
              </a:rPr>
              <a:t>e</a:t>
            </a:r>
            <a:r>
              <a:rPr lang="en-US" sz="2800" dirty="0">
                <a:latin typeface="Times New Roman"/>
                <a:cs typeface="Times New Roman"/>
              </a:rPr>
              <a:t>m</a:t>
            </a:r>
            <a:r>
              <a:rPr lang="en-US" sz="2800" spc="-9" dirty="0">
                <a:latin typeface="Times New Roman"/>
                <a:cs typeface="Times New Roman"/>
              </a:rPr>
              <a:t>s</a:t>
            </a:r>
            <a:r>
              <a:rPr lang="en-US" sz="2800" dirty="0">
                <a:latin typeface="Times New Roman"/>
                <a:cs typeface="Times New Roman"/>
              </a:rPr>
              <a:t>.</a:t>
            </a:r>
          </a:p>
          <a:p>
            <a:pPr marL="533908" marR="60960" indent="-518464">
              <a:lnSpc>
                <a:spcPts val="3691"/>
              </a:lnSpc>
              <a:spcBef>
                <a:spcPts val="818"/>
              </a:spcBef>
              <a:tabLst>
                <a:tab pos="533400" algn="l"/>
              </a:tabLst>
            </a:pPr>
            <a:r>
              <a:rPr lang="en-US" sz="2800" b="1" spc="-14" dirty="0" smtClean="0">
                <a:latin typeface="Times New Roman"/>
                <a:cs typeface="Times New Roman"/>
              </a:rPr>
              <a:t>C</a:t>
            </a:r>
            <a:r>
              <a:rPr lang="en-US" sz="2800" b="1" spc="25" dirty="0" smtClean="0">
                <a:latin typeface="Times New Roman"/>
                <a:cs typeface="Times New Roman"/>
              </a:rPr>
              <a:t>a</a:t>
            </a:r>
            <a:r>
              <a:rPr lang="en-US" sz="2800" b="1" spc="-9" dirty="0" smtClean="0">
                <a:latin typeface="Times New Roman"/>
                <a:cs typeface="Times New Roman"/>
              </a:rPr>
              <a:t>b</a:t>
            </a:r>
            <a:r>
              <a:rPr lang="en-US" sz="2800" b="1" spc="14" dirty="0" smtClean="0">
                <a:latin typeface="Times New Roman"/>
                <a:cs typeface="Times New Roman"/>
              </a:rPr>
              <a:t>l</a:t>
            </a:r>
            <a:r>
              <a:rPr lang="en-US" sz="2800" b="1" spc="9" dirty="0" smtClean="0">
                <a:latin typeface="Times New Roman"/>
                <a:cs typeface="Times New Roman"/>
              </a:rPr>
              <a:t>e</a:t>
            </a:r>
            <a:r>
              <a:rPr lang="en-US" sz="2800" b="1" dirty="0" smtClean="0">
                <a:latin typeface="Times New Roman"/>
                <a:cs typeface="Times New Roman"/>
              </a:rPr>
              <a:t>s</a:t>
            </a:r>
            <a:r>
              <a:rPr lang="en-US" sz="2800" b="1" spc="-84" dirty="0" smtClean="0">
                <a:latin typeface="Times New Roman"/>
                <a:cs typeface="Times New Roman"/>
              </a:rPr>
              <a:t> </a:t>
            </a:r>
            <a:r>
              <a:rPr lang="en-US" sz="2800" b="1" spc="14" dirty="0">
                <a:latin typeface="Times New Roman"/>
                <a:cs typeface="Times New Roman"/>
              </a:rPr>
              <a:t>i</a:t>
            </a:r>
            <a:r>
              <a:rPr lang="en-US" sz="2800" b="1" dirty="0">
                <a:latin typeface="Times New Roman"/>
                <a:cs typeface="Times New Roman"/>
              </a:rPr>
              <a:t>n </a:t>
            </a:r>
            <a:r>
              <a:rPr lang="en-US" sz="2800" b="1" spc="-14" dirty="0">
                <a:latin typeface="Times New Roman"/>
                <a:cs typeface="Times New Roman"/>
              </a:rPr>
              <a:t>t</a:t>
            </a:r>
            <a:r>
              <a:rPr lang="en-US" sz="2800" b="1" spc="-9" dirty="0">
                <a:latin typeface="Times New Roman"/>
                <a:cs typeface="Times New Roman"/>
              </a:rPr>
              <a:t>h</a:t>
            </a:r>
            <a:r>
              <a:rPr lang="en-US" sz="2800" b="1" dirty="0">
                <a:latin typeface="Times New Roman"/>
                <a:cs typeface="Times New Roman"/>
              </a:rPr>
              <a:t>e</a:t>
            </a:r>
            <a:r>
              <a:rPr lang="en-US" sz="2800" b="1" spc="-19" dirty="0">
                <a:latin typeface="Times New Roman"/>
                <a:cs typeface="Times New Roman"/>
              </a:rPr>
              <a:t> </a:t>
            </a:r>
            <a:r>
              <a:rPr lang="en-US" sz="2800" b="1" spc="25" dirty="0">
                <a:latin typeface="Times New Roman"/>
                <a:cs typeface="Times New Roman"/>
              </a:rPr>
              <a:t>g</a:t>
            </a:r>
            <a:r>
              <a:rPr lang="en-US" sz="2800" b="1" spc="-34" dirty="0">
                <a:latin typeface="Times New Roman"/>
                <a:cs typeface="Times New Roman"/>
              </a:rPr>
              <a:t>r</a:t>
            </a:r>
            <a:r>
              <a:rPr lang="en-US" sz="2800" b="1" spc="25" dirty="0">
                <a:latin typeface="Times New Roman"/>
                <a:cs typeface="Times New Roman"/>
              </a:rPr>
              <a:t>o</a:t>
            </a:r>
            <a:r>
              <a:rPr lang="en-US" sz="2800" b="1" spc="-9" dirty="0">
                <a:latin typeface="Times New Roman"/>
                <a:cs typeface="Times New Roman"/>
              </a:rPr>
              <a:t>und</a:t>
            </a:r>
            <a:r>
              <a:rPr lang="en-US" sz="2800" b="1" dirty="0">
                <a:latin typeface="Times New Roman"/>
                <a:cs typeface="Times New Roman"/>
              </a:rPr>
              <a:t>:</a:t>
            </a:r>
            <a:r>
              <a:rPr lang="en-US" sz="2800" b="1" spc="-84" dirty="0">
                <a:latin typeface="Times New Roman"/>
                <a:cs typeface="Times New Roman"/>
              </a:rPr>
              <a:t> </a:t>
            </a:r>
            <a:r>
              <a:rPr lang="en-US" sz="2800" spc="14" dirty="0">
                <a:latin typeface="Times New Roman"/>
                <a:cs typeface="Times New Roman"/>
              </a:rPr>
              <a:t>t</a:t>
            </a:r>
            <a:r>
              <a:rPr lang="en-US" sz="2800" spc="25" dirty="0">
                <a:latin typeface="Times New Roman"/>
                <a:cs typeface="Times New Roman"/>
              </a:rPr>
              <a:t>h</a:t>
            </a:r>
            <a:r>
              <a:rPr lang="en-US" sz="2800" dirty="0">
                <a:latin typeface="Times New Roman"/>
                <a:cs typeface="Times New Roman"/>
              </a:rPr>
              <a:t>e</a:t>
            </a:r>
            <a:r>
              <a:rPr lang="en-US" sz="2800" spc="-64" dirty="0">
                <a:latin typeface="Times New Roman"/>
                <a:cs typeface="Times New Roman"/>
              </a:rPr>
              <a:t> </a:t>
            </a:r>
            <a:r>
              <a:rPr lang="en-US" sz="2800" spc="25" dirty="0">
                <a:latin typeface="Times New Roman"/>
                <a:cs typeface="Times New Roman"/>
              </a:rPr>
              <a:t>u</a:t>
            </a:r>
            <a:r>
              <a:rPr lang="en-US" sz="2800" dirty="0">
                <a:latin typeface="Times New Roman"/>
                <a:cs typeface="Times New Roman"/>
              </a:rPr>
              <a:t>se</a:t>
            </a:r>
            <a:r>
              <a:rPr lang="en-US" sz="2800" spc="-25" dirty="0">
                <a:latin typeface="Times New Roman"/>
                <a:cs typeface="Times New Roman"/>
              </a:rPr>
              <a:t> o</a:t>
            </a:r>
            <a:r>
              <a:rPr lang="en-US" sz="2800" dirty="0">
                <a:latin typeface="Times New Roman"/>
                <a:cs typeface="Times New Roman"/>
              </a:rPr>
              <a:t>f </a:t>
            </a:r>
            <a:r>
              <a:rPr lang="en-US" sz="2800" spc="-25" dirty="0">
                <a:latin typeface="Times New Roman"/>
                <a:cs typeface="Times New Roman"/>
              </a:rPr>
              <a:t>o</a:t>
            </a:r>
            <a:r>
              <a:rPr lang="en-US" sz="2800" spc="25" dirty="0">
                <a:latin typeface="Times New Roman"/>
                <a:cs typeface="Times New Roman"/>
              </a:rPr>
              <a:t>p</a:t>
            </a:r>
            <a:r>
              <a:rPr lang="en-US" sz="2800" spc="14" dirty="0">
                <a:latin typeface="Times New Roman"/>
                <a:cs typeface="Times New Roman"/>
              </a:rPr>
              <a:t>ti</a:t>
            </a:r>
            <a:r>
              <a:rPr lang="en-US" sz="2800" spc="9" dirty="0">
                <a:latin typeface="Times New Roman"/>
                <a:cs typeface="Times New Roman"/>
              </a:rPr>
              <a:t>ca</a:t>
            </a:r>
            <a:r>
              <a:rPr lang="en-US" sz="2800" dirty="0">
                <a:latin typeface="Times New Roman"/>
                <a:cs typeface="Times New Roman"/>
              </a:rPr>
              <a:t>l</a:t>
            </a:r>
            <a:r>
              <a:rPr lang="en-US" sz="2800" spc="-109" dirty="0">
                <a:latin typeface="Times New Roman"/>
                <a:cs typeface="Times New Roman"/>
              </a:rPr>
              <a:t> </a:t>
            </a:r>
            <a:r>
              <a:rPr lang="en-US" sz="2800" spc="9" dirty="0">
                <a:latin typeface="Times New Roman"/>
                <a:cs typeface="Times New Roman"/>
              </a:rPr>
              <a:t>ca</a:t>
            </a:r>
            <a:r>
              <a:rPr lang="en-US" sz="2800" spc="25" dirty="0">
                <a:latin typeface="Times New Roman"/>
                <a:cs typeface="Times New Roman"/>
              </a:rPr>
              <a:t>b</a:t>
            </a:r>
            <a:r>
              <a:rPr lang="en-US" sz="2800" spc="-29" dirty="0">
                <a:latin typeface="Times New Roman"/>
                <a:cs typeface="Times New Roman"/>
              </a:rPr>
              <a:t>l</a:t>
            </a:r>
            <a:r>
              <a:rPr lang="en-US" sz="2800" spc="-34" dirty="0">
                <a:latin typeface="Times New Roman"/>
                <a:cs typeface="Times New Roman"/>
              </a:rPr>
              <a:t>e</a:t>
            </a:r>
            <a:r>
              <a:rPr lang="en-US" sz="2800" dirty="0">
                <a:latin typeface="Times New Roman"/>
                <a:cs typeface="Times New Roman"/>
              </a:rPr>
              <a:t>s </a:t>
            </a:r>
            <a:r>
              <a:rPr lang="en-US" sz="2800" spc="-64" dirty="0" smtClean="0">
                <a:latin typeface="Times New Roman"/>
                <a:cs typeface="Times New Roman"/>
              </a:rPr>
              <a:t>w</a:t>
            </a:r>
            <a:r>
              <a:rPr lang="en-US" sz="2800" spc="25" dirty="0" smtClean="0">
                <a:latin typeface="Times New Roman"/>
                <a:cs typeface="Times New Roman"/>
              </a:rPr>
              <a:t>h</a:t>
            </a:r>
            <a:r>
              <a:rPr lang="en-US" sz="2800" spc="14" dirty="0" smtClean="0">
                <a:latin typeface="Times New Roman"/>
                <a:cs typeface="Times New Roman"/>
              </a:rPr>
              <a:t>i</a:t>
            </a:r>
            <a:r>
              <a:rPr lang="en-US" sz="2800" spc="9" dirty="0" smtClean="0">
                <a:latin typeface="Times New Roman"/>
                <a:cs typeface="Times New Roman"/>
              </a:rPr>
              <a:t>c</a:t>
            </a:r>
            <a:r>
              <a:rPr lang="en-US" sz="2800" dirty="0" smtClean="0">
                <a:latin typeface="Times New Roman"/>
                <a:cs typeface="Times New Roman"/>
              </a:rPr>
              <a:t>h</a:t>
            </a:r>
            <a:r>
              <a:rPr lang="en-US" sz="2800" spc="-9" dirty="0" smtClean="0">
                <a:latin typeface="Times New Roman"/>
                <a:cs typeface="Times New Roman"/>
              </a:rPr>
              <a:t> </a:t>
            </a:r>
            <a:r>
              <a:rPr lang="en-US" sz="2800" spc="9" dirty="0">
                <a:latin typeface="Times New Roman"/>
                <a:cs typeface="Times New Roman"/>
              </a:rPr>
              <a:t>a</a:t>
            </a:r>
            <a:r>
              <a:rPr lang="en-US" sz="2800" spc="-14" dirty="0">
                <a:latin typeface="Times New Roman"/>
                <a:cs typeface="Times New Roman"/>
              </a:rPr>
              <a:t>r</a:t>
            </a:r>
            <a:r>
              <a:rPr lang="en-US" sz="2800" dirty="0">
                <a:latin typeface="Times New Roman"/>
                <a:cs typeface="Times New Roman"/>
              </a:rPr>
              <a:t>e</a:t>
            </a:r>
            <a:r>
              <a:rPr lang="en-US" sz="2800" spc="-19" dirty="0">
                <a:latin typeface="Times New Roman"/>
                <a:cs typeface="Times New Roman"/>
              </a:rPr>
              <a:t> </a:t>
            </a:r>
            <a:r>
              <a:rPr lang="en-US" sz="2800" spc="-29" dirty="0">
                <a:latin typeface="Times New Roman"/>
                <a:cs typeface="Times New Roman"/>
              </a:rPr>
              <a:t>l</a:t>
            </a:r>
            <a:r>
              <a:rPr lang="en-US" sz="2800" spc="9" dirty="0">
                <a:latin typeface="Times New Roman"/>
                <a:cs typeface="Times New Roman"/>
              </a:rPr>
              <a:t>a</a:t>
            </a:r>
            <a:r>
              <a:rPr lang="en-US" sz="2800" spc="14" dirty="0">
                <a:latin typeface="Times New Roman"/>
                <a:cs typeface="Times New Roman"/>
              </a:rPr>
              <a:t>i</a:t>
            </a:r>
            <a:r>
              <a:rPr lang="en-US" sz="2800" dirty="0">
                <a:latin typeface="Times New Roman"/>
                <a:cs typeface="Times New Roman"/>
              </a:rPr>
              <a:t>d</a:t>
            </a:r>
            <a:r>
              <a:rPr lang="en-US" sz="2800" spc="14" dirty="0">
                <a:latin typeface="Times New Roman"/>
                <a:cs typeface="Times New Roman"/>
              </a:rPr>
              <a:t> </a:t>
            </a:r>
            <a:r>
              <a:rPr lang="en-US" sz="2800" spc="14" dirty="0" smtClean="0">
                <a:latin typeface="Times New Roman"/>
                <a:cs typeface="Times New Roman"/>
              </a:rPr>
              <a:t>i</a:t>
            </a:r>
            <a:r>
              <a:rPr lang="en-US" sz="2800" dirty="0" smtClean="0">
                <a:latin typeface="Times New Roman"/>
                <a:cs typeface="Times New Roman"/>
              </a:rPr>
              <a:t>n</a:t>
            </a:r>
            <a:r>
              <a:rPr lang="en-US" sz="2800" spc="-50" dirty="0" smtClean="0">
                <a:latin typeface="Times New Roman"/>
                <a:cs typeface="Times New Roman"/>
              </a:rPr>
              <a:t> </a:t>
            </a:r>
            <a:r>
              <a:rPr lang="en-US" sz="2800" spc="14" dirty="0" smtClean="0">
                <a:latin typeface="Times New Roman"/>
                <a:cs typeface="Times New Roman"/>
              </a:rPr>
              <a:t>t</a:t>
            </a:r>
            <a:r>
              <a:rPr lang="en-US" sz="2800" spc="25" dirty="0" smtClean="0">
                <a:latin typeface="Times New Roman"/>
                <a:cs typeface="Times New Roman"/>
              </a:rPr>
              <a:t>h</a:t>
            </a:r>
            <a:r>
              <a:rPr lang="en-US" sz="2800" dirty="0" smtClean="0">
                <a:latin typeface="Times New Roman"/>
                <a:cs typeface="Times New Roman"/>
              </a:rPr>
              <a:t>e</a:t>
            </a:r>
            <a:r>
              <a:rPr lang="en-US" sz="2800" spc="-64" dirty="0" smtClean="0">
                <a:latin typeface="Times New Roman"/>
                <a:cs typeface="Times New Roman"/>
              </a:rPr>
              <a:t> </a:t>
            </a:r>
            <a:r>
              <a:rPr lang="en-US" sz="2800" spc="-25" dirty="0">
                <a:latin typeface="Times New Roman"/>
                <a:cs typeface="Times New Roman"/>
              </a:rPr>
              <a:t>g</a:t>
            </a:r>
            <a:r>
              <a:rPr lang="en-US" sz="2800" spc="-14" dirty="0">
                <a:latin typeface="Times New Roman"/>
                <a:cs typeface="Times New Roman"/>
              </a:rPr>
              <a:t>r</a:t>
            </a:r>
            <a:r>
              <a:rPr lang="en-US" sz="2800" spc="-25" dirty="0">
                <a:latin typeface="Times New Roman"/>
                <a:cs typeface="Times New Roman"/>
              </a:rPr>
              <a:t>o</a:t>
            </a:r>
            <a:r>
              <a:rPr lang="en-US" sz="2800" spc="25" dirty="0">
                <a:latin typeface="Times New Roman"/>
                <a:cs typeface="Times New Roman"/>
              </a:rPr>
              <a:t>un</a:t>
            </a:r>
            <a:r>
              <a:rPr lang="en-US" sz="2800" dirty="0">
                <a:latin typeface="Times New Roman"/>
                <a:cs typeface="Times New Roman"/>
              </a:rPr>
              <a:t>d</a:t>
            </a:r>
            <a:r>
              <a:rPr lang="en-US" sz="2800" spc="-54" dirty="0">
                <a:latin typeface="Times New Roman"/>
                <a:cs typeface="Times New Roman"/>
              </a:rPr>
              <a:t> </a:t>
            </a:r>
            <a:r>
              <a:rPr lang="en-US" sz="2800" spc="14" dirty="0">
                <a:latin typeface="Times New Roman"/>
                <a:cs typeface="Times New Roman"/>
              </a:rPr>
              <a:t>t</a:t>
            </a:r>
            <a:r>
              <a:rPr lang="en-US" sz="2800" spc="25" dirty="0">
                <a:latin typeface="Times New Roman"/>
                <a:cs typeface="Times New Roman"/>
              </a:rPr>
              <a:t>h</a:t>
            </a:r>
            <a:r>
              <a:rPr lang="en-US" sz="2800" spc="-34" dirty="0">
                <a:latin typeface="Times New Roman"/>
                <a:cs typeface="Times New Roman"/>
              </a:rPr>
              <a:t>e</a:t>
            </a:r>
            <a:r>
              <a:rPr lang="en-US" sz="2800" dirty="0">
                <a:latin typeface="Times New Roman"/>
                <a:cs typeface="Times New Roman"/>
              </a:rPr>
              <a:t>n</a:t>
            </a:r>
            <a:r>
              <a:rPr lang="en-US" sz="2800" spc="-9" dirty="0">
                <a:latin typeface="Times New Roman"/>
                <a:cs typeface="Times New Roman"/>
              </a:rPr>
              <a:t> </a:t>
            </a:r>
            <a:r>
              <a:rPr lang="en-US" sz="2800" spc="14" dirty="0">
                <a:latin typeface="Times New Roman"/>
                <a:cs typeface="Times New Roman"/>
              </a:rPr>
              <a:t>t</a:t>
            </a:r>
            <a:r>
              <a:rPr lang="en-US" sz="2800" spc="25" dirty="0">
                <a:latin typeface="Times New Roman"/>
                <a:cs typeface="Times New Roman"/>
              </a:rPr>
              <a:t>h</a:t>
            </a:r>
            <a:r>
              <a:rPr lang="en-US" sz="2800" spc="-34" dirty="0">
                <a:latin typeface="Times New Roman"/>
                <a:cs typeface="Times New Roman"/>
              </a:rPr>
              <a:t>e</a:t>
            </a:r>
            <a:r>
              <a:rPr lang="en-US" sz="2800" dirty="0">
                <a:latin typeface="Times New Roman"/>
                <a:cs typeface="Times New Roman"/>
              </a:rPr>
              <a:t>y</a:t>
            </a:r>
            <a:r>
              <a:rPr lang="en-US" sz="2800" spc="-39" dirty="0">
                <a:latin typeface="Times New Roman"/>
                <a:cs typeface="Times New Roman"/>
              </a:rPr>
              <a:t> </a:t>
            </a:r>
            <a:r>
              <a:rPr lang="en-US" sz="2800" spc="9" dirty="0">
                <a:latin typeface="Times New Roman"/>
                <a:cs typeface="Times New Roman"/>
              </a:rPr>
              <a:t>c</a:t>
            </a:r>
            <a:r>
              <a:rPr lang="en-US" sz="2800" spc="-25" dirty="0">
                <a:latin typeface="Times New Roman"/>
                <a:cs typeface="Times New Roman"/>
              </a:rPr>
              <a:t>o</a:t>
            </a:r>
            <a:r>
              <a:rPr lang="en-US" sz="2800" spc="25" dirty="0">
                <a:latin typeface="Times New Roman"/>
                <a:cs typeface="Times New Roman"/>
              </a:rPr>
              <a:t>nn</a:t>
            </a:r>
            <a:r>
              <a:rPr lang="en-US" sz="2800" spc="-34" dirty="0">
                <a:latin typeface="Times New Roman"/>
                <a:cs typeface="Times New Roman"/>
              </a:rPr>
              <a:t>e</a:t>
            </a:r>
            <a:r>
              <a:rPr lang="en-US" sz="2800" spc="9" dirty="0">
                <a:latin typeface="Times New Roman"/>
                <a:cs typeface="Times New Roman"/>
              </a:rPr>
              <a:t>c</a:t>
            </a:r>
            <a:r>
              <a:rPr lang="en-US" sz="2800" dirty="0">
                <a:latin typeface="Times New Roman"/>
                <a:cs typeface="Times New Roman"/>
              </a:rPr>
              <a:t>t </a:t>
            </a:r>
            <a:r>
              <a:rPr lang="en-US" sz="2800" spc="25" dirty="0" smtClean="0">
                <a:latin typeface="Times New Roman"/>
                <a:cs typeface="Times New Roman"/>
              </a:rPr>
              <a:t>d</a:t>
            </a:r>
            <a:r>
              <a:rPr lang="en-US" sz="2800" spc="14" dirty="0" smtClean="0">
                <a:latin typeface="Times New Roman"/>
                <a:cs typeface="Times New Roman"/>
              </a:rPr>
              <a:t>i</a:t>
            </a:r>
            <a:r>
              <a:rPr lang="en-US" sz="2800" spc="-64" dirty="0" smtClean="0">
                <a:latin typeface="Times New Roman"/>
                <a:cs typeface="Times New Roman"/>
              </a:rPr>
              <a:t>f</a:t>
            </a:r>
            <a:r>
              <a:rPr lang="en-US" sz="2800" spc="-14" dirty="0" smtClean="0">
                <a:latin typeface="Times New Roman"/>
                <a:cs typeface="Times New Roman"/>
              </a:rPr>
              <a:t>f</a:t>
            </a:r>
            <a:r>
              <a:rPr lang="en-US" sz="2800" spc="-34" dirty="0" smtClean="0">
                <a:latin typeface="Times New Roman"/>
                <a:cs typeface="Times New Roman"/>
              </a:rPr>
              <a:t>e</a:t>
            </a:r>
            <a:r>
              <a:rPr lang="en-US" sz="2800" spc="-14" dirty="0" smtClean="0">
                <a:latin typeface="Times New Roman"/>
                <a:cs typeface="Times New Roman"/>
              </a:rPr>
              <a:t>r</a:t>
            </a:r>
            <a:r>
              <a:rPr lang="en-US" sz="2800" spc="-34" dirty="0" smtClean="0">
                <a:latin typeface="Times New Roman"/>
                <a:cs typeface="Times New Roman"/>
              </a:rPr>
              <a:t>e</a:t>
            </a:r>
            <a:r>
              <a:rPr lang="en-US" sz="2800" spc="25" dirty="0" smtClean="0">
                <a:latin typeface="Times New Roman"/>
                <a:cs typeface="Times New Roman"/>
              </a:rPr>
              <a:t>n</a:t>
            </a:r>
            <a:r>
              <a:rPr lang="en-US" sz="2800" dirty="0" smtClean="0">
                <a:latin typeface="Times New Roman"/>
                <a:cs typeface="Times New Roman"/>
              </a:rPr>
              <a:t>t</a:t>
            </a:r>
            <a:r>
              <a:rPr lang="en-US" sz="2800" spc="-19" dirty="0" smtClean="0">
                <a:latin typeface="Times New Roman"/>
                <a:cs typeface="Times New Roman"/>
              </a:rPr>
              <a:t> </a:t>
            </a:r>
            <a:r>
              <a:rPr lang="en-US" sz="2800" spc="25" dirty="0">
                <a:latin typeface="Times New Roman"/>
                <a:cs typeface="Times New Roman"/>
              </a:rPr>
              <a:t>d</a:t>
            </a:r>
            <a:r>
              <a:rPr lang="en-US" sz="2800" spc="-34" dirty="0">
                <a:latin typeface="Times New Roman"/>
                <a:cs typeface="Times New Roman"/>
              </a:rPr>
              <a:t>e</a:t>
            </a:r>
            <a:r>
              <a:rPr lang="en-US" sz="2800" spc="-25" dirty="0">
                <a:latin typeface="Times New Roman"/>
                <a:cs typeface="Times New Roman"/>
              </a:rPr>
              <a:t>v</a:t>
            </a:r>
            <a:r>
              <a:rPr lang="en-US" sz="2800" spc="14" dirty="0">
                <a:latin typeface="Times New Roman"/>
                <a:cs typeface="Times New Roman"/>
              </a:rPr>
              <a:t>i</a:t>
            </a:r>
            <a:r>
              <a:rPr lang="en-US" sz="2800" spc="9" dirty="0">
                <a:latin typeface="Times New Roman"/>
                <a:cs typeface="Times New Roman"/>
              </a:rPr>
              <a:t>c</a:t>
            </a:r>
            <a:r>
              <a:rPr lang="en-US" sz="2800" spc="-34" dirty="0">
                <a:latin typeface="Times New Roman"/>
                <a:cs typeface="Times New Roman"/>
              </a:rPr>
              <a:t>e</a:t>
            </a:r>
            <a:r>
              <a:rPr lang="en-US" sz="2800" dirty="0">
                <a:latin typeface="Times New Roman"/>
                <a:cs typeface="Times New Roman"/>
              </a:rPr>
              <a:t>s.</a:t>
            </a:r>
            <a:r>
              <a:rPr lang="en-US" sz="2800" spc="-25" dirty="0">
                <a:latin typeface="Times New Roman"/>
                <a:cs typeface="Times New Roman"/>
              </a:rPr>
              <a:t> o</a:t>
            </a:r>
            <a:r>
              <a:rPr lang="en-US" sz="2800" spc="25" dirty="0">
                <a:latin typeface="Times New Roman"/>
                <a:cs typeface="Times New Roman"/>
              </a:rPr>
              <a:t>p</a:t>
            </a:r>
            <a:r>
              <a:rPr lang="en-US" sz="2800" spc="14" dirty="0">
                <a:latin typeface="Times New Roman"/>
                <a:cs typeface="Times New Roman"/>
              </a:rPr>
              <a:t>ti</a:t>
            </a:r>
            <a:r>
              <a:rPr lang="en-US" sz="2800" spc="9" dirty="0">
                <a:latin typeface="Times New Roman"/>
                <a:cs typeface="Times New Roman"/>
              </a:rPr>
              <a:t>ca</a:t>
            </a:r>
            <a:r>
              <a:rPr lang="en-US" sz="2800" dirty="0">
                <a:latin typeface="Times New Roman"/>
                <a:cs typeface="Times New Roman"/>
              </a:rPr>
              <a:t>l</a:t>
            </a:r>
            <a:r>
              <a:rPr lang="en-US" sz="2800" spc="-64" dirty="0">
                <a:latin typeface="Times New Roman"/>
                <a:cs typeface="Times New Roman"/>
              </a:rPr>
              <a:t> </a:t>
            </a:r>
            <a:r>
              <a:rPr lang="en-US" sz="2800" spc="9" dirty="0" smtClean="0">
                <a:latin typeface="Times New Roman"/>
                <a:cs typeface="Times New Roman"/>
              </a:rPr>
              <a:t>ca</a:t>
            </a:r>
            <a:r>
              <a:rPr lang="en-US" sz="2800" spc="25" dirty="0" smtClean="0">
                <a:latin typeface="Times New Roman"/>
                <a:cs typeface="Times New Roman"/>
              </a:rPr>
              <a:t>b</a:t>
            </a:r>
            <a:r>
              <a:rPr lang="en-US" sz="2800" spc="-29" dirty="0" smtClean="0">
                <a:latin typeface="Times New Roman"/>
                <a:cs typeface="Times New Roman"/>
              </a:rPr>
              <a:t>l</a:t>
            </a:r>
            <a:r>
              <a:rPr lang="en-US" sz="2800" spc="-34" dirty="0" smtClean="0">
                <a:latin typeface="Times New Roman"/>
                <a:cs typeface="Times New Roman"/>
              </a:rPr>
              <a:t>e</a:t>
            </a:r>
            <a:r>
              <a:rPr lang="en-US" sz="2800" dirty="0" smtClean="0">
                <a:latin typeface="Times New Roman"/>
                <a:cs typeface="Times New Roman"/>
              </a:rPr>
              <a:t>s</a:t>
            </a:r>
            <a:r>
              <a:rPr lang="en-US" sz="2800" spc="-34" dirty="0" smtClean="0">
                <a:latin typeface="Times New Roman"/>
                <a:cs typeface="Times New Roman"/>
              </a:rPr>
              <a:t> </a:t>
            </a:r>
            <a:r>
              <a:rPr lang="en-US" sz="2800" spc="14" dirty="0" smtClean="0">
                <a:latin typeface="Times New Roman"/>
                <a:cs typeface="Times New Roman"/>
              </a:rPr>
              <a:t>t</a:t>
            </a:r>
            <a:r>
              <a:rPr lang="en-US" sz="2800" spc="-14" dirty="0" smtClean="0">
                <a:latin typeface="Times New Roman"/>
                <a:cs typeface="Times New Roman"/>
              </a:rPr>
              <a:t>r</a:t>
            </a:r>
            <a:r>
              <a:rPr lang="en-US" sz="2800" spc="9" dirty="0" smtClean="0">
                <a:latin typeface="Times New Roman"/>
                <a:cs typeface="Times New Roman"/>
              </a:rPr>
              <a:t>a</a:t>
            </a:r>
            <a:r>
              <a:rPr lang="en-US" sz="2800" spc="25" dirty="0" smtClean="0">
                <a:latin typeface="Times New Roman"/>
                <a:cs typeface="Times New Roman"/>
              </a:rPr>
              <a:t>n</a:t>
            </a:r>
            <a:r>
              <a:rPr lang="en-US" sz="2800" dirty="0" smtClean="0">
                <a:latin typeface="Times New Roman"/>
                <a:cs typeface="Times New Roman"/>
              </a:rPr>
              <a:t>smit</a:t>
            </a:r>
            <a:r>
              <a:rPr lang="en-US" sz="2800" spc="-139" dirty="0" smtClean="0">
                <a:latin typeface="Times New Roman"/>
                <a:cs typeface="Times New Roman"/>
              </a:rPr>
              <a:t> </a:t>
            </a:r>
            <a:r>
              <a:rPr lang="en-US" sz="2800" dirty="0">
                <a:latin typeface="Times New Roman"/>
                <a:cs typeface="Times New Roman"/>
              </a:rPr>
              <a:t>s</a:t>
            </a:r>
            <a:r>
              <a:rPr lang="en-US" sz="2800" spc="9" dirty="0">
                <a:latin typeface="Times New Roman"/>
                <a:cs typeface="Times New Roman"/>
              </a:rPr>
              <a:t>i</a:t>
            </a:r>
            <a:r>
              <a:rPr lang="en-US" sz="2800" spc="-25" dirty="0">
                <a:latin typeface="Times New Roman"/>
                <a:cs typeface="Times New Roman"/>
              </a:rPr>
              <a:t>g</a:t>
            </a:r>
            <a:r>
              <a:rPr lang="en-US" sz="2800" spc="25" dirty="0">
                <a:latin typeface="Times New Roman"/>
                <a:cs typeface="Times New Roman"/>
              </a:rPr>
              <a:t>n</a:t>
            </a:r>
            <a:r>
              <a:rPr lang="en-US" sz="2800" spc="9" dirty="0">
                <a:latin typeface="Times New Roman"/>
                <a:cs typeface="Times New Roman"/>
              </a:rPr>
              <a:t>a</a:t>
            </a:r>
            <a:r>
              <a:rPr lang="en-US" sz="2800" spc="-29" dirty="0">
                <a:latin typeface="Times New Roman"/>
                <a:cs typeface="Times New Roman"/>
              </a:rPr>
              <a:t>l</a:t>
            </a:r>
            <a:r>
              <a:rPr lang="en-US" sz="2800" dirty="0">
                <a:latin typeface="Times New Roman"/>
                <a:cs typeface="Times New Roman"/>
              </a:rPr>
              <a:t>s </a:t>
            </a:r>
            <a:r>
              <a:rPr lang="en-US" sz="2800" spc="-64" dirty="0" smtClean="0">
                <a:latin typeface="Times New Roman"/>
                <a:cs typeface="Times New Roman"/>
              </a:rPr>
              <a:t>w</a:t>
            </a:r>
            <a:r>
              <a:rPr lang="en-US" sz="2800" spc="14" dirty="0" smtClean="0">
                <a:latin typeface="Times New Roman"/>
                <a:cs typeface="Times New Roman"/>
              </a:rPr>
              <a:t>it</a:t>
            </a:r>
            <a:r>
              <a:rPr lang="en-US" sz="2800" dirty="0" smtClean="0">
                <a:latin typeface="Times New Roman"/>
                <a:cs typeface="Times New Roman"/>
              </a:rPr>
              <a:t>h</a:t>
            </a:r>
            <a:r>
              <a:rPr lang="en-US" sz="2800" spc="-9" dirty="0" smtClean="0">
                <a:latin typeface="Times New Roman"/>
                <a:cs typeface="Times New Roman"/>
              </a:rPr>
              <a:t> </a:t>
            </a:r>
            <a:r>
              <a:rPr lang="en-US" sz="2800" dirty="0">
                <a:latin typeface="Times New Roman"/>
                <a:cs typeface="Times New Roman"/>
              </a:rPr>
              <a:t>a</a:t>
            </a:r>
            <a:r>
              <a:rPr lang="en-US" sz="2800" spc="25" dirty="0">
                <a:latin typeface="Times New Roman"/>
                <a:cs typeface="Times New Roman"/>
              </a:rPr>
              <a:t> </a:t>
            </a:r>
            <a:r>
              <a:rPr lang="en-US" sz="2800" dirty="0">
                <a:latin typeface="Times New Roman"/>
                <a:cs typeface="Times New Roman"/>
              </a:rPr>
              <a:t>s</a:t>
            </a:r>
            <a:r>
              <a:rPr lang="en-US" sz="2800" spc="19" dirty="0">
                <a:latin typeface="Times New Roman"/>
                <a:cs typeface="Times New Roman"/>
              </a:rPr>
              <a:t>p</a:t>
            </a:r>
            <a:r>
              <a:rPr lang="en-US" sz="2800" spc="-34" dirty="0">
                <a:latin typeface="Times New Roman"/>
                <a:cs typeface="Times New Roman"/>
              </a:rPr>
              <a:t>ee</a:t>
            </a:r>
            <a:r>
              <a:rPr lang="en-US" sz="2800" dirty="0">
                <a:latin typeface="Times New Roman"/>
                <a:cs typeface="Times New Roman"/>
              </a:rPr>
              <a:t>d</a:t>
            </a:r>
            <a:r>
              <a:rPr lang="en-US" sz="2800" spc="-9" dirty="0">
                <a:latin typeface="Times New Roman"/>
                <a:cs typeface="Times New Roman"/>
              </a:rPr>
              <a:t> </a:t>
            </a:r>
            <a:r>
              <a:rPr lang="en-US" sz="2800" spc="-25" dirty="0">
                <a:latin typeface="Times New Roman"/>
                <a:cs typeface="Times New Roman"/>
              </a:rPr>
              <a:t>o</a:t>
            </a:r>
            <a:r>
              <a:rPr lang="en-US" sz="2800" dirty="0">
                <a:latin typeface="Times New Roman"/>
                <a:cs typeface="Times New Roman"/>
              </a:rPr>
              <a:t>f</a:t>
            </a:r>
            <a:r>
              <a:rPr lang="en-US" sz="2800" spc="-34" dirty="0">
                <a:latin typeface="Times New Roman"/>
                <a:cs typeface="Times New Roman"/>
              </a:rPr>
              <a:t> </a:t>
            </a:r>
            <a:r>
              <a:rPr lang="en-US" sz="2800" spc="-29" dirty="0">
                <a:latin typeface="Times New Roman"/>
                <a:cs typeface="Times New Roman"/>
              </a:rPr>
              <a:t>l</a:t>
            </a:r>
            <a:r>
              <a:rPr lang="en-US" sz="2800" spc="14" dirty="0">
                <a:latin typeface="Times New Roman"/>
                <a:cs typeface="Times New Roman"/>
              </a:rPr>
              <a:t>i</a:t>
            </a:r>
            <a:r>
              <a:rPr lang="en-US" sz="2800" spc="-25" dirty="0">
                <a:latin typeface="Times New Roman"/>
                <a:cs typeface="Times New Roman"/>
              </a:rPr>
              <a:t>g</a:t>
            </a:r>
            <a:r>
              <a:rPr lang="en-US" sz="2800" spc="25" dirty="0">
                <a:latin typeface="Times New Roman"/>
                <a:cs typeface="Times New Roman"/>
              </a:rPr>
              <a:t>h</a:t>
            </a:r>
            <a:r>
              <a:rPr lang="en-US" sz="2800" spc="14" dirty="0">
                <a:latin typeface="Times New Roman"/>
                <a:cs typeface="Times New Roman"/>
              </a:rPr>
              <a:t>t</a:t>
            </a:r>
            <a:r>
              <a:rPr lang="en-US" sz="2800" spc="9" dirty="0">
                <a:latin typeface="Times New Roman"/>
                <a:cs typeface="Times New Roman"/>
              </a:rPr>
              <a:t>.</a:t>
            </a:r>
            <a:r>
              <a:rPr lang="en-US" sz="2800" spc="-14" dirty="0">
                <a:latin typeface="Times New Roman"/>
                <a:cs typeface="Times New Roman"/>
              </a:rPr>
              <a:t>(</a:t>
            </a:r>
            <a:r>
              <a:rPr lang="en-US" sz="2800" spc="25" dirty="0">
                <a:latin typeface="Times New Roman"/>
                <a:cs typeface="Times New Roman"/>
              </a:rPr>
              <a:t>3</a:t>
            </a:r>
            <a:r>
              <a:rPr lang="en-US" sz="2800" spc="-25" dirty="0">
                <a:latin typeface="Times New Roman"/>
                <a:cs typeface="Times New Roman"/>
              </a:rPr>
              <a:t>x</a:t>
            </a:r>
            <a:r>
              <a:rPr lang="en-US" sz="2800" spc="25" dirty="0">
                <a:latin typeface="Times New Roman"/>
                <a:cs typeface="Times New Roman"/>
              </a:rPr>
              <a:t>1</a:t>
            </a:r>
            <a:r>
              <a:rPr lang="en-US" sz="2800" spc="39" dirty="0">
                <a:latin typeface="Times New Roman"/>
                <a:cs typeface="Times New Roman"/>
              </a:rPr>
              <a:t>0</a:t>
            </a:r>
            <a:r>
              <a:rPr lang="en-US" sz="2800" baseline="20705" dirty="0">
                <a:latin typeface="Times New Roman"/>
                <a:cs typeface="Times New Roman"/>
              </a:rPr>
              <a:t>8</a:t>
            </a:r>
            <a:r>
              <a:rPr lang="en-US" sz="2800" dirty="0">
                <a:latin typeface="Times New Roman"/>
                <a:cs typeface="Times New Roman"/>
              </a:rPr>
              <a:t>m</a:t>
            </a:r>
            <a:r>
              <a:rPr lang="en-US" sz="2800" spc="-34" dirty="0">
                <a:latin typeface="Times New Roman"/>
                <a:cs typeface="Times New Roman"/>
              </a:rPr>
              <a:t>/</a:t>
            </a:r>
            <a:r>
              <a:rPr lang="en-US" sz="2800" dirty="0">
                <a:latin typeface="Times New Roman"/>
                <a:cs typeface="Times New Roman"/>
              </a:rPr>
              <a:t>s)</a:t>
            </a:r>
          </a:p>
          <a:p>
            <a:pPr marL="357123" indent="-341680">
              <a:lnSpc>
                <a:spcPct val="100041"/>
              </a:lnSpc>
              <a:spcBef>
                <a:spcPts val="987"/>
              </a:spcBef>
            </a:pPr>
            <a:r>
              <a:rPr lang="en-US" sz="2800" b="1" spc="-9" dirty="0" smtClean="0">
                <a:latin typeface="Times New Roman"/>
                <a:cs typeface="Times New Roman"/>
              </a:rPr>
              <a:t>S</a:t>
            </a:r>
            <a:r>
              <a:rPr lang="en-US" sz="2800" b="1" spc="25" dirty="0" smtClean="0">
                <a:latin typeface="Times New Roman"/>
                <a:cs typeface="Times New Roman"/>
              </a:rPr>
              <a:t>a</a:t>
            </a:r>
            <a:r>
              <a:rPr lang="en-US" sz="2800" b="1" spc="-14" dirty="0" smtClean="0">
                <a:latin typeface="Times New Roman"/>
                <a:cs typeface="Times New Roman"/>
              </a:rPr>
              <a:t>t</a:t>
            </a:r>
            <a:r>
              <a:rPr lang="en-US" sz="2800" b="1" spc="9" dirty="0" smtClean="0">
                <a:latin typeface="Times New Roman"/>
                <a:cs typeface="Times New Roman"/>
              </a:rPr>
              <a:t>e</a:t>
            </a:r>
            <a:r>
              <a:rPr lang="en-US" sz="2800" b="1" spc="14" dirty="0" smtClean="0">
                <a:latin typeface="Times New Roman"/>
                <a:cs typeface="Times New Roman"/>
              </a:rPr>
              <a:t>lli</a:t>
            </a:r>
            <a:r>
              <a:rPr lang="en-US" sz="2800" b="1" spc="-14" dirty="0" smtClean="0">
                <a:latin typeface="Times New Roman"/>
                <a:cs typeface="Times New Roman"/>
              </a:rPr>
              <a:t>t</a:t>
            </a:r>
            <a:r>
              <a:rPr lang="en-US" sz="2800" b="1" dirty="0" smtClean="0">
                <a:latin typeface="Times New Roman"/>
                <a:cs typeface="Times New Roman"/>
              </a:rPr>
              <a:t>e</a:t>
            </a:r>
            <a:r>
              <a:rPr lang="en-US" sz="2800" b="1" spc="-119" dirty="0" smtClean="0">
                <a:latin typeface="Times New Roman"/>
                <a:cs typeface="Times New Roman"/>
              </a:rPr>
              <a:t> </a:t>
            </a:r>
            <a:r>
              <a:rPr lang="en-US" sz="2800" b="1" spc="14" dirty="0">
                <a:latin typeface="Times New Roman"/>
                <a:cs typeface="Times New Roman"/>
              </a:rPr>
              <a:t>i</a:t>
            </a:r>
            <a:r>
              <a:rPr lang="en-US" sz="2800" b="1" dirty="0">
                <a:latin typeface="Times New Roman"/>
                <a:cs typeface="Times New Roman"/>
              </a:rPr>
              <a:t>n</a:t>
            </a:r>
            <a:r>
              <a:rPr lang="en-US" sz="2800" b="1" spc="-39" dirty="0">
                <a:latin typeface="Times New Roman"/>
                <a:cs typeface="Times New Roman"/>
              </a:rPr>
              <a:t> </a:t>
            </a:r>
            <a:r>
              <a:rPr lang="en-US" sz="2800" b="1" dirty="0">
                <a:latin typeface="Times New Roman"/>
                <a:cs typeface="Times New Roman"/>
              </a:rPr>
              <a:t>s</a:t>
            </a:r>
            <a:r>
              <a:rPr lang="en-US" sz="2800" b="1" spc="-14" dirty="0">
                <a:latin typeface="Times New Roman"/>
                <a:cs typeface="Times New Roman"/>
              </a:rPr>
              <a:t>p</a:t>
            </a:r>
            <a:r>
              <a:rPr lang="en-US" sz="2800" b="1" spc="25" dirty="0">
                <a:latin typeface="Times New Roman"/>
                <a:cs typeface="Times New Roman"/>
              </a:rPr>
              <a:t>a</a:t>
            </a:r>
            <a:r>
              <a:rPr lang="en-US" sz="2800" b="1" spc="9" dirty="0">
                <a:latin typeface="Times New Roman"/>
                <a:cs typeface="Times New Roman"/>
              </a:rPr>
              <a:t>ce</a:t>
            </a:r>
            <a:r>
              <a:rPr lang="en-US" sz="2800" b="1" dirty="0">
                <a:latin typeface="Times New Roman"/>
                <a:cs typeface="Times New Roman"/>
              </a:rPr>
              <a:t>:</a:t>
            </a:r>
            <a:r>
              <a:rPr lang="en-US" sz="2800" b="1" spc="-19" dirty="0">
                <a:latin typeface="Times New Roman"/>
                <a:cs typeface="Times New Roman"/>
              </a:rPr>
              <a:t> </a:t>
            </a:r>
            <a:r>
              <a:rPr lang="en-US" sz="2800" dirty="0">
                <a:latin typeface="Times New Roman"/>
                <a:cs typeface="Times New Roman"/>
              </a:rPr>
              <a:t>sa</a:t>
            </a:r>
            <a:r>
              <a:rPr lang="en-US" sz="2800" spc="25" dirty="0">
                <a:latin typeface="Times New Roman"/>
                <a:cs typeface="Times New Roman"/>
              </a:rPr>
              <a:t>t</a:t>
            </a:r>
            <a:r>
              <a:rPr lang="en-US" sz="2800" spc="-34" dirty="0">
                <a:latin typeface="Times New Roman"/>
                <a:cs typeface="Times New Roman"/>
              </a:rPr>
              <a:t>e</a:t>
            </a:r>
            <a:r>
              <a:rPr lang="en-US" sz="2800" spc="-29" dirty="0">
                <a:latin typeface="Times New Roman"/>
                <a:cs typeface="Times New Roman"/>
              </a:rPr>
              <a:t>ll</a:t>
            </a:r>
            <a:r>
              <a:rPr lang="en-US" sz="2800" spc="14" dirty="0">
                <a:latin typeface="Times New Roman"/>
                <a:cs typeface="Times New Roman"/>
              </a:rPr>
              <a:t>it</a:t>
            </a:r>
            <a:r>
              <a:rPr lang="en-US" sz="2800" dirty="0">
                <a:latin typeface="Times New Roman"/>
                <a:cs typeface="Times New Roman"/>
              </a:rPr>
              <a:t>e</a:t>
            </a:r>
            <a:r>
              <a:rPr lang="en-US" sz="2800" spc="-19" dirty="0">
                <a:latin typeface="Times New Roman"/>
                <a:cs typeface="Times New Roman"/>
              </a:rPr>
              <a:t> </a:t>
            </a:r>
            <a:r>
              <a:rPr lang="en-US" sz="2800" spc="25" dirty="0">
                <a:latin typeface="Times New Roman"/>
                <a:cs typeface="Times New Roman"/>
              </a:rPr>
              <a:t>d</a:t>
            </a:r>
            <a:r>
              <a:rPr lang="en-US" sz="2800" spc="14" dirty="0">
                <a:latin typeface="Times New Roman"/>
                <a:cs typeface="Times New Roman"/>
              </a:rPr>
              <a:t>i</a:t>
            </a:r>
            <a:r>
              <a:rPr lang="en-US" sz="2800" dirty="0">
                <a:latin typeface="Times New Roman"/>
                <a:cs typeface="Times New Roman"/>
              </a:rPr>
              <a:t>s</a:t>
            </a:r>
            <a:r>
              <a:rPr lang="en-US" sz="2800" spc="19" dirty="0">
                <a:latin typeface="Times New Roman"/>
                <a:cs typeface="Times New Roman"/>
              </a:rPr>
              <a:t>h</a:t>
            </a:r>
            <a:r>
              <a:rPr lang="en-US" sz="2800" spc="-34" dirty="0">
                <a:latin typeface="Times New Roman"/>
                <a:cs typeface="Times New Roman"/>
              </a:rPr>
              <a:t>e</a:t>
            </a:r>
            <a:r>
              <a:rPr lang="en-US" sz="2800" dirty="0">
                <a:latin typeface="Times New Roman"/>
                <a:cs typeface="Times New Roman"/>
              </a:rPr>
              <a:t>s</a:t>
            </a:r>
            <a:r>
              <a:rPr lang="en-US" sz="2800" spc="-34" dirty="0">
                <a:latin typeface="Times New Roman"/>
                <a:cs typeface="Times New Roman"/>
              </a:rPr>
              <a:t> </a:t>
            </a:r>
            <a:r>
              <a:rPr lang="en-US" sz="2800" spc="9" dirty="0">
                <a:latin typeface="Times New Roman"/>
                <a:cs typeface="Times New Roman"/>
              </a:rPr>
              <a:t>ca</a:t>
            </a:r>
            <a:r>
              <a:rPr lang="en-US" sz="2800" spc="25" dirty="0">
                <a:latin typeface="Times New Roman"/>
                <a:cs typeface="Times New Roman"/>
              </a:rPr>
              <a:t>p</a:t>
            </a:r>
            <a:r>
              <a:rPr lang="en-US" sz="2800" spc="14" dirty="0">
                <a:latin typeface="Times New Roman"/>
                <a:cs typeface="Times New Roman"/>
              </a:rPr>
              <a:t>t</a:t>
            </a:r>
            <a:r>
              <a:rPr lang="en-US" sz="2800" spc="25" dirty="0">
                <a:latin typeface="Times New Roman"/>
                <a:cs typeface="Times New Roman"/>
              </a:rPr>
              <a:t>u</a:t>
            </a:r>
            <a:r>
              <a:rPr lang="en-US" sz="2800" spc="-14" dirty="0">
                <a:latin typeface="Times New Roman"/>
                <a:cs typeface="Times New Roman"/>
              </a:rPr>
              <a:t>r</a:t>
            </a:r>
            <a:r>
              <a:rPr lang="en-US" sz="2800" dirty="0">
                <a:latin typeface="Times New Roman"/>
                <a:cs typeface="Times New Roman"/>
              </a:rPr>
              <a:t>e</a:t>
            </a:r>
            <a:r>
              <a:rPr lang="en-US" sz="2800" spc="-169" dirty="0">
                <a:latin typeface="Times New Roman"/>
                <a:cs typeface="Times New Roman"/>
              </a:rPr>
              <a:t> </a:t>
            </a:r>
            <a:r>
              <a:rPr lang="en-US" sz="2800" dirty="0">
                <a:latin typeface="Times New Roman"/>
                <a:cs typeface="Times New Roman"/>
              </a:rPr>
              <a:t>s</a:t>
            </a:r>
            <a:r>
              <a:rPr lang="en-US" sz="2800" spc="9" dirty="0">
                <a:latin typeface="Times New Roman"/>
                <a:cs typeface="Times New Roman"/>
              </a:rPr>
              <a:t>i</a:t>
            </a:r>
            <a:r>
              <a:rPr lang="en-US" sz="2800" spc="-25" dirty="0">
                <a:latin typeface="Times New Roman"/>
                <a:cs typeface="Times New Roman"/>
              </a:rPr>
              <a:t>g</a:t>
            </a:r>
            <a:r>
              <a:rPr lang="en-US" sz="2800" spc="25" dirty="0">
                <a:latin typeface="Times New Roman"/>
                <a:cs typeface="Times New Roman"/>
              </a:rPr>
              <a:t>n</a:t>
            </a:r>
            <a:r>
              <a:rPr lang="en-US" sz="2800" spc="9" dirty="0">
                <a:latin typeface="Times New Roman"/>
                <a:cs typeface="Times New Roman"/>
              </a:rPr>
              <a:t>a</a:t>
            </a:r>
            <a:r>
              <a:rPr lang="en-US" sz="2800" spc="-29" dirty="0">
                <a:latin typeface="Times New Roman"/>
                <a:cs typeface="Times New Roman"/>
              </a:rPr>
              <a:t>l</a:t>
            </a:r>
            <a:r>
              <a:rPr lang="en-US" sz="2800" dirty="0">
                <a:latin typeface="Times New Roman"/>
                <a:cs typeface="Times New Roman"/>
              </a:rPr>
              <a:t>s </a:t>
            </a:r>
            <a:r>
              <a:rPr lang="en-US" sz="2800" spc="-14" dirty="0">
                <a:latin typeface="Times New Roman"/>
                <a:cs typeface="Times New Roman"/>
              </a:rPr>
              <a:t>fr</a:t>
            </a:r>
            <a:r>
              <a:rPr lang="en-US" sz="2800" spc="-25" dirty="0">
                <a:latin typeface="Times New Roman"/>
                <a:cs typeface="Times New Roman"/>
              </a:rPr>
              <a:t>o</a:t>
            </a:r>
            <a:r>
              <a:rPr lang="en-US" sz="2800" dirty="0">
                <a:latin typeface="Times New Roman"/>
                <a:cs typeface="Times New Roman"/>
              </a:rPr>
              <a:t>m s</a:t>
            </a:r>
            <a:r>
              <a:rPr lang="en-US" sz="2800" spc="14" dirty="0">
                <a:latin typeface="Times New Roman"/>
                <a:cs typeface="Times New Roman"/>
              </a:rPr>
              <a:t>at</a:t>
            </a:r>
            <a:r>
              <a:rPr lang="en-US" sz="2800" spc="-34" dirty="0">
                <a:latin typeface="Times New Roman"/>
                <a:cs typeface="Times New Roman"/>
              </a:rPr>
              <a:t>e</a:t>
            </a:r>
            <a:r>
              <a:rPr lang="en-US" sz="2800" spc="-29" dirty="0">
                <a:latin typeface="Times New Roman"/>
                <a:cs typeface="Times New Roman"/>
              </a:rPr>
              <a:t>ll</a:t>
            </a:r>
            <a:r>
              <a:rPr lang="en-US" sz="2800" spc="14" dirty="0">
                <a:latin typeface="Times New Roman"/>
                <a:cs typeface="Times New Roman"/>
              </a:rPr>
              <a:t>it</a:t>
            </a:r>
            <a:r>
              <a:rPr lang="en-US" sz="2800" spc="-34" dirty="0">
                <a:latin typeface="Times New Roman"/>
                <a:cs typeface="Times New Roman"/>
              </a:rPr>
              <a:t>e</a:t>
            </a:r>
            <a:r>
              <a:rPr lang="en-US" sz="2800" dirty="0">
                <a:latin typeface="Times New Roman"/>
                <a:cs typeface="Times New Roman"/>
              </a:rPr>
              <a:t>s </a:t>
            </a:r>
            <a:r>
              <a:rPr lang="en-US" sz="2800" spc="25" dirty="0">
                <a:latin typeface="Times New Roman"/>
                <a:cs typeface="Times New Roman"/>
              </a:rPr>
              <a:t>i</a:t>
            </a:r>
            <a:r>
              <a:rPr lang="en-US" sz="2800" dirty="0">
                <a:latin typeface="Times New Roman"/>
                <a:cs typeface="Times New Roman"/>
              </a:rPr>
              <a:t>n</a:t>
            </a:r>
            <a:r>
              <a:rPr lang="en-US" sz="2800" spc="-9" dirty="0">
                <a:latin typeface="Times New Roman"/>
                <a:cs typeface="Times New Roman"/>
              </a:rPr>
              <a:t> </a:t>
            </a:r>
            <a:r>
              <a:rPr lang="en-US" sz="2800" dirty="0">
                <a:latin typeface="Times New Roman"/>
                <a:cs typeface="Times New Roman"/>
              </a:rPr>
              <a:t>s</a:t>
            </a:r>
            <a:r>
              <a:rPr lang="en-US" sz="2800" spc="19" dirty="0">
                <a:latin typeface="Times New Roman"/>
                <a:cs typeface="Times New Roman"/>
              </a:rPr>
              <a:t>p</a:t>
            </a:r>
            <a:r>
              <a:rPr lang="en-US" sz="2800" spc="9" dirty="0">
                <a:latin typeface="Times New Roman"/>
                <a:cs typeface="Times New Roman"/>
              </a:rPr>
              <a:t>ac</a:t>
            </a:r>
            <a:r>
              <a:rPr lang="en-US" sz="2800" dirty="0">
                <a:latin typeface="Times New Roman"/>
                <a:cs typeface="Times New Roman"/>
              </a:rPr>
              <a:t>e</a:t>
            </a:r>
            <a:r>
              <a:rPr lang="en-US" sz="2800" spc="-64" dirty="0">
                <a:latin typeface="Times New Roman"/>
                <a:cs typeface="Times New Roman"/>
              </a:rPr>
              <a:t> </a:t>
            </a:r>
            <a:r>
              <a:rPr lang="en-US" sz="2800" spc="9" dirty="0">
                <a:latin typeface="Times New Roman"/>
                <a:cs typeface="Times New Roman"/>
              </a:rPr>
              <a:t>a</a:t>
            </a:r>
            <a:r>
              <a:rPr lang="en-US" sz="2800" spc="25" dirty="0">
                <a:latin typeface="Times New Roman"/>
                <a:cs typeface="Times New Roman"/>
              </a:rPr>
              <a:t>n</a:t>
            </a:r>
            <a:r>
              <a:rPr lang="en-US" sz="2800" dirty="0">
                <a:latin typeface="Times New Roman"/>
                <a:cs typeface="Times New Roman"/>
              </a:rPr>
              <a:t>d</a:t>
            </a:r>
            <a:r>
              <a:rPr lang="en-US" sz="2800" spc="-54" dirty="0">
                <a:latin typeface="Times New Roman"/>
                <a:cs typeface="Times New Roman"/>
              </a:rPr>
              <a:t> </a:t>
            </a:r>
            <a:r>
              <a:rPr lang="en-US" sz="2800" spc="14" dirty="0">
                <a:latin typeface="Times New Roman"/>
                <a:cs typeface="Times New Roman"/>
              </a:rPr>
              <a:t>t</a:t>
            </a:r>
            <a:r>
              <a:rPr lang="en-US" sz="2800" spc="-14" dirty="0">
                <a:latin typeface="Times New Roman"/>
                <a:cs typeface="Times New Roman"/>
              </a:rPr>
              <a:t>r</a:t>
            </a:r>
            <a:r>
              <a:rPr lang="en-US" sz="2800" spc="9" dirty="0">
                <a:latin typeface="Times New Roman"/>
                <a:cs typeface="Times New Roman"/>
              </a:rPr>
              <a:t>a</a:t>
            </a:r>
            <a:r>
              <a:rPr lang="en-US" sz="2800" spc="25" dirty="0">
                <a:latin typeface="Times New Roman"/>
                <a:cs typeface="Times New Roman"/>
              </a:rPr>
              <a:t>n</a:t>
            </a:r>
            <a:r>
              <a:rPr lang="en-US" sz="2800" dirty="0">
                <a:latin typeface="Times New Roman"/>
                <a:cs typeface="Times New Roman"/>
              </a:rPr>
              <a:t>smi</a:t>
            </a:r>
            <a:r>
              <a:rPr lang="en-US" sz="2800" spc="25" dirty="0">
                <a:latin typeface="Times New Roman"/>
                <a:cs typeface="Times New Roman"/>
              </a:rPr>
              <a:t>t</a:t>
            </a:r>
            <a:r>
              <a:rPr lang="en-US" sz="2800" dirty="0">
                <a:latin typeface="Times New Roman"/>
                <a:cs typeface="Times New Roman"/>
              </a:rPr>
              <a:t>s</a:t>
            </a:r>
            <a:r>
              <a:rPr lang="en-US" sz="2800" spc="-129" dirty="0">
                <a:latin typeface="Times New Roman"/>
                <a:cs typeface="Times New Roman"/>
              </a:rPr>
              <a:t> </a:t>
            </a:r>
            <a:r>
              <a:rPr lang="en-US" sz="2800" spc="14" dirty="0">
                <a:latin typeface="Times New Roman"/>
                <a:cs typeface="Times New Roman"/>
              </a:rPr>
              <a:t>t</a:t>
            </a:r>
            <a:r>
              <a:rPr lang="en-US" sz="2800" spc="25" dirty="0">
                <a:latin typeface="Times New Roman"/>
                <a:cs typeface="Times New Roman"/>
              </a:rPr>
              <a:t>h</a:t>
            </a:r>
            <a:r>
              <a:rPr lang="en-US" sz="2800" spc="-34" dirty="0">
                <a:latin typeface="Times New Roman"/>
                <a:cs typeface="Times New Roman"/>
              </a:rPr>
              <a:t>e</a:t>
            </a:r>
            <a:r>
              <a:rPr lang="en-US" sz="2800" dirty="0">
                <a:latin typeface="Times New Roman"/>
                <a:cs typeface="Times New Roman"/>
              </a:rPr>
              <a:t>m</a:t>
            </a:r>
            <a:r>
              <a:rPr lang="en-US" sz="2800" spc="-34" dirty="0">
                <a:latin typeface="Times New Roman"/>
                <a:cs typeface="Times New Roman"/>
              </a:rPr>
              <a:t> </a:t>
            </a:r>
            <a:r>
              <a:rPr lang="en-US" sz="2800" spc="14" dirty="0" smtClean="0">
                <a:latin typeface="Times New Roman"/>
                <a:cs typeface="Times New Roman"/>
              </a:rPr>
              <a:t>t</a:t>
            </a:r>
            <a:r>
              <a:rPr lang="en-US" sz="2800" dirty="0" smtClean="0">
                <a:latin typeface="Times New Roman"/>
                <a:cs typeface="Times New Roman"/>
              </a:rPr>
              <a:t>o </a:t>
            </a:r>
            <a:r>
              <a:rPr lang="en-US" sz="2800" spc="14" dirty="0" smtClean="0">
                <a:latin typeface="Times New Roman"/>
                <a:cs typeface="Times New Roman"/>
              </a:rPr>
              <a:t>t</a:t>
            </a:r>
            <a:r>
              <a:rPr lang="en-US" sz="2800" spc="19" dirty="0" smtClean="0">
                <a:latin typeface="Times New Roman"/>
                <a:cs typeface="Times New Roman"/>
              </a:rPr>
              <a:t>h</a:t>
            </a:r>
            <a:r>
              <a:rPr lang="en-US" sz="2800" spc="-34" dirty="0" smtClean="0">
                <a:latin typeface="Times New Roman"/>
                <a:cs typeface="Times New Roman"/>
              </a:rPr>
              <a:t>e</a:t>
            </a:r>
            <a:r>
              <a:rPr lang="en-US" sz="2800" spc="14" dirty="0" smtClean="0">
                <a:latin typeface="Times New Roman"/>
                <a:cs typeface="Times New Roman"/>
              </a:rPr>
              <a:t>i</a:t>
            </a:r>
            <a:r>
              <a:rPr lang="en-US" sz="2800" dirty="0" smtClean="0">
                <a:latin typeface="Times New Roman"/>
                <a:cs typeface="Times New Roman"/>
              </a:rPr>
              <a:t>r</a:t>
            </a:r>
            <a:r>
              <a:rPr lang="en-US" sz="2800" spc="-32" dirty="0" smtClean="0">
                <a:latin typeface="Times New Roman"/>
                <a:cs typeface="Times New Roman"/>
              </a:rPr>
              <a:t> </a:t>
            </a:r>
            <a:r>
              <a:rPr lang="en-US" sz="2800" spc="-14" dirty="0">
                <a:latin typeface="Times New Roman"/>
                <a:cs typeface="Times New Roman"/>
              </a:rPr>
              <a:t>r</a:t>
            </a:r>
            <a:r>
              <a:rPr lang="en-US" sz="2800" spc="-34" dirty="0">
                <a:latin typeface="Times New Roman"/>
                <a:cs typeface="Times New Roman"/>
              </a:rPr>
              <a:t>e</a:t>
            </a:r>
            <a:r>
              <a:rPr lang="en-US" sz="2800" spc="19" dirty="0">
                <a:latin typeface="Times New Roman"/>
                <a:cs typeface="Times New Roman"/>
              </a:rPr>
              <a:t>qu</a:t>
            </a:r>
            <a:r>
              <a:rPr lang="en-US" sz="2800" spc="14" dirty="0">
                <a:latin typeface="Times New Roman"/>
                <a:cs typeface="Times New Roman"/>
              </a:rPr>
              <a:t>i</a:t>
            </a:r>
            <a:r>
              <a:rPr lang="en-US" sz="2800" spc="-14" dirty="0">
                <a:latin typeface="Times New Roman"/>
                <a:cs typeface="Times New Roman"/>
              </a:rPr>
              <a:t>r</a:t>
            </a:r>
            <a:r>
              <a:rPr lang="en-US" sz="2800" spc="-34" dirty="0">
                <a:latin typeface="Times New Roman"/>
                <a:cs typeface="Times New Roman"/>
              </a:rPr>
              <a:t>e</a:t>
            </a:r>
            <a:r>
              <a:rPr lang="en-US" sz="2800" dirty="0">
                <a:latin typeface="Times New Roman"/>
                <a:cs typeface="Times New Roman"/>
              </a:rPr>
              <a:t>d</a:t>
            </a:r>
            <a:r>
              <a:rPr lang="en-US" sz="2800" spc="-76" dirty="0">
                <a:latin typeface="Times New Roman"/>
                <a:cs typeface="Times New Roman"/>
              </a:rPr>
              <a:t> </a:t>
            </a:r>
            <a:r>
              <a:rPr lang="en-US" sz="2800" spc="19" dirty="0">
                <a:latin typeface="Times New Roman"/>
                <a:cs typeface="Times New Roman"/>
              </a:rPr>
              <a:t>d</a:t>
            </a:r>
            <a:r>
              <a:rPr lang="en-US" sz="2800" spc="-34" dirty="0">
                <a:latin typeface="Times New Roman"/>
                <a:cs typeface="Times New Roman"/>
              </a:rPr>
              <a:t>e</a:t>
            </a:r>
            <a:r>
              <a:rPr lang="en-US" sz="2800" dirty="0">
                <a:latin typeface="Times New Roman"/>
                <a:cs typeface="Times New Roman"/>
              </a:rPr>
              <a:t>s</a:t>
            </a:r>
            <a:r>
              <a:rPr lang="en-US" sz="2800" spc="9" dirty="0">
                <a:latin typeface="Times New Roman"/>
                <a:cs typeface="Times New Roman"/>
              </a:rPr>
              <a:t>t</a:t>
            </a:r>
            <a:r>
              <a:rPr lang="en-US" sz="2800" spc="14" dirty="0">
                <a:latin typeface="Times New Roman"/>
                <a:cs typeface="Times New Roman"/>
              </a:rPr>
              <a:t>i</a:t>
            </a:r>
            <a:r>
              <a:rPr lang="en-US" sz="2800" spc="19" dirty="0">
                <a:latin typeface="Times New Roman"/>
                <a:cs typeface="Times New Roman"/>
              </a:rPr>
              <a:t>n</a:t>
            </a:r>
            <a:r>
              <a:rPr lang="en-US" sz="2800" spc="9" dirty="0">
                <a:latin typeface="Times New Roman"/>
                <a:cs typeface="Times New Roman"/>
              </a:rPr>
              <a:t>a</a:t>
            </a:r>
            <a:r>
              <a:rPr lang="en-US" sz="2800" spc="14" dirty="0">
                <a:latin typeface="Times New Roman"/>
                <a:cs typeface="Times New Roman"/>
              </a:rPr>
              <a:t>ti</a:t>
            </a:r>
            <a:r>
              <a:rPr lang="en-US" sz="2800" spc="-25" dirty="0">
                <a:latin typeface="Times New Roman"/>
                <a:cs typeface="Times New Roman"/>
              </a:rPr>
              <a:t>on</a:t>
            </a:r>
            <a:r>
              <a:rPr lang="en-US" sz="2800" dirty="0">
                <a:latin typeface="Times New Roman"/>
                <a:cs typeface="Times New Roman"/>
              </a:rPr>
              <a:t>s.</a:t>
            </a:r>
          </a:p>
          <a:p>
            <a:pPr marL="514350" indent="-514350">
              <a:buFont typeface="+mj-lt"/>
              <a:buAutoNum type="arabicPeriod"/>
            </a:pPr>
            <a:endParaRPr lang="en-US" b="1" i="1" dirty="0"/>
          </a:p>
        </p:txBody>
      </p:sp>
    </p:spTree>
    <p:extLst>
      <p:ext uri="{BB962C8B-B14F-4D97-AF65-F5344CB8AC3E}">
        <p14:creationId xmlns:p14="http://schemas.microsoft.com/office/powerpoint/2010/main" val="272365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data and information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4291994"/>
              </p:ext>
            </p:extLst>
          </p:nvPr>
        </p:nvGraphicFramePr>
        <p:xfrm>
          <a:off x="457200" y="1600200"/>
          <a:ext cx="8229600" cy="4953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570615321"/>
                    </a:ext>
                  </a:extLst>
                </a:gridCol>
                <a:gridCol w="4114800">
                  <a:extLst>
                    <a:ext uri="{9D8B030D-6E8A-4147-A177-3AD203B41FA5}">
                      <a16:colId xmlns:a16="http://schemas.microsoft.com/office/drawing/2014/main" val="3076159466"/>
                    </a:ext>
                  </a:extLst>
                </a:gridCol>
              </a:tblGrid>
              <a:tr h="1238250">
                <a:tc>
                  <a:txBody>
                    <a:bodyPr/>
                    <a:lstStyle/>
                    <a:p>
                      <a:r>
                        <a:rPr lang="en-US" dirty="0" smtClean="0"/>
                        <a:t>DATA</a:t>
                      </a:r>
                      <a:endParaRPr lang="en-US" dirty="0"/>
                    </a:p>
                  </a:txBody>
                  <a:tcPr/>
                </a:tc>
                <a:tc>
                  <a:txBody>
                    <a:bodyPr/>
                    <a:lstStyle/>
                    <a:p>
                      <a:r>
                        <a:rPr lang="en-US" dirty="0" smtClean="0"/>
                        <a:t>INFORMATION</a:t>
                      </a:r>
                      <a:endParaRPr lang="en-US" dirty="0"/>
                    </a:p>
                  </a:txBody>
                  <a:tcPr/>
                </a:tc>
                <a:extLst>
                  <a:ext uri="{0D108BD9-81ED-4DB2-BD59-A6C34878D82A}">
                    <a16:rowId xmlns:a16="http://schemas.microsoft.com/office/drawing/2014/main" val="3285857909"/>
                  </a:ext>
                </a:extLst>
              </a:tr>
              <a:tr h="1238250">
                <a:tc>
                  <a:txBody>
                    <a:bodyPr/>
                    <a:lstStyle/>
                    <a:p>
                      <a:r>
                        <a:rPr lang="en-US" dirty="0" smtClean="0"/>
                        <a:t>Is</a:t>
                      </a:r>
                      <a:r>
                        <a:rPr lang="en-US" baseline="0" dirty="0" smtClean="0"/>
                        <a:t> a collection of facts, figures and statistics related to an object.</a:t>
                      </a:r>
                      <a:endParaRPr lang="en-US" dirty="0"/>
                    </a:p>
                  </a:txBody>
                  <a:tcPr/>
                </a:tc>
                <a:tc>
                  <a:txBody>
                    <a:bodyPr/>
                    <a:lstStyle/>
                    <a:p>
                      <a:r>
                        <a:rPr lang="en-US" dirty="0" smtClean="0"/>
                        <a:t>Is processed data</a:t>
                      </a:r>
                      <a:endParaRPr lang="en-US" dirty="0"/>
                    </a:p>
                  </a:txBody>
                  <a:tcPr/>
                </a:tc>
                <a:extLst>
                  <a:ext uri="{0D108BD9-81ED-4DB2-BD59-A6C34878D82A}">
                    <a16:rowId xmlns:a16="http://schemas.microsoft.com/office/drawing/2014/main" val="1435593212"/>
                  </a:ext>
                </a:extLst>
              </a:tr>
              <a:tr h="1238250">
                <a:tc>
                  <a:txBody>
                    <a:bodyPr/>
                    <a:lstStyle/>
                    <a:p>
                      <a:r>
                        <a:rPr lang="en-US" dirty="0" smtClean="0"/>
                        <a:t>Is not used in decision making</a:t>
                      </a:r>
                      <a:endParaRPr lang="en-US" dirty="0"/>
                    </a:p>
                  </a:txBody>
                  <a:tcPr/>
                </a:tc>
                <a:tc>
                  <a:txBody>
                    <a:bodyPr/>
                    <a:lstStyle/>
                    <a:p>
                      <a:r>
                        <a:rPr lang="en-US" dirty="0" smtClean="0"/>
                        <a:t>Is used in decision making</a:t>
                      </a:r>
                      <a:endParaRPr lang="en-US" dirty="0"/>
                    </a:p>
                  </a:txBody>
                  <a:tcPr/>
                </a:tc>
                <a:extLst>
                  <a:ext uri="{0D108BD9-81ED-4DB2-BD59-A6C34878D82A}">
                    <a16:rowId xmlns:a16="http://schemas.microsoft.com/office/drawing/2014/main" val="1883448706"/>
                  </a:ext>
                </a:extLst>
              </a:tr>
              <a:tr h="1238250">
                <a:tc>
                  <a:txBody>
                    <a:bodyPr/>
                    <a:lstStyle/>
                    <a:p>
                      <a:r>
                        <a:rPr lang="en-US" dirty="0" smtClean="0"/>
                        <a:t>Data has no meaning</a:t>
                      </a:r>
                      <a:endParaRPr lang="en-US" dirty="0"/>
                    </a:p>
                  </a:txBody>
                  <a:tcPr/>
                </a:tc>
                <a:tc>
                  <a:txBody>
                    <a:bodyPr/>
                    <a:lstStyle/>
                    <a:p>
                      <a:r>
                        <a:rPr lang="en-US" dirty="0" smtClean="0"/>
                        <a:t>Information has meaning.</a:t>
                      </a:r>
                      <a:endParaRPr lang="en-US" dirty="0"/>
                    </a:p>
                  </a:txBody>
                  <a:tcPr/>
                </a:tc>
                <a:extLst>
                  <a:ext uri="{0D108BD9-81ED-4DB2-BD59-A6C34878D82A}">
                    <a16:rowId xmlns:a16="http://schemas.microsoft.com/office/drawing/2014/main" val="4257120799"/>
                  </a:ext>
                </a:extLst>
              </a:tr>
            </a:tbl>
          </a:graphicData>
        </a:graphic>
      </p:graphicFrame>
    </p:spTree>
    <p:extLst>
      <p:ext uri="{BB962C8B-B14F-4D97-AF65-F5344CB8AC3E}">
        <p14:creationId xmlns:p14="http://schemas.microsoft.com/office/powerpoint/2010/main" val="8348033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Modem </a:t>
            </a:r>
            <a:endParaRPr lang="en-US" b="1" dirty="0"/>
          </a:p>
        </p:txBody>
      </p:sp>
      <p:sp>
        <p:nvSpPr>
          <p:cNvPr id="3" name="Content Placeholder 2"/>
          <p:cNvSpPr>
            <a:spLocks noGrp="1"/>
          </p:cNvSpPr>
          <p:nvPr>
            <p:ph idx="1"/>
          </p:nvPr>
        </p:nvSpPr>
        <p:spPr/>
        <p:txBody>
          <a:bodyPr>
            <a:normAutofit fontScale="62500" lnSpcReduction="20000"/>
          </a:bodyPr>
          <a:lstStyle/>
          <a:p>
            <a:pPr marL="12700" marR="333364">
              <a:lnSpc>
                <a:spcPts val="2690"/>
              </a:lnSpc>
              <a:spcBef>
                <a:spcPts val="324"/>
              </a:spcBef>
            </a:pPr>
            <a:r>
              <a:rPr lang="en-US" b="1" dirty="0">
                <a:latin typeface="Times New Roman"/>
                <a:cs typeface="Times New Roman"/>
              </a:rPr>
              <a:t>A</a:t>
            </a:r>
            <a:r>
              <a:rPr lang="en-US" b="1" spc="-135" dirty="0">
                <a:latin typeface="Times New Roman"/>
                <a:cs typeface="Times New Roman"/>
              </a:rPr>
              <a:t> </a:t>
            </a:r>
            <a:r>
              <a:rPr lang="en-US" b="1" spc="-100" dirty="0">
                <a:latin typeface="Times New Roman"/>
                <a:cs typeface="Times New Roman"/>
              </a:rPr>
              <a:t>m</a:t>
            </a:r>
            <a:r>
              <a:rPr lang="en-US" b="1" dirty="0">
                <a:latin typeface="Times New Roman"/>
                <a:cs typeface="Times New Roman"/>
              </a:rPr>
              <a:t>od</a:t>
            </a:r>
            <a:r>
              <a:rPr lang="en-US" b="1" spc="9" dirty="0">
                <a:latin typeface="Times New Roman"/>
                <a:cs typeface="Times New Roman"/>
              </a:rPr>
              <a:t>e</a:t>
            </a:r>
            <a:r>
              <a:rPr lang="en-US" b="1" dirty="0">
                <a:latin typeface="Times New Roman"/>
                <a:cs typeface="Times New Roman"/>
              </a:rPr>
              <a:t>m</a:t>
            </a:r>
            <a:r>
              <a:rPr lang="en-US" b="1" spc="157"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63" dirty="0">
                <a:latin typeface="Times New Roman"/>
                <a:cs typeface="Times New Roman"/>
              </a:rPr>
              <a:t> </a:t>
            </a:r>
            <a:r>
              <a:rPr lang="en-US" spc="-44" dirty="0">
                <a:latin typeface="Times New Roman"/>
                <a:cs typeface="Times New Roman"/>
              </a:rPr>
              <a:t>u</a:t>
            </a:r>
            <a:r>
              <a:rPr lang="en-US" spc="14" dirty="0">
                <a:latin typeface="Times New Roman"/>
                <a:cs typeface="Times New Roman"/>
              </a:rPr>
              <a:t>s</a:t>
            </a:r>
            <a:r>
              <a:rPr lang="en-US" spc="9" dirty="0">
                <a:latin typeface="Times New Roman"/>
                <a:cs typeface="Times New Roman"/>
              </a:rPr>
              <a:t>e</a:t>
            </a:r>
            <a:r>
              <a:rPr lang="en-US" dirty="0">
                <a:latin typeface="Times New Roman"/>
                <a:cs typeface="Times New Roman"/>
              </a:rPr>
              <a:t>d</a:t>
            </a:r>
            <a:r>
              <a:rPr lang="en-US" spc="80" dirty="0">
                <a:latin typeface="Times New Roman"/>
                <a:cs typeface="Times New Roman"/>
              </a:rPr>
              <a:t> </a:t>
            </a:r>
            <a:r>
              <a:rPr lang="en-US" dirty="0">
                <a:latin typeface="Times New Roman"/>
                <a:cs typeface="Times New Roman"/>
              </a:rPr>
              <a:t>to</a:t>
            </a:r>
            <a:r>
              <a:rPr lang="en-US" spc="46" dirty="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9" dirty="0">
                <a:latin typeface="Times New Roman"/>
                <a:cs typeface="Times New Roman"/>
              </a:rPr>
              <a:t>a</a:t>
            </a:r>
            <a:r>
              <a:rPr lang="en-US" spc="-44" dirty="0">
                <a:latin typeface="Times New Roman"/>
                <a:cs typeface="Times New Roman"/>
              </a:rPr>
              <a:t>n</a:t>
            </a:r>
            <a:r>
              <a:rPr lang="en-US" spc="14" dirty="0">
                <a:latin typeface="Times New Roman"/>
                <a:cs typeface="Times New Roman"/>
              </a:rPr>
              <a:t>s</a:t>
            </a:r>
            <a:r>
              <a:rPr lang="en-US" spc="-54" dirty="0">
                <a:latin typeface="Times New Roman"/>
                <a:cs typeface="Times New Roman"/>
              </a:rPr>
              <a:t>l</a:t>
            </a:r>
            <a:r>
              <a:rPr lang="en-US" spc="9" dirty="0">
                <a:latin typeface="Times New Roman"/>
                <a:cs typeface="Times New Roman"/>
              </a:rPr>
              <a:t>a</a:t>
            </a:r>
            <a:r>
              <a:rPr lang="en-US" dirty="0">
                <a:latin typeface="Times New Roman"/>
                <a:cs typeface="Times New Roman"/>
              </a:rPr>
              <a:t>te</a:t>
            </a:r>
            <a:r>
              <a:rPr lang="en-US" spc="172"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64"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100" dirty="0">
                <a:latin typeface="Times New Roman"/>
                <a:cs typeface="Times New Roman"/>
              </a:rPr>
              <a:t>m</a:t>
            </a:r>
            <a:r>
              <a:rPr lang="en-US" spc="9" dirty="0">
                <a:latin typeface="Times New Roman"/>
                <a:cs typeface="Times New Roman"/>
              </a:rPr>
              <a:t>a</a:t>
            </a:r>
            <a:r>
              <a:rPr lang="en-US" spc="39" dirty="0">
                <a:latin typeface="Times New Roman"/>
                <a:cs typeface="Times New Roman"/>
              </a:rPr>
              <a:t>t</a:t>
            </a:r>
            <a:r>
              <a:rPr lang="en-US" spc="-54"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304" dirty="0">
                <a:latin typeface="Times New Roman"/>
                <a:cs typeface="Times New Roman"/>
              </a:rPr>
              <a:t> </a:t>
            </a:r>
            <a:r>
              <a:rPr lang="en-US" dirty="0">
                <a:latin typeface="Times New Roman"/>
                <a:cs typeface="Times New Roman"/>
              </a:rPr>
              <a:t>t</a:t>
            </a:r>
            <a:r>
              <a:rPr lang="en-US" spc="-20" dirty="0">
                <a:latin typeface="Times New Roman"/>
                <a:cs typeface="Times New Roman"/>
              </a:rPr>
              <a:t>r</a:t>
            </a:r>
            <a:r>
              <a:rPr lang="en-US" spc="10" dirty="0">
                <a:latin typeface="Times New Roman"/>
                <a:cs typeface="Times New Roman"/>
              </a:rPr>
              <a:t>a</a:t>
            </a:r>
            <a:r>
              <a:rPr lang="en-US" spc="-45" dirty="0">
                <a:latin typeface="Times New Roman"/>
                <a:cs typeface="Times New Roman"/>
              </a:rPr>
              <a:t>n</a:t>
            </a:r>
            <a:r>
              <a:rPr lang="en-US" spc="15" dirty="0">
                <a:latin typeface="Times New Roman"/>
                <a:cs typeface="Times New Roman"/>
              </a:rPr>
              <a:t>s</a:t>
            </a:r>
            <a:r>
              <a:rPr lang="en-US" spc="-65" dirty="0">
                <a:latin typeface="Times New Roman"/>
                <a:cs typeface="Times New Roman"/>
              </a:rPr>
              <a:t>f</a:t>
            </a:r>
            <a:r>
              <a:rPr lang="en-US" spc="10" dirty="0">
                <a:latin typeface="Times New Roman"/>
                <a:cs typeface="Times New Roman"/>
              </a:rPr>
              <a:t>e</a:t>
            </a:r>
            <a:r>
              <a:rPr lang="en-US" spc="-15" dirty="0">
                <a:latin typeface="Times New Roman"/>
                <a:cs typeface="Times New Roman"/>
              </a:rPr>
              <a:t>rr</a:t>
            </a:r>
            <a:r>
              <a:rPr lang="en-US" spc="10" dirty="0">
                <a:latin typeface="Times New Roman"/>
                <a:cs typeface="Times New Roman"/>
              </a:rPr>
              <a:t>e</a:t>
            </a:r>
            <a:r>
              <a:rPr lang="en-US" dirty="0">
                <a:latin typeface="Times New Roman"/>
                <a:cs typeface="Times New Roman"/>
              </a:rPr>
              <a:t>d t</a:t>
            </a:r>
            <a:r>
              <a:rPr lang="en-US" spc="-54" dirty="0">
                <a:latin typeface="Times New Roman"/>
                <a:cs typeface="Times New Roman"/>
              </a:rPr>
              <a:t>h</a:t>
            </a:r>
            <a:r>
              <a:rPr lang="en-US" spc="-14" dirty="0">
                <a:latin typeface="Times New Roman"/>
                <a:cs typeface="Times New Roman"/>
              </a:rPr>
              <a:t>r</a:t>
            </a:r>
            <a:r>
              <a:rPr lang="en-US" dirty="0">
                <a:latin typeface="Times New Roman"/>
                <a:cs typeface="Times New Roman"/>
              </a:rPr>
              <a:t>o</a:t>
            </a:r>
            <a:r>
              <a:rPr lang="en-US" spc="-44" dirty="0">
                <a:latin typeface="Times New Roman"/>
                <a:cs typeface="Times New Roman"/>
              </a:rPr>
              <a:t>u</a:t>
            </a:r>
            <a:r>
              <a:rPr lang="en-US" dirty="0">
                <a:latin typeface="Times New Roman"/>
                <a:cs typeface="Times New Roman"/>
              </a:rPr>
              <a:t>gh</a:t>
            </a:r>
            <a:r>
              <a:rPr lang="en-US" spc="260" dirty="0">
                <a:latin typeface="Times New Roman"/>
                <a:cs typeface="Times New Roman"/>
              </a:rPr>
              <a:t> </a:t>
            </a:r>
            <a:r>
              <a:rPr lang="en-US" dirty="0">
                <a:latin typeface="Times New Roman"/>
                <a:cs typeface="Times New Roman"/>
              </a:rPr>
              <a:t>te</a:t>
            </a:r>
            <a:r>
              <a:rPr lang="en-US" spc="-50" dirty="0">
                <a:latin typeface="Times New Roman"/>
                <a:cs typeface="Times New Roman"/>
              </a:rPr>
              <a:t>l</a:t>
            </a:r>
            <a:r>
              <a:rPr lang="en-US" spc="9" dirty="0">
                <a:latin typeface="Times New Roman"/>
                <a:cs typeface="Times New Roman"/>
              </a:rPr>
              <a:t>e</a:t>
            </a:r>
            <a:r>
              <a:rPr lang="en-US" dirty="0">
                <a:latin typeface="Times New Roman"/>
                <a:cs typeface="Times New Roman"/>
              </a:rPr>
              <a:t>p</a:t>
            </a:r>
            <a:r>
              <a:rPr lang="en-US" spc="-44" dirty="0">
                <a:latin typeface="Times New Roman"/>
                <a:cs typeface="Times New Roman"/>
              </a:rPr>
              <a:t>h</a:t>
            </a:r>
            <a:r>
              <a:rPr lang="en-US" dirty="0">
                <a:latin typeface="Times New Roman"/>
                <a:cs typeface="Times New Roman"/>
              </a:rPr>
              <a:t>o</a:t>
            </a:r>
            <a:r>
              <a:rPr lang="en-US" spc="-44" dirty="0">
                <a:latin typeface="Times New Roman"/>
                <a:cs typeface="Times New Roman"/>
              </a:rPr>
              <a:t>n</a:t>
            </a:r>
            <a:r>
              <a:rPr lang="en-US" dirty="0">
                <a:latin typeface="Times New Roman"/>
                <a:cs typeface="Times New Roman"/>
              </a:rPr>
              <a:t>e</a:t>
            </a:r>
            <a:r>
              <a:rPr lang="en-US" spc="241" dirty="0">
                <a:latin typeface="Times New Roman"/>
                <a:cs typeface="Times New Roman"/>
              </a:rPr>
              <a:t> </a:t>
            </a:r>
            <a:r>
              <a:rPr lang="en-US" spc="-54" dirty="0">
                <a:latin typeface="Times New Roman"/>
                <a:cs typeface="Times New Roman"/>
              </a:rPr>
              <a:t>li</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s</a:t>
            </a:r>
            <a:r>
              <a:rPr lang="en-US" spc="196"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spc="9" dirty="0">
                <a:latin typeface="Times New Roman"/>
                <a:cs typeface="Times New Roman"/>
              </a:rPr>
              <a:t>ca</a:t>
            </a:r>
            <a:r>
              <a:rPr lang="en-US" dirty="0">
                <a:latin typeface="Times New Roman"/>
                <a:cs typeface="Times New Roman"/>
              </a:rPr>
              <a:t>b</a:t>
            </a:r>
            <a:r>
              <a:rPr lang="en-US" spc="-54" dirty="0">
                <a:latin typeface="Times New Roman"/>
                <a:cs typeface="Times New Roman"/>
              </a:rPr>
              <a:t>l</a:t>
            </a:r>
            <a:r>
              <a:rPr lang="en-US" dirty="0">
                <a:latin typeface="Times New Roman"/>
                <a:cs typeface="Times New Roman"/>
              </a:rPr>
              <a:t>e</a:t>
            </a:r>
            <a:r>
              <a:rPr lang="en-US" spc="77"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74"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dirty="0">
                <a:latin typeface="Times New Roman"/>
                <a:cs typeface="Times New Roman"/>
              </a:rPr>
              <a:t>om</a:t>
            </a:r>
            <a:r>
              <a:rPr lang="en-US" spc="178" dirty="0">
                <a:latin typeface="Times New Roman"/>
                <a:cs typeface="Times New Roman"/>
              </a:rPr>
              <a:t> </a:t>
            </a:r>
            <a:r>
              <a:rPr lang="en-US" spc="14" dirty="0">
                <a:latin typeface="Times New Roman"/>
                <a:cs typeface="Times New Roman"/>
              </a:rPr>
              <a:t>s</a:t>
            </a:r>
            <a:r>
              <a:rPr lang="en-US" spc="9" dirty="0">
                <a:latin typeface="Times New Roman"/>
                <a:cs typeface="Times New Roman"/>
              </a:rPr>
              <a:t>a</a:t>
            </a:r>
            <a:r>
              <a:rPr lang="en-US" dirty="0">
                <a:latin typeface="Times New Roman"/>
                <a:cs typeface="Times New Roman"/>
              </a:rPr>
              <a:t>te</a:t>
            </a:r>
            <a:r>
              <a:rPr lang="en-US" spc="-50" dirty="0">
                <a:latin typeface="Times New Roman"/>
                <a:cs typeface="Times New Roman"/>
              </a:rPr>
              <a:t>l</a:t>
            </a:r>
            <a:r>
              <a:rPr lang="en-US" spc="-54" dirty="0">
                <a:latin typeface="Times New Roman"/>
                <a:cs typeface="Times New Roman"/>
              </a:rPr>
              <a:t>li</a:t>
            </a:r>
            <a:r>
              <a:rPr lang="en-US" dirty="0">
                <a:latin typeface="Times New Roman"/>
                <a:cs typeface="Times New Roman"/>
              </a:rPr>
              <a:t>te d</a:t>
            </a:r>
            <a:r>
              <a:rPr lang="en-US" spc="-55" dirty="0">
                <a:latin typeface="Times New Roman"/>
                <a:cs typeface="Times New Roman"/>
              </a:rPr>
              <a:t>i</a:t>
            </a:r>
            <a:r>
              <a:rPr lang="en-US" spc="15" dirty="0">
                <a:latin typeface="Times New Roman"/>
                <a:cs typeface="Times New Roman"/>
              </a:rPr>
              <a:t>s</a:t>
            </a:r>
            <a:r>
              <a:rPr lang="en-US" spc="-45" dirty="0">
                <a:latin typeface="Times New Roman"/>
                <a:cs typeface="Times New Roman"/>
              </a:rPr>
              <a:t>h</a:t>
            </a:r>
            <a:r>
              <a:rPr lang="en-US" spc="10" dirty="0">
                <a:latin typeface="Times New Roman"/>
                <a:cs typeface="Times New Roman"/>
              </a:rPr>
              <a:t>e</a:t>
            </a:r>
            <a:r>
              <a:rPr lang="en-US" spc="15" dirty="0">
                <a:latin typeface="Times New Roman"/>
                <a:cs typeface="Times New Roman"/>
              </a:rPr>
              <a:t>s</a:t>
            </a:r>
            <a:r>
              <a:rPr lang="en-US" dirty="0">
                <a:latin typeface="Times New Roman"/>
                <a:cs typeface="Times New Roman"/>
              </a:rPr>
              <a:t>.</a:t>
            </a:r>
          </a:p>
          <a:p>
            <a:pPr marL="12700" marR="166654">
              <a:lnSpc>
                <a:spcPts val="2690"/>
              </a:lnSpc>
              <a:spcBef>
                <a:spcPts val="720"/>
              </a:spcBef>
            </a:pPr>
            <a:r>
              <a:rPr lang="en-US" spc="-19" dirty="0">
                <a:latin typeface="Times New Roman"/>
                <a:cs typeface="Times New Roman"/>
              </a:rPr>
              <a:t>T</a:t>
            </a:r>
            <a:r>
              <a:rPr lang="en-US" spc="-44" dirty="0">
                <a:latin typeface="Times New Roman"/>
                <a:cs typeface="Times New Roman"/>
              </a:rPr>
              <a:t>h</a:t>
            </a:r>
            <a:r>
              <a:rPr lang="en-US" dirty="0">
                <a:latin typeface="Times New Roman"/>
                <a:cs typeface="Times New Roman"/>
              </a:rPr>
              <a:t>e</a:t>
            </a:r>
            <a:r>
              <a:rPr lang="en-US" spc="127" dirty="0">
                <a:latin typeface="Times New Roman"/>
                <a:cs typeface="Times New Roman"/>
              </a:rPr>
              <a:t> </a:t>
            </a:r>
            <a:r>
              <a:rPr lang="en-US" dirty="0">
                <a:latin typeface="Times New Roman"/>
                <a:cs typeface="Times New Roman"/>
              </a:rPr>
              <a:t>te</a:t>
            </a:r>
            <a:r>
              <a:rPr lang="en-US" spc="-9" dirty="0">
                <a:latin typeface="Times New Roman"/>
                <a:cs typeface="Times New Roman"/>
              </a:rPr>
              <a:t>r</a:t>
            </a:r>
            <a:r>
              <a:rPr lang="en-US" dirty="0">
                <a:latin typeface="Times New Roman"/>
                <a:cs typeface="Times New Roman"/>
              </a:rPr>
              <a:t>m</a:t>
            </a:r>
            <a:r>
              <a:rPr lang="en-US" spc="80" dirty="0">
                <a:latin typeface="Times New Roman"/>
                <a:cs typeface="Times New Roman"/>
              </a:rPr>
              <a:t> </a:t>
            </a:r>
            <a:r>
              <a:rPr lang="en-US" spc="14" dirty="0">
                <a:latin typeface="Times New Roman"/>
                <a:cs typeface="Times New Roman"/>
              </a:rPr>
              <a:t>s</a:t>
            </a:r>
            <a:r>
              <a:rPr lang="en-US" dirty="0">
                <a:latin typeface="Times New Roman"/>
                <a:cs typeface="Times New Roman"/>
              </a:rPr>
              <a:t>ta</a:t>
            </a:r>
            <a:r>
              <a:rPr lang="en-US" spc="-39" dirty="0">
                <a:latin typeface="Times New Roman"/>
                <a:cs typeface="Times New Roman"/>
              </a:rPr>
              <a:t>n</a:t>
            </a:r>
            <a:r>
              <a:rPr lang="en-US" dirty="0">
                <a:latin typeface="Times New Roman"/>
                <a:cs typeface="Times New Roman"/>
              </a:rPr>
              <a:t>ds</a:t>
            </a:r>
            <a:r>
              <a:rPr lang="en-US" spc="118" dirty="0">
                <a:latin typeface="Times New Roman"/>
                <a:cs typeface="Times New Roman"/>
              </a:rPr>
              <a:t> </a:t>
            </a:r>
            <a:r>
              <a:rPr lang="en-US" spc="-64" dirty="0">
                <a:latin typeface="Times New Roman"/>
                <a:cs typeface="Times New Roman"/>
              </a:rPr>
              <a:t>f</a:t>
            </a:r>
            <a:r>
              <a:rPr lang="en-US" dirty="0">
                <a:latin typeface="Times New Roman"/>
                <a:cs typeface="Times New Roman"/>
              </a:rPr>
              <a:t>or</a:t>
            </a:r>
            <a:r>
              <a:rPr lang="en-US" spc="157" dirty="0">
                <a:latin typeface="Times New Roman"/>
                <a:cs typeface="Times New Roman"/>
              </a:rPr>
              <a:t> </a:t>
            </a:r>
            <a:r>
              <a:rPr lang="en-US" spc="-100" dirty="0">
                <a:latin typeface="Times New Roman"/>
                <a:cs typeface="Times New Roman"/>
              </a:rPr>
              <a:t>m</a:t>
            </a:r>
            <a:r>
              <a:rPr lang="en-US" dirty="0">
                <a:latin typeface="Times New Roman"/>
                <a:cs typeface="Times New Roman"/>
              </a:rPr>
              <a:t>od</a:t>
            </a:r>
            <a:r>
              <a:rPr lang="en-US" spc="-44" dirty="0">
                <a:latin typeface="Times New Roman"/>
                <a:cs typeface="Times New Roman"/>
              </a:rPr>
              <a:t>u</a:t>
            </a:r>
            <a:r>
              <a:rPr lang="en-US" spc="-54" dirty="0">
                <a:latin typeface="Times New Roman"/>
                <a:cs typeface="Times New Roman"/>
              </a:rPr>
              <a:t>l</a:t>
            </a:r>
            <a:r>
              <a:rPr lang="en-US" spc="9" dirty="0">
                <a:latin typeface="Times New Roman"/>
                <a:cs typeface="Times New Roman"/>
              </a:rPr>
              <a:t>a</a:t>
            </a:r>
            <a:r>
              <a:rPr lang="en-US" dirty="0">
                <a:latin typeface="Times New Roman"/>
                <a:cs typeface="Times New Roman"/>
              </a:rPr>
              <a:t>te</a:t>
            </a:r>
            <a:r>
              <a:rPr lang="en-US" spc="282"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74" dirty="0">
                <a:latin typeface="Times New Roman"/>
                <a:cs typeface="Times New Roman"/>
              </a:rPr>
              <a:t> </a:t>
            </a:r>
            <a:r>
              <a:rPr lang="en-US" dirty="0">
                <a:latin typeface="Times New Roman"/>
                <a:cs typeface="Times New Roman"/>
              </a:rPr>
              <a:t>d</a:t>
            </a:r>
            <a:r>
              <a:rPr lang="en-US" spc="9" dirty="0">
                <a:latin typeface="Times New Roman"/>
                <a:cs typeface="Times New Roman"/>
              </a:rPr>
              <a:t>e</a:t>
            </a:r>
            <a:r>
              <a:rPr lang="en-US" spc="-100" dirty="0">
                <a:latin typeface="Times New Roman"/>
                <a:cs typeface="Times New Roman"/>
              </a:rPr>
              <a:t>m</a:t>
            </a:r>
            <a:r>
              <a:rPr lang="en-US" dirty="0">
                <a:latin typeface="Times New Roman"/>
                <a:cs typeface="Times New Roman"/>
              </a:rPr>
              <a:t>od</a:t>
            </a:r>
            <a:r>
              <a:rPr lang="en-US" spc="-44" dirty="0">
                <a:latin typeface="Times New Roman"/>
                <a:cs typeface="Times New Roman"/>
              </a:rPr>
              <a:t>u</a:t>
            </a:r>
            <a:r>
              <a:rPr lang="en-US" spc="-54" dirty="0">
                <a:latin typeface="Times New Roman"/>
                <a:cs typeface="Times New Roman"/>
              </a:rPr>
              <a:t>l</a:t>
            </a:r>
            <a:r>
              <a:rPr lang="en-US" spc="9" dirty="0">
                <a:latin typeface="Times New Roman"/>
                <a:cs typeface="Times New Roman"/>
              </a:rPr>
              <a:t>a</a:t>
            </a:r>
            <a:r>
              <a:rPr lang="en-US" dirty="0">
                <a:latin typeface="Times New Roman"/>
                <a:cs typeface="Times New Roman"/>
              </a:rPr>
              <a:t>te</a:t>
            </a:r>
            <a:r>
              <a:rPr lang="en-US" spc="308" dirty="0">
                <a:latin typeface="Times New Roman"/>
                <a:cs typeface="Times New Roman"/>
              </a:rPr>
              <a:t> </a:t>
            </a:r>
            <a:r>
              <a:rPr lang="en-US" dirty="0">
                <a:latin typeface="Times New Roman"/>
                <a:cs typeface="Times New Roman"/>
              </a:rPr>
              <a:t>w</a:t>
            </a:r>
            <a:r>
              <a:rPr lang="en-US" spc="-39" dirty="0">
                <a:latin typeface="Times New Roman"/>
                <a:cs typeface="Times New Roman"/>
              </a:rPr>
              <a:t>h</a:t>
            </a:r>
            <a:r>
              <a:rPr lang="en-US" spc="-54" dirty="0">
                <a:latin typeface="Times New Roman"/>
                <a:cs typeface="Times New Roman"/>
              </a:rPr>
              <a:t>i</a:t>
            </a:r>
            <a:r>
              <a:rPr lang="en-US" spc="9" dirty="0">
                <a:latin typeface="Times New Roman"/>
                <a:cs typeface="Times New Roman"/>
              </a:rPr>
              <a:t>c</a:t>
            </a:r>
            <a:r>
              <a:rPr lang="en-US" dirty="0">
                <a:latin typeface="Times New Roman"/>
                <a:cs typeface="Times New Roman"/>
              </a:rPr>
              <a:t>h </a:t>
            </a:r>
            <a:r>
              <a:rPr lang="en-US" spc="9" dirty="0">
                <a:latin typeface="Times New Roman"/>
                <a:cs typeface="Times New Roman"/>
              </a:rPr>
              <a:t>c</a:t>
            </a:r>
            <a:r>
              <a:rPr lang="en-US" spc="-44" dirty="0">
                <a:latin typeface="Times New Roman"/>
                <a:cs typeface="Times New Roman"/>
              </a:rPr>
              <a:t>h</a:t>
            </a:r>
            <a:r>
              <a:rPr lang="en-US" spc="9" dirty="0">
                <a:latin typeface="Times New Roman"/>
                <a:cs typeface="Times New Roman"/>
              </a:rPr>
              <a:t>a</a:t>
            </a:r>
            <a:r>
              <a:rPr lang="en-US" spc="-44" dirty="0">
                <a:latin typeface="Times New Roman"/>
                <a:cs typeface="Times New Roman"/>
              </a:rPr>
              <a:t>ng</a:t>
            </a:r>
            <a:r>
              <a:rPr lang="en-US" spc="9" dirty="0">
                <a:latin typeface="Times New Roman"/>
                <a:cs typeface="Times New Roman"/>
              </a:rPr>
              <a:t>e</a:t>
            </a:r>
            <a:r>
              <a:rPr lang="en-US" dirty="0">
                <a:latin typeface="Times New Roman"/>
                <a:cs typeface="Times New Roman"/>
              </a:rPr>
              <a:t>s</a:t>
            </a:r>
            <a:r>
              <a:rPr lang="en-US" spc="198"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18" dirty="0">
                <a:latin typeface="Times New Roman"/>
                <a:cs typeface="Times New Roman"/>
              </a:rPr>
              <a:t> </a:t>
            </a:r>
            <a:r>
              <a:rPr lang="en-US" spc="14" dirty="0">
                <a:latin typeface="Times New Roman"/>
                <a:cs typeface="Times New Roman"/>
              </a:rPr>
              <a:t>s</a:t>
            </a:r>
            <a:r>
              <a:rPr lang="en-US" spc="-54" dirty="0">
                <a:latin typeface="Times New Roman"/>
                <a:cs typeface="Times New Roman"/>
              </a:rPr>
              <a:t>i</a:t>
            </a:r>
            <a:r>
              <a:rPr lang="en-US" spc="-44" dirty="0">
                <a:latin typeface="Times New Roman"/>
                <a:cs typeface="Times New Roman"/>
              </a:rPr>
              <a:t>gn</a:t>
            </a:r>
            <a:r>
              <a:rPr lang="en-US" spc="9" dirty="0">
                <a:latin typeface="Times New Roman"/>
                <a:cs typeface="Times New Roman"/>
              </a:rPr>
              <a:t>a</a:t>
            </a:r>
            <a:r>
              <a:rPr lang="en-US" dirty="0">
                <a:latin typeface="Times New Roman"/>
                <a:cs typeface="Times New Roman"/>
              </a:rPr>
              <a:t>l</a:t>
            </a:r>
            <a:r>
              <a:rPr lang="en-US" spc="245"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dirty="0">
                <a:latin typeface="Times New Roman"/>
                <a:cs typeface="Times New Roman"/>
              </a:rPr>
              <a:t>om</a:t>
            </a:r>
            <a:r>
              <a:rPr lang="en-US" spc="128"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44" dirty="0">
                <a:latin typeface="Times New Roman"/>
                <a:cs typeface="Times New Roman"/>
              </a:rPr>
              <a:t>g</a:t>
            </a:r>
            <a:r>
              <a:rPr lang="en-US" spc="-54" dirty="0">
                <a:latin typeface="Times New Roman"/>
                <a:cs typeface="Times New Roman"/>
              </a:rPr>
              <a:t>i</a:t>
            </a:r>
            <a:r>
              <a:rPr lang="en-US" dirty="0">
                <a:latin typeface="Times New Roman"/>
                <a:cs typeface="Times New Roman"/>
              </a:rPr>
              <a:t>ta</a:t>
            </a:r>
            <a:r>
              <a:rPr lang="en-US" spc="-50" dirty="0">
                <a:latin typeface="Times New Roman"/>
                <a:cs typeface="Times New Roman"/>
              </a:rPr>
              <a:t>l</a:t>
            </a:r>
            <a:r>
              <a:rPr lang="en-US" dirty="0">
                <a:latin typeface="Times New Roman"/>
                <a:cs typeface="Times New Roman"/>
              </a:rPr>
              <a:t>,</a:t>
            </a:r>
            <a:r>
              <a:rPr lang="en-US" spc="271" dirty="0">
                <a:latin typeface="Times New Roman"/>
                <a:cs typeface="Times New Roman"/>
              </a:rPr>
              <a:t> </a:t>
            </a:r>
            <a:r>
              <a:rPr lang="en-US" dirty="0">
                <a:latin typeface="Times New Roman"/>
                <a:cs typeface="Times New Roman"/>
              </a:rPr>
              <a:t>w</a:t>
            </a:r>
            <a:r>
              <a:rPr lang="en-US" spc="-39" dirty="0">
                <a:latin typeface="Times New Roman"/>
                <a:cs typeface="Times New Roman"/>
              </a:rPr>
              <a:t>h</a:t>
            </a:r>
            <a:r>
              <a:rPr lang="en-US" spc="-54" dirty="0">
                <a:latin typeface="Times New Roman"/>
                <a:cs typeface="Times New Roman"/>
              </a:rPr>
              <a:t>i</a:t>
            </a:r>
            <a:r>
              <a:rPr lang="en-US" spc="9" dirty="0">
                <a:latin typeface="Times New Roman"/>
                <a:cs typeface="Times New Roman"/>
              </a:rPr>
              <a:t>c</a:t>
            </a:r>
            <a:r>
              <a:rPr lang="en-US" dirty="0">
                <a:latin typeface="Times New Roman"/>
                <a:cs typeface="Times New Roman"/>
              </a:rPr>
              <a:t>h</a:t>
            </a:r>
            <a:r>
              <a:rPr lang="en-US" spc="147"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p</a:t>
            </a:r>
            <a:r>
              <a:rPr lang="en-US" spc="-44" dirty="0">
                <a:latin typeface="Times New Roman"/>
                <a:cs typeface="Times New Roman"/>
              </a:rPr>
              <a:t>u</a:t>
            </a:r>
            <a:r>
              <a:rPr lang="en-US" dirty="0">
                <a:latin typeface="Times New Roman"/>
                <a:cs typeface="Times New Roman"/>
              </a:rPr>
              <a:t>te</a:t>
            </a:r>
            <a:r>
              <a:rPr lang="en-US" spc="-9" dirty="0">
                <a:latin typeface="Times New Roman"/>
                <a:cs typeface="Times New Roman"/>
              </a:rPr>
              <a:t>r</a:t>
            </a:r>
            <a:r>
              <a:rPr lang="en-US" dirty="0">
                <a:latin typeface="Times New Roman"/>
                <a:cs typeface="Times New Roman"/>
              </a:rPr>
              <a:t>s</a:t>
            </a:r>
            <a:r>
              <a:rPr lang="en-US" spc="304" dirty="0">
                <a:latin typeface="Times New Roman"/>
                <a:cs typeface="Times New Roman"/>
              </a:rPr>
              <a:t> </a:t>
            </a:r>
            <a:r>
              <a:rPr lang="en-US" spc="-45" dirty="0">
                <a:latin typeface="Times New Roman"/>
                <a:cs typeface="Times New Roman"/>
              </a:rPr>
              <a:t>u</a:t>
            </a:r>
            <a:r>
              <a:rPr lang="en-US" spc="15" dirty="0">
                <a:latin typeface="Times New Roman"/>
                <a:cs typeface="Times New Roman"/>
              </a:rPr>
              <a:t>s</a:t>
            </a:r>
            <a:r>
              <a:rPr lang="en-US" spc="10" dirty="0">
                <a:latin typeface="Times New Roman"/>
                <a:cs typeface="Times New Roman"/>
              </a:rPr>
              <a:t>e</a:t>
            </a:r>
            <a:r>
              <a:rPr lang="en-US" dirty="0">
                <a:latin typeface="Times New Roman"/>
                <a:cs typeface="Times New Roman"/>
              </a:rPr>
              <a:t>, to</a:t>
            </a:r>
            <a:r>
              <a:rPr lang="en-US" spc="46"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spc="9" dirty="0">
                <a:latin typeface="Times New Roman"/>
                <a:cs typeface="Times New Roman"/>
              </a:rPr>
              <a:t>a</a:t>
            </a:r>
            <a:r>
              <a:rPr lang="en-US" spc="-54" dirty="0">
                <a:latin typeface="Times New Roman"/>
                <a:cs typeface="Times New Roman"/>
              </a:rPr>
              <a:t>l</a:t>
            </a:r>
            <a:r>
              <a:rPr lang="en-US" dirty="0">
                <a:latin typeface="Times New Roman"/>
                <a:cs typeface="Times New Roman"/>
              </a:rPr>
              <a:t>o</a:t>
            </a:r>
            <a:r>
              <a:rPr lang="en-US" spc="-44" dirty="0">
                <a:latin typeface="Times New Roman"/>
                <a:cs typeface="Times New Roman"/>
              </a:rPr>
              <a:t>g</a:t>
            </a:r>
            <a:r>
              <a:rPr lang="en-US" dirty="0">
                <a:latin typeface="Times New Roman"/>
                <a:cs typeface="Times New Roman"/>
              </a:rPr>
              <a:t>,</a:t>
            </a:r>
            <a:r>
              <a:rPr lang="en-US" spc="180" dirty="0">
                <a:latin typeface="Times New Roman"/>
                <a:cs typeface="Times New Roman"/>
              </a:rPr>
              <a:t> </a:t>
            </a:r>
            <a:r>
              <a:rPr lang="en-US" dirty="0">
                <a:latin typeface="Times New Roman"/>
                <a:cs typeface="Times New Roman"/>
              </a:rPr>
              <a:t>w</a:t>
            </a:r>
            <a:r>
              <a:rPr lang="en-US" spc="-39" dirty="0">
                <a:latin typeface="Times New Roman"/>
                <a:cs typeface="Times New Roman"/>
              </a:rPr>
              <a:t>h</a:t>
            </a:r>
            <a:r>
              <a:rPr lang="en-US" spc="-54" dirty="0">
                <a:latin typeface="Times New Roman"/>
                <a:cs typeface="Times New Roman"/>
              </a:rPr>
              <a:t>i</a:t>
            </a:r>
            <a:r>
              <a:rPr lang="en-US" spc="9" dirty="0">
                <a:latin typeface="Times New Roman"/>
                <a:cs typeface="Times New Roman"/>
              </a:rPr>
              <a:t>c</a:t>
            </a:r>
            <a:r>
              <a:rPr lang="en-US" dirty="0">
                <a:latin typeface="Times New Roman"/>
                <a:cs typeface="Times New Roman"/>
              </a:rPr>
              <a:t>h</a:t>
            </a:r>
            <a:r>
              <a:rPr lang="en-US" spc="192" dirty="0">
                <a:latin typeface="Times New Roman"/>
                <a:cs typeface="Times New Roman"/>
              </a:rPr>
              <a:t> </a:t>
            </a:r>
            <a:r>
              <a:rPr lang="en-US" dirty="0">
                <a:latin typeface="Times New Roman"/>
                <a:cs typeface="Times New Roman"/>
              </a:rPr>
              <a:t>te</a:t>
            </a:r>
            <a:r>
              <a:rPr lang="en-US" spc="-50" dirty="0">
                <a:latin typeface="Times New Roman"/>
                <a:cs typeface="Times New Roman"/>
              </a:rPr>
              <a:t>l</a:t>
            </a:r>
            <a:r>
              <a:rPr lang="en-US" spc="9" dirty="0">
                <a:latin typeface="Times New Roman"/>
                <a:cs typeface="Times New Roman"/>
              </a:rPr>
              <a:t>e</a:t>
            </a:r>
            <a:r>
              <a:rPr lang="en-US" dirty="0">
                <a:latin typeface="Times New Roman"/>
                <a:cs typeface="Times New Roman"/>
              </a:rPr>
              <a:t>p</a:t>
            </a:r>
            <a:r>
              <a:rPr lang="en-US" spc="-44" dirty="0">
                <a:latin typeface="Times New Roman"/>
                <a:cs typeface="Times New Roman"/>
              </a:rPr>
              <a:t>h</a:t>
            </a:r>
            <a:r>
              <a:rPr lang="en-US" dirty="0">
                <a:latin typeface="Times New Roman"/>
                <a:cs typeface="Times New Roman"/>
              </a:rPr>
              <a:t>o</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s</a:t>
            </a:r>
            <a:r>
              <a:rPr lang="en-US" spc="212" dirty="0">
                <a:latin typeface="Times New Roman"/>
                <a:cs typeface="Times New Roman"/>
              </a:rPr>
              <a:t> </a:t>
            </a:r>
            <a:r>
              <a:rPr lang="en-US" spc="-44" dirty="0">
                <a:latin typeface="Times New Roman"/>
                <a:cs typeface="Times New Roman"/>
              </a:rPr>
              <a:t>u</a:t>
            </a:r>
            <a:r>
              <a:rPr lang="en-US" spc="14" dirty="0">
                <a:latin typeface="Times New Roman"/>
                <a:cs typeface="Times New Roman"/>
              </a:rPr>
              <a:t>s</a:t>
            </a:r>
            <a:r>
              <a:rPr lang="en-US" dirty="0">
                <a:latin typeface="Times New Roman"/>
                <a:cs typeface="Times New Roman"/>
              </a:rPr>
              <a:t>e</a:t>
            </a:r>
            <a:r>
              <a:rPr lang="en-US" spc="71"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69"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e</a:t>
            </a:r>
            <a:r>
              <a:rPr lang="en-US" dirty="0">
                <a:latin typeface="Times New Roman"/>
                <a:cs typeface="Times New Roman"/>
              </a:rPr>
              <a:t>n</a:t>
            </a:r>
            <a:r>
              <a:rPr lang="en-US" spc="77" dirty="0">
                <a:latin typeface="Times New Roman"/>
                <a:cs typeface="Times New Roman"/>
              </a:rPr>
              <a:t> </a:t>
            </a:r>
            <a:r>
              <a:rPr lang="en-US" dirty="0">
                <a:latin typeface="Times New Roman"/>
                <a:cs typeface="Times New Roman"/>
              </a:rPr>
              <a:t>b</a:t>
            </a:r>
            <a:r>
              <a:rPr lang="en-US" spc="9" dirty="0">
                <a:latin typeface="Times New Roman"/>
                <a:cs typeface="Times New Roman"/>
              </a:rPr>
              <a:t>ac</a:t>
            </a:r>
            <a:r>
              <a:rPr lang="en-US" dirty="0">
                <a:latin typeface="Times New Roman"/>
                <a:cs typeface="Times New Roman"/>
              </a:rPr>
              <a:t>k</a:t>
            </a:r>
            <a:r>
              <a:rPr lang="en-US" spc="86" dirty="0">
                <a:latin typeface="Times New Roman"/>
                <a:cs typeface="Times New Roman"/>
              </a:rPr>
              <a:t> </a:t>
            </a:r>
            <a:r>
              <a:rPr lang="en-US" spc="9" dirty="0">
                <a:latin typeface="Times New Roman"/>
                <a:cs typeface="Times New Roman"/>
              </a:rPr>
              <a:t>a</a:t>
            </a:r>
            <a:r>
              <a:rPr lang="en-US" spc="-44" dirty="0">
                <a:latin typeface="Times New Roman"/>
                <a:cs typeface="Times New Roman"/>
              </a:rPr>
              <a:t>g</a:t>
            </a:r>
            <a:r>
              <a:rPr lang="en-US" spc="9" dirty="0">
                <a:latin typeface="Times New Roman"/>
                <a:cs typeface="Times New Roman"/>
              </a:rPr>
              <a:t>a</a:t>
            </a:r>
            <a:r>
              <a:rPr lang="en-US" spc="-54" dirty="0">
                <a:latin typeface="Times New Roman"/>
                <a:cs typeface="Times New Roman"/>
              </a:rPr>
              <a:t>i</a:t>
            </a:r>
            <a:r>
              <a:rPr lang="en-US" spc="-44" dirty="0">
                <a:latin typeface="Times New Roman"/>
                <a:cs typeface="Times New Roman"/>
              </a:rPr>
              <a:t>n</a:t>
            </a:r>
            <a:r>
              <a:rPr lang="en-US" dirty="0">
                <a:latin typeface="Times New Roman"/>
                <a:cs typeface="Times New Roman"/>
              </a:rPr>
              <a:t>.</a:t>
            </a:r>
          </a:p>
          <a:p>
            <a:pPr marL="12700">
              <a:lnSpc>
                <a:spcPts val="2690"/>
              </a:lnSpc>
              <a:spcBef>
                <a:spcPts val="675"/>
              </a:spcBef>
            </a:pPr>
            <a:r>
              <a:rPr lang="en-US" dirty="0">
                <a:latin typeface="Times New Roman"/>
                <a:cs typeface="Times New Roman"/>
              </a:rPr>
              <a:t>A</a:t>
            </a:r>
            <a:r>
              <a:rPr lang="en-US" spc="-140" dirty="0">
                <a:latin typeface="Times New Roman"/>
                <a:cs typeface="Times New Roman"/>
              </a:rPr>
              <a:t> </a:t>
            </a:r>
            <a:r>
              <a:rPr lang="en-US" spc="-44" dirty="0">
                <a:latin typeface="Times New Roman"/>
                <a:cs typeface="Times New Roman"/>
              </a:rPr>
              <a:t>h</a:t>
            </a:r>
            <a:r>
              <a:rPr lang="en-US" spc="-54" dirty="0">
                <a:latin typeface="Times New Roman"/>
                <a:cs typeface="Times New Roman"/>
              </a:rPr>
              <a:t>i</a:t>
            </a:r>
            <a:r>
              <a:rPr lang="en-US" spc="-44" dirty="0">
                <a:latin typeface="Times New Roman"/>
                <a:cs typeface="Times New Roman"/>
              </a:rPr>
              <a:t>g</a:t>
            </a:r>
            <a:r>
              <a:rPr lang="en-US" dirty="0">
                <a:latin typeface="Times New Roman"/>
                <a:cs typeface="Times New Roman"/>
              </a:rPr>
              <a:t>h</a:t>
            </a:r>
            <a:r>
              <a:rPr lang="en-US" spc="223" dirty="0">
                <a:latin typeface="Times New Roman"/>
                <a:cs typeface="Times New Roman"/>
              </a:rPr>
              <a:t> </a:t>
            </a:r>
            <a:r>
              <a:rPr lang="en-US" spc="14" dirty="0" smtClean="0">
                <a:latin typeface="Times New Roman"/>
                <a:cs typeface="Times New Roman"/>
              </a:rPr>
              <a:t>s</a:t>
            </a:r>
            <a:r>
              <a:rPr lang="en-US" dirty="0" smtClean="0">
                <a:latin typeface="Times New Roman"/>
                <a:cs typeface="Times New Roman"/>
              </a:rPr>
              <a:t>p</a:t>
            </a:r>
            <a:r>
              <a:rPr lang="en-US" spc="9" dirty="0" smtClean="0">
                <a:latin typeface="Times New Roman"/>
                <a:cs typeface="Times New Roman"/>
              </a:rPr>
              <a:t>ee</a:t>
            </a:r>
            <a:r>
              <a:rPr lang="en-US" dirty="0" smtClean="0">
                <a:latin typeface="Times New Roman"/>
                <a:cs typeface="Times New Roman"/>
              </a:rPr>
              <a:t>d </a:t>
            </a:r>
            <a:r>
              <a:rPr lang="en-US" spc="9" dirty="0" smtClean="0">
                <a:latin typeface="Times New Roman"/>
                <a:cs typeface="Times New Roman"/>
              </a:rPr>
              <a:t>c</a:t>
            </a:r>
            <a:r>
              <a:rPr lang="en-US" dirty="0" smtClean="0">
                <a:latin typeface="Times New Roman"/>
                <a:cs typeface="Times New Roman"/>
              </a:rPr>
              <a:t>o</a:t>
            </a:r>
            <a:r>
              <a:rPr lang="en-US" spc="-44" dirty="0" smtClean="0">
                <a:latin typeface="Times New Roman"/>
                <a:cs typeface="Times New Roman"/>
              </a:rPr>
              <a:t>nn</a:t>
            </a:r>
            <a:r>
              <a:rPr lang="en-US" spc="9" dirty="0" smtClean="0">
                <a:latin typeface="Times New Roman"/>
                <a:cs typeface="Times New Roman"/>
              </a:rPr>
              <a:t>ec</a:t>
            </a:r>
            <a:r>
              <a:rPr lang="en-US" dirty="0" smtClean="0">
                <a:latin typeface="Times New Roman"/>
                <a:cs typeface="Times New Roman"/>
              </a:rPr>
              <a:t>t</a:t>
            </a:r>
            <a:r>
              <a:rPr lang="en-US" spc="-59" dirty="0" smtClean="0">
                <a:latin typeface="Times New Roman"/>
                <a:cs typeface="Times New Roman"/>
              </a:rPr>
              <a:t>i</a:t>
            </a:r>
            <a:r>
              <a:rPr lang="en-US" dirty="0" smtClean="0">
                <a:latin typeface="Times New Roman"/>
                <a:cs typeface="Times New Roman"/>
              </a:rPr>
              <a:t>on</a:t>
            </a:r>
            <a:r>
              <a:rPr lang="en-US" spc="200" dirty="0" smtClean="0">
                <a:latin typeface="Times New Roman"/>
                <a:cs typeface="Times New Roman"/>
              </a:rPr>
              <a:t> </a:t>
            </a:r>
            <a:r>
              <a:rPr lang="en-US" spc="9" dirty="0">
                <a:latin typeface="Times New Roman"/>
                <a:cs typeface="Times New Roman"/>
              </a:rPr>
              <a:t>a</a:t>
            </a:r>
            <a:r>
              <a:rPr lang="en-US" spc="-54" dirty="0">
                <a:latin typeface="Times New Roman"/>
                <a:cs typeface="Times New Roman"/>
              </a:rPr>
              <a:t>l</a:t>
            </a:r>
            <a:r>
              <a:rPr lang="en-US" spc="14" dirty="0">
                <a:latin typeface="Times New Roman"/>
                <a:cs typeface="Times New Roman"/>
              </a:rPr>
              <a:t>s</a:t>
            </a:r>
            <a:r>
              <a:rPr lang="en-US" dirty="0">
                <a:latin typeface="Times New Roman"/>
                <a:cs typeface="Times New Roman"/>
              </a:rPr>
              <a:t>o</a:t>
            </a:r>
            <a:r>
              <a:rPr lang="en-US" spc="109" dirty="0">
                <a:latin typeface="Times New Roman"/>
                <a:cs typeface="Times New Roman"/>
              </a:rPr>
              <a:t> </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q</a:t>
            </a:r>
            <a:r>
              <a:rPr lang="en-US" spc="-44" dirty="0">
                <a:latin typeface="Times New Roman"/>
                <a:cs typeface="Times New Roman"/>
              </a:rPr>
              <a:t>u</a:t>
            </a:r>
            <a:r>
              <a:rPr lang="en-US" spc="-54" dirty="0">
                <a:latin typeface="Times New Roman"/>
                <a:cs typeface="Times New Roman"/>
              </a:rPr>
              <a:t>i</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s</a:t>
            </a:r>
            <a:r>
              <a:rPr lang="en-US" spc="293" dirty="0">
                <a:latin typeface="Times New Roman"/>
                <a:cs typeface="Times New Roman"/>
              </a:rPr>
              <a:t> </a:t>
            </a:r>
            <a:r>
              <a:rPr lang="en-US" dirty="0">
                <a:latin typeface="Times New Roman"/>
                <a:cs typeface="Times New Roman"/>
              </a:rPr>
              <a:t>a</a:t>
            </a:r>
            <a:r>
              <a:rPr lang="en-US" spc="2" dirty="0">
                <a:latin typeface="Times New Roman"/>
                <a:cs typeface="Times New Roman"/>
              </a:rPr>
              <a:t> </a:t>
            </a:r>
            <a:r>
              <a:rPr lang="en-US" spc="-100" dirty="0">
                <a:latin typeface="Times New Roman"/>
                <a:cs typeface="Times New Roman"/>
              </a:rPr>
              <a:t>m</a:t>
            </a:r>
            <a:r>
              <a:rPr lang="en-US" dirty="0">
                <a:latin typeface="Times New Roman"/>
                <a:cs typeface="Times New Roman"/>
              </a:rPr>
              <a:t>od</a:t>
            </a:r>
            <a:r>
              <a:rPr lang="en-US" spc="9" dirty="0">
                <a:latin typeface="Times New Roman"/>
                <a:cs typeface="Times New Roman"/>
              </a:rPr>
              <a:t>e</a:t>
            </a:r>
            <a:r>
              <a:rPr lang="en-US" dirty="0">
                <a:latin typeface="Times New Roman"/>
                <a:cs typeface="Times New Roman"/>
              </a:rPr>
              <a:t>m</a:t>
            </a:r>
            <a:r>
              <a:rPr lang="en-US" spc="162" dirty="0">
                <a:latin typeface="Times New Roman"/>
                <a:cs typeface="Times New Roman"/>
              </a:rPr>
              <a:t> </a:t>
            </a:r>
            <a:r>
              <a:rPr lang="en-US" dirty="0">
                <a:latin typeface="Times New Roman"/>
                <a:cs typeface="Times New Roman"/>
              </a:rPr>
              <a:t>b</a:t>
            </a:r>
            <a:r>
              <a:rPr lang="en-US" spc="-44" dirty="0">
                <a:latin typeface="Times New Roman"/>
                <a:cs typeface="Times New Roman"/>
              </a:rPr>
              <a:t>u</a:t>
            </a:r>
            <a:r>
              <a:rPr lang="en-US" dirty="0">
                <a:latin typeface="Times New Roman"/>
                <a:cs typeface="Times New Roman"/>
              </a:rPr>
              <a:t>t b</a:t>
            </a:r>
            <a:r>
              <a:rPr lang="en-US" spc="9" dirty="0">
                <a:latin typeface="Times New Roman"/>
                <a:cs typeface="Times New Roman"/>
              </a:rPr>
              <a:t>eca</a:t>
            </a:r>
            <a:r>
              <a:rPr lang="en-US" spc="-44" dirty="0">
                <a:latin typeface="Times New Roman"/>
                <a:cs typeface="Times New Roman"/>
              </a:rPr>
              <a:t>u</a:t>
            </a:r>
            <a:r>
              <a:rPr lang="en-US" spc="14" dirty="0">
                <a:latin typeface="Times New Roman"/>
                <a:cs typeface="Times New Roman"/>
              </a:rPr>
              <a:t>s</a:t>
            </a:r>
            <a:r>
              <a:rPr lang="en-US" dirty="0">
                <a:latin typeface="Times New Roman"/>
                <a:cs typeface="Times New Roman"/>
              </a:rPr>
              <a:t>e</a:t>
            </a:r>
            <a:r>
              <a:rPr lang="en-US" spc="96"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23"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64"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100" dirty="0">
                <a:latin typeface="Times New Roman"/>
                <a:cs typeface="Times New Roman"/>
              </a:rPr>
              <a:t>m</a:t>
            </a:r>
            <a:r>
              <a:rPr lang="en-US" spc="9" dirty="0">
                <a:latin typeface="Times New Roman"/>
                <a:cs typeface="Times New Roman"/>
              </a:rPr>
              <a:t>a</a:t>
            </a:r>
            <a:r>
              <a:rPr lang="en-US" spc="39" dirty="0">
                <a:latin typeface="Times New Roman"/>
                <a:cs typeface="Times New Roman"/>
              </a:rPr>
              <a:t>t</a:t>
            </a:r>
            <a:r>
              <a:rPr lang="en-US" spc="-54"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304"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63" dirty="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9" dirty="0">
                <a:latin typeface="Times New Roman"/>
                <a:cs typeface="Times New Roman"/>
              </a:rPr>
              <a:t>a</a:t>
            </a:r>
            <a:r>
              <a:rPr lang="en-US" spc="-44" dirty="0">
                <a:latin typeface="Times New Roman"/>
                <a:cs typeface="Times New Roman"/>
              </a:rPr>
              <a:t>n</a:t>
            </a:r>
            <a:r>
              <a:rPr lang="en-US" spc="14" dirty="0">
                <a:latin typeface="Times New Roman"/>
                <a:cs typeface="Times New Roman"/>
              </a:rPr>
              <a:t>s</a:t>
            </a:r>
            <a:r>
              <a:rPr lang="en-US" spc="-64" dirty="0">
                <a:latin typeface="Times New Roman"/>
                <a:cs typeface="Times New Roman"/>
              </a:rPr>
              <a:t>f</a:t>
            </a:r>
            <a:r>
              <a:rPr lang="en-US" spc="9" dirty="0">
                <a:latin typeface="Times New Roman"/>
                <a:cs typeface="Times New Roman"/>
              </a:rPr>
              <a:t>e</a:t>
            </a:r>
            <a:r>
              <a:rPr lang="en-US" spc="-14" dirty="0">
                <a:latin typeface="Times New Roman"/>
                <a:cs typeface="Times New Roman"/>
              </a:rPr>
              <a:t>rr</a:t>
            </a:r>
            <a:r>
              <a:rPr lang="en-US" spc="9" dirty="0">
                <a:latin typeface="Times New Roman"/>
                <a:cs typeface="Times New Roman"/>
              </a:rPr>
              <a:t>e</a:t>
            </a:r>
            <a:r>
              <a:rPr lang="en-US" dirty="0">
                <a:latin typeface="Times New Roman"/>
                <a:cs typeface="Times New Roman"/>
              </a:rPr>
              <a:t>d</a:t>
            </a:r>
            <a:r>
              <a:rPr lang="en-US" spc="243"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44" dirty="0">
                <a:latin typeface="Times New Roman"/>
                <a:cs typeface="Times New Roman"/>
              </a:rPr>
              <a:t>g</a:t>
            </a:r>
            <a:r>
              <a:rPr lang="en-US" spc="-54" dirty="0">
                <a:latin typeface="Times New Roman"/>
                <a:cs typeface="Times New Roman"/>
              </a:rPr>
              <a:t>i</a:t>
            </a:r>
            <a:r>
              <a:rPr lang="en-US" dirty="0">
                <a:latin typeface="Times New Roman"/>
                <a:cs typeface="Times New Roman"/>
              </a:rPr>
              <a:t>ta</a:t>
            </a:r>
            <a:r>
              <a:rPr lang="en-US" spc="-50" dirty="0">
                <a:latin typeface="Times New Roman"/>
                <a:cs typeface="Times New Roman"/>
              </a:rPr>
              <a:t>l</a:t>
            </a:r>
            <a:r>
              <a:rPr lang="en-US" dirty="0">
                <a:latin typeface="Times New Roman"/>
                <a:cs typeface="Times New Roman"/>
              </a:rPr>
              <a:t>ly</a:t>
            </a:r>
            <a:r>
              <a:rPr lang="en-US" spc="311" dirty="0">
                <a:latin typeface="Times New Roman"/>
                <a:cs typeface="Times New Roman"/>
              </a:rPr>
              <a:t> </a:t>
            </a:r>
            <a:r>
              <a:rPr lang="en-US" spc="-54" dirty="0">
                <a:latin typeface="Times New Roman"/>
                <a:cs typeface="Times New Roman"/>
              </a:rPr>
              <a:t>i</a:t>
            </a:r>
            <a:r>
              <a:rPr lang="en-US" dirty="0">
                <a:latin typeface="Times New Roman"/>
                <a:cs typeface="Times New Roman"/>
              </a:rPr>
              <a:t>t</a:t>
            </a:r>
            <a:r>
              <a:rPr lang="en-US" spc="40" dirty="0">
                <a:latin typeface="Times New Roman"/>
                <a:cs typeface="Times New Roman"/>
              </a:rPr>
              <a:t> </a:t>
            </a:r>
            <a:r>
              <a:rPr lang="en-US" spc="-54" dirty="0">
                <a:latin typeface="Times New Roman"/>
                <a:cs typeface="Times New Roman"/>
              </a:rPr>
              <a:t>i</a:t>
            </a:r>
            <a:r>
              <a:rPr lang="en-US" spc="14" dirty="0">
                <a:latin typeface="Times New Roman"/>
                <a:cs typeface="Times New Roman"/>
              </a:rPr>
              <a:t>s</a:t>
            </a:r>
            <a:r>
              <a:rPr lang="en-US" spc="-44" dirty="0">
                <a:latin typeface="Times New Roman"/>
                <a:cs typeface="Times New Roman"/>
              </a:rPr>
              <a:t>n</a:t>
            </a:r>
            <a:r>
              <a:rPr lang="en-US" spc="-69" dirty="0">
                <a:latin typeface="Times New Roman"/>
                <a:cs typeface="Times New Roman"/>
              </a:rPr>
              <a:t>'</a:t>
            </a:r>
            <a:r>
              <a:rPr lang="en-US" dirty="0">
                <a:latin typeface="Times New Roman"/>
                <a:cs typeface="Times New Roman"/>
              </a:rPr>
              <a:t>t </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q</a:t>
            </a:r>
            <a:r>
              <a:rPr lang="en-US" spc="-44" dirty="0">
                <a:latin typeface="Times New Roman"/>
                <a:cs typeface="Times New Roman"/>
              </a:rPr>
              <a:t>u</a:t>
            </a:r>
            <a:r>
              <a:rPr lang="en-US" spc="-54" dirty="0">
                <a:latin typeface="Times New Roman"/>
                <a:cs typeface="Times New Roman"/>
              </a:rPr>
              <a:t>i</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d</a:t>
            </a:r>
            <a:r>
              <a:rPr lang="en-US" spc="216" dirty="0">
                <a:latin typeface="Times New Roman"/>
                <a:cs typeface="Times New Roman"/>
              </a:rPr>
              <a:t> </a:t>
            </a:r>
            <a:r>
              <a:rPr lang="en-US" dirty="0">
                <a:latin typeface="Times New Roman"/>
                <a:cs typeface="Times New Roman"/>
              </a:rPr>
              <a:t>to</a:t>
            </a:r>
            <a:r>
              <a:rPr lang="en-US" spc="1" dirty="0">
                <a:latin typeface="Times New Roman"/>
                <a:cs typeface="Times New Roman"/>
              </a:rPr>
              <a:t> </a:t>
            </a:r>
            <a:r>
              <a:rPr lang="en-US" spc="9" dirty="0">
                <a:latin typeface="Times New Roman"/>
                <a:cs typeface="Times New Roman"/>
              </a:rPr>
              <a:t>c</a:t>
            </a:r>
            <a:r>
              <a:rPr lang="en-US" spc="-44" dirty="0">
                <a:latin typeface="Times New Roman"/>
                <a:cs typeface="Times New Roman"/>
              </a:rPr>
              <a:t>h</a:t>
            </a:r>
            <a:r>
              <a:rPr lang="en-US" spc="9" dirty="0">
                <a:latin typeface="Times New Roman"/>
                <a:cs typeface="Times New Roman"/>
              </a:rPr>
              <a:t>a</a:t>
            </a:r>
            <a:r>
              <a:rPr lang="en-US" spc="-44" dirty="0">
                <a:latin typeface="Times New Roman"/>
                <a:cs typeface="Times New Roman"/>
              </a:rPr>
              <a:t>ng</a:t>
            </a:r>
            <a:r>
              <a:rPr lang="en-US" dirty="0">
                <a:latin typeface="Times New Roman"/>
                <a:cs typeface="Times New Roman"/>
              </a:rPr>
              <a:t>e</a:t>
            </a:r>
            <a:r>
              <a:rPr lang="en-US" spc="232"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18" dirty="0">
                <a:latin typeface="Times New Roman"/>
                <a:cs typeface="Times New Roman"/>
              </a:rPr>
              <a:t> </a:t>
            </a:r>
            <a:r>
              <a:rPr lang="en-US" spc="14" dirty="0">
                <a:latin typeface="Times New Roman"/>
                <a:cs typeface="Times New Roman"/>
              </a:rPr>
              <a:t>s</a:t>
            </a:r>
            <a:r>
              <a:rPr lang="en-US" spc="-54" dirty="0">
                <a:latin typeface="Times New Roman"/>
                <a:cs typeface="Times New Roman"/>
              </a:rPr>
              <a:t>i</a:t>
            </a:r>
            <a:r>
              <a:rPr lang="en-US" spc="-44" dirty="0">
                <a:latin typeface="Times New Roman"/>
                <a:cs typeface="Times New Roman"/>
              </a:rPr>
              <a:t>gn</a:t>
            </a:r>
            <a:r>
              <a:rPr lang="en-US" spc="9" dirty="0">
                <a:latin typeface="Times New Roman"/>
                <a:cs typeface="Times New Roman"/>
              </a:rPr>
              <a:t>a</a:t>
            </a:r>
            <a:r>
              <a:rPr lang="en-US" dirty="0">
                <a:latin typeface="Times New Roman"/>
                <a:cs typeface="Times New Roman"/>
              </a:rPr>
              <a:t>l</a:t>
            </a:r>
            <a:r>
              <a:rPr lang="en-US" spc="250"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dirty="0">
                <a:latin typeface="Times New Roman"/>
                <a:cs typeface="Times New Roman"/>
              </a:rPr>
              <a:t>om</a:t>
            </a:r>
            <a:r>
              <a:rPr lang="en-US" spc="128"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44" dirty="0">
                <a:latin typeface="Times New Roman"/>
                <a:cs typeface="Times New Roman"/>
              </a:rPr>
              <a:t>g</a:t>
            </a:r>
            <a:r>
              <a:rPr lang="en-US" spc="-54" dirty="0">
                <a:latin typeface="Times New Roman"/>
                <a:cs typeface="Times New Roman"/>
              </a:rPr>
              <a:t>i</a:t>
            </a:r>
            <a:r>
              <a:rPr lang="en-US" dirty="0">
                <a:latin typeface="Times New Roman"/>
                <a:cs typeface="Times New Roman"/>
              </a:rPr>
              <a:t>tal</a:t>
            </a:r>
            <a:r>
              <a:rPr lang="en-US" spc="245" dirty="0">
                <a:latin typeface="Times New Roman"/>
                <a:cs typeface="Times New Roman"/>
              </a:rPr>
              <a:t> </a:t>
            </a:r>
            <a:r>
              <a:rPr lang="en-US" dirty="0">
                <a:latin typeface="Times New Roman"/>
                <a:cs typeface="Times New Roman"/>
              </a:rPr>
              <a:t>to</a:t>
            </a:r>
            <a:r>
              <a:rPr lang="en-US" spc="46"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spc="9" dirty="0">
                <a:latin typeface="Times New Roman"/>
                <a:cs typeface="Times New Roman"/>
              </a:rPr>
              <a:t>a</a:t>
            </a:r>
            <a:r>
              <a:rPr lang="en-US" spc="-54" dirty="0">
                <a:latin typeface="Times New Roman"/>
                <a:cs typeface="Times New Roman"/>
              </a:rPr>
              <a:t>l</a:t>
            </a:r>
            <a:r>
              <a:rPr lang="en-US" dirty="0">
                <a:latin typeface="Times New Roman"/>
                <a:cs typeface="Times New Roman"/>
              </a:rPr>
              <a:t>og</a:t>
            </a:r>
            <a:r>
              <a:rPr lang="en-US" spc="73" dirty="0">
                <a:latin typeface="Times New Roman"/>
                <a:cs typeface="Times New Roman"/>
              </a:rPr>
              <a:t> </a:t>
            </a:r>
            <a:r>
              <a:rPr lang="en-US" dirty="0">
                <a:latin typeface="Times New Roman"/>
                <a:cs typeface="Times New Roman"/>
              </a:rPr>
              <a:t>b</a:t>
            </a:r>
            <a:r>
              <a:rPr lang="en-US" spc="-44" dirty="0">
                <a:latin typeface="Times New Roman"/>
                <a:cs typeface="Times New Roman"/>
              </a:rPr>
              <a:t>u</a:t>
            </a:r>
            <a:r>
              <a:rPr lang="en-US" dirty="0">
                <a:latin typeface="Times New Roman"/>
                <a:cs typeface="Times New Roman"/>
              </a:rPr>
              <a:t>t </a:t>
            </a:r>
            <a:r>
              <a:rPr lang="en-US" spc="-54" dirty="0">
                <a:latin typeface="Times New Roman"/>
                <a:cs typeface="Times New Roman"/>
              </a:rPr>
              <a:t>i</a:t>
            </a:r>
            <a:r>
              <a:rPr lang="en-US" dirty="0">
                <a:latin typeface="Times New Roman"/>
                <a:cs typeface="Times New Roman"/>
              </a:rPr>
              <a:t>s</a:t>
            </a:r>
            <a:r>
              <a:rPr lang="en-US" spc="63" dirty="0">
                <a:latin typeface="Times New Roman"/>
                <a:cs typeface="Times New Roman"/>
              </a:rPr>
              <a:t> </a:t>
            </a:r>
            <a:r>
              <a:rPr lang="en-US" spc="-44" dirty="0">
                <a:latin typeface="Times New Roman"/>
                <a:cs typeface="Times New Roman"/>
              </a:rPr>
              <a:t>u</a:t>
            </a:r>
            <a:r>
              <a:rPr lang="en-US" spc="14" dirty="0">
                <a:latin typeface="Times New Roman"/>
                <a:cs typeface="Times New Roman"/>
              </a:rPr>
              <a:t>s</a:t>
            </a:r>
            <a:r>
              <a:rPr lang="en-US" spc="9" dirty="0">
                <a:latin typeface="Times New Roman"/>
                <a:cs typeface="Times New Roman"/>
              </a:rPr>
              <a:t>e</a:t>
            </a:r>
            <a:r>
              <a:rPr lang="en-US" dirty="0">
                <a:latin typeface="Times New Roman"/>
                <a:cs typeface="Times New Roman"/>
              </a:rPr>
              <a:t>d</a:t>
            </a:r>
            <a:r>
              <a:rPr lang="en-US" spc="80" dirty="0">
                <a:latin typeface="Times New Roman"/>
                <a:cs typeface="Times New Roman"/>
              </a:rPr>
              <a:t> </a:t>
            </a:r>
            <a:r>
              <a:rPr lang="en-US" dirty="0">
                <a:latin typeface="Times New Roman"/>
                <a:cs typeface="Times New Roman"/>
              </a:rPr>
              <a:t>to</a:t>
            </a:r>
            <a:r>
              <a:rPr lang="en-US" spc="1" dirty="0">
                <a:latin typeface="Times New Roman"/>
                <a:cs typeface="Times New Roman"/>
              </a:rPr>
              <a:t> </a:t>
            </a:r>
            <a:r>
              <a:rPr lang="en-US" spc="9" dirty="0">
                <a:latin typeface="Times New Roman"/>
                <a:cs typeface="Times New Roman"/>
              </a:rPr>
              <a:t>c</a:t>
            </a:r>
            <a:r>
              <a:rPr lang="en-US" spc="-14" dirty="0">
                <a:latin typeface="Times New Roman"/>
                <a:cs typeface="Times New Roman"/>
              </a:rPr>
              <a:t>r</a:t>
            </a:r>
            <a:r>
              <a:rPr lang="en-US" spc="9" dirty="0">
                <a:latin typeface="Times New Roman"/>
                <a:cs typeface="Times New Roman"/>
              </a:rPr>
              <a:t>ea</a:t>
            </a:r>
            <a:r>
              <a:rPr lang="en-US" dirty="0">
                <a:latin typeface="Times New Roman"/>
                <a:cs typeface="Times New Roman"/>
              </a:rPr>
              <a:t>te</a:t>
            </a:r>
            <a:r>
              <a:rPr lang="en-US" spc="55"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44" dirty="0">
                <a:latin typeface="Times New Roman"/>
                <a:cs typeface="Times New Roman"/>
              </a:rPr>
              <a:t>nn</a:t>
            </a:r>
            <a:r>
              <a:rPr lang="en-US" spc="9" dirty="0">
                <a:latin typeface="Times New Roman"/>
                <a:cs typeface="Times New Roman"/>
              </a:rPr>
              <a:t>ec</a:t>
            </a:r>
            <a:r>
              <a:rPr lang="en-US" dirty="0">
                <a:latin typeface="Times New Roman"/>
                <a:cs typeface="Times New Roman"/>
              </a:rPr>
              <a:t>t</a:t>
            </a:r>
            <a:r>
              <a:rPr lang="en-US" spc="-59" dirty="0">
                <a:latin typeface="Times New Roman"/>
                <a:cs typeface="Times New Roman"/>
              </a:rPr>
              <a:t>i</a:t>
            </a:r>
            <a:r>
              <a:rPr lang="en-US" dirty="0">
                <a:latin typeface="Times New Roman"/>
                <a:cs typeface="Times New Roman"/>
              </a:rPr>
              <a:t>on</a:t>
            </a:r>
            <a:r>
              <a:rPr lang="en-US" spc="250" dirty="0">
                <a:latin typeface="Times New Roman"/>
                <a:cs typeface="Times New Roman"/>
              </a:rPr>
              <a:t> </a:t>
            </a:r>
            <a:r>
              <a:rPr lang="en-US" dirty="0">
                <a:latin typeface="Times New Roman"/>
                <a:cs typeface="Times New Roman"/>
              </a:rPr>
              <a:t>b</a:t>
            </a:r>
            <a:r>
              <a:rPr lang="en-US" spc="9" dirty="0">
                <a:latin typeface="Times New Roman"/>
                <a:cs typeface="Times New Roman"/>
              </a:rPr>
              <a:t>e</a:t>
            </a:r>
            <a:r>
              <a:rPr lang="en-US" dirty="0">
                <a:latin typeface="Times New Roman"/>
                <a:cs typeface="Times New Roman"/>
              </a:rPr>
              <a:t>tw</a:t>
            </a:r>
            <a:r>
              <a:rPr lang="en-US" spc="9" dirty="0">
                <a:latin typeface="Times New Roman"/>
                <a:cs typeface="Times New Roman"/>
              </a:rPr>
              <a:t>ee</a:t>
            </a:r>
            <a:r>
              <a:rPr lang="en-US" dirty="0">
                <a:latin typeface="Times New Roman"/>
                <a:cs typeface="Times New Roman"/>
              </a:rPr>
              <a:t>n</a:t>
            </a:r>
            <a:r>
              <a:rPr lang="en-US" spc="126" dirty="0">
                <a:latin typeface="Times New Roman"/>
                <a:cs typeface="Times New Roman"/>
              </a:rPr>
              <a:t> </a:t>
            </a:r>
            <a:r>
              <a:rPr lang="en-US" spc="-44" dirty="0" smtClean="0">
                <a:latin typeface="Times New Roman"/>
                <a:cs typeface="Times New Roman"/>
              </a:rPr>
              <a:t>y</a:t>
            </a:r>
            <a:r>
              <a:rPr lang="en-US" dirty="0" smtClean="0">
                <a:latin typeface="Times New Roman"/>
                <a:cs typeface="Times New Roman"/>
              </a:rPr>
              <a:t>o</a:t>
            </a:r>
            <a:r>
              <a:rPr lang="en-US" spc="-44" dirty="0" smtClean="0">
                <a:latin typeface="Times New Roman"/>
                <a:cs typeface="Times New Roman"/>
              </a:rPr>
              <a:t>u</a:t>
            </a:r>
            <a:r>
              <a:rPr lang="en-US" dirty="0" smtClean="0">
                <a:latin typeface="Times New Roman"/>
                <a:cs typeface="Times New Roman"/>
              </a:rPr>
              <a:t>r </a:t>
            </a:r>
            <a:r>
              <a:rPr lang="en-US" sz="4800" spc="9" baseline="1054" dirty="0" smtClean="0">
                <a:latin typeface="Times New Roman"/>
                <a:cs typeface="Times New Roman"/>
              </a:rPr>
              <a:t>c</a:t>
            </a:r>
            <a:r>
              <a:rPr lang="en-US" sz="4800" baseline="1054" dirty="0" smtClean="0">
                <a:latin typeface="Times New Roman"/>
                <a:cs typeface="Times New Roman"/>
              </a:rPr>
              <a:t>o</a:t>
            </a:r>
            <a:r>
              <a:rPr lang="en-US" sz="4800" spc="-100" baseline="1054" dirty="0" smtClean="0">
                <a:latin typeface="Times New Roman"/>
                <a:cs typeface="Times New Roman"/>
              </a:rPr>
              <a:t>m</a:t>
            </a:r>
            <a:r>
              <a:rPr lang="en-US" sz="4800" baseline="1054" dirty="0" smtClean="0">
                <a:latin typeface="Times New Roman"/>
                <a:cs typeface="Times New Roman"/>
              </a:rPr>
              <a:t>p</a:t>
            </a:r>
            <a:r>
              <a:rPr lang="en-US" sz="4800" spc="-44" baseline="1054" dirty="0" smtClean="0">
                <a:latin typeface="Times New Roman"/>
                <a:cs typeface="Times New Roman"/>
              </a:rPr>
              <a:t>u</a:t>
            </a:r>
            <a:r>
              <a:rPr lang="en-US" sz="4800" baseline="1054" dirty="0" smtClean="0">
                <a:latin typeface="Times New Roman"/>
                <a:cs typeface="Times New Roman"/>
              </a:rPr>
              <a:t>ter</a:t>
            </a:r>
            <a:r>
              <a:rPr lang="en-US" sz="4800" spc="263" baseline="1054" dirty="0" smtClean="0">
                <a:latin typeface="Times New Roman"/>
                <a:cs typeface="Times New Roman"/>
              </a:rPr>
              <a:t> </a:t>
            </a:r>
            <a:r>
              <a:rPr lang="en-US" sz="4800" spc="9" baseline="1054" dirty="0">
                <a:latin typeface="Times New Roman"/>
                <a:cs typeface="Times New Roman"/>
              </a:rPr>
              <a:t>a</a:t>
            </a:r>
            <a:r>
              <a:rPr lang="en-US" sz="4800" spc="-44" baseline="1054" dirty="0">
                <a:latin typeface="Times New Roman"/>
                <a:cs typeface="Times New Roman"/>
              </a:rPr>
              <a:t>n</a:t>
            </a:r>
            <a:r>
              <a:rPr lang="en-US" sz="4800" baseline="1054" dirty="0">
                <a:latin typeface="Times New Roman"/>
                <a:cs typeface="Times New Roman"/>
              </a:rPr>
              <a:t>d</a:t>
            </a:r>
            <a:r>
              <a:rPr lang="en-US" sz="4800" spc="79" baseline="1054" dirty="0">
                <a:latin typeface="Times New Roman"/>
                <a:cs typeface="Times New Roman"/>
              </a:rPr>
              <a:t> </a:t>
            </a:r>
            <a:r>
              <a:rPr lang="en-US" sz="4800" baseline="1054" dirty="0">
                <a:latin typeface="Times New Roman"/>
                <a:cs typeface="Times New Roman"/>
              </a:rPr>
              <a:t>t</a:t>
            </a:r>
            <a:r>
              <a:rPr lang="en-US" sz="4800" spc="-54" baseline="1054" dirty="0">
                <a:latin typeface="Times New Roman"/>
                <a:cs typeface="Times New Roman"/>
              </a:rPr>
              <a:t>h</a:t>
            </a:r>
            <a:r>
              <a:rPr lang="en-US" sz="4800" baseline="1054" dirty="0">
                <a:latin typeface="Times New Roman"/>
                <a:cs typeface="Times New Roman"/>
              </a:rPr>
              <a:t>e</a:t>
            </a:r>
            <a:r>
              <a:rPr lang="en-US" sz="4800" spc="123" baseline="1054" dirty="0">
                <a:latin typeface="Times New Roman"/>
                <a:cs typeface="Times New Roman"/>
              </a:rPr>
              <a:t> </a:t>
            </a:r>
            <a:r>
              <a:rPr lang="en-US" sz="4800" spc="9" baseline="1054" dirty="0">
                <a:latin typeface="Times New Roman"/>
                <a:cs typeface="Times New Roman"/>
              </a:rPr>
              <a:t>c</a:t>
            </a:r>
            <a:r>
              <a:rPr lang="en-US" sz="4800" baseline="1054" dirty="0">
                <a:latin typeface="Times New Roman"/>
                <a:cs typeface="Times New Roman"/>
              </a:rPr>
              <a:t>o</a:t>
            </a:r>
            <a:r>
              <a:rPr lang="en-US" sz="4800" spc="-100" baseline="1054" dirty="0">
                <a:latin typeface="Times New Roman"/>
                <a:cs typeface="Times New Roman"/>
              </a:rPr>
              <a:t>m</a:t>
            </a:r>
            <a:r>
              <a:rPr lang="en-US" sz="4800" baseline="1054" dirty="0">
                <a:latin typeface="Times New Roman"/>
                <a:cs typeface="Times New Roman"/>
              </a:rPr>
              <a:t>p</a:t>
            </a:r>
            <a:r>
              <a:rPr lang="en-US" sz="4800" spc="-44" baseline="1054" dirty="0">
                <a:latin typeface="Times New Roman"/>
                <a:cs typeface="Times New Roman"/>
              </a:rPr>
              <a:t>u</a:t>
            </a:r>
            <a:r>
              <a:rPr lang="en-US" sz="4800" baseline="1054" dirty="0">
                <a:latin typeface="Times New Roman"/>
                <a:cs typeface="Times New Roman"/>
              </a:rPr>
              <a:t>ter</a:t>
            </a:r>
            <a:r>
              <a:rPr lang="en-US" sz="4800" spc="218" baseline="1054" dirty="0">
                <a:latin typeface="Times New Roman"/>
                <a:cs typeface="Times New Roman"/>
              </a:rPr>
              <a:t> </a:t>
            </a:r>
            <a:r>
              <a:rPr lang="en-US" sz="4800" spc="-44" baseline="1054" dirty="0">
                <a:latin typeface="Times New Roman"/>
                <a:cs typeface="Times New Roman"/>
              </a:rPr>
              <a:t>y</a:t>
            </a:r>
            <a:r>
              <a:rPr lang="en-US" sz="4800" baseline="1054" dirty="0">
                <a:latin typeface="Times New Roman"/>
                <a:cs typeface="Times New Roman"/>
              </a:rPr>
              <a:t>ou</a:t>
            </a:r>
            <a:r>
              <a:rPr lang="en-US" sz="4800" spc="121" baseline="1054" dirty="0">
                <a:latin typeface="Times New Roman"/>
                <a:cs typeface="Times New Roman"/>
              </a:rPr>
              <a:t> </a:t>
            </a:r>
            <a:r>
              <a:rPr lang="en-US" sz="4800" spc="9" baseline="1054" dirty="0">
                <a:latin typeface="Times New Roman"/>
                <a:cs typeface="Times New Roman"/>
              </a:rPr>
              <a:t>a</a:t>
            </a:r>
            <a:r>
              <a:rPr lang="en-US" sz="4800" spc="-14" baseline="1054" dirty="0">
                <a:latin typeface="Times New Roman"/>
                <a:cs typeface="Times New Roman"/>
              </a:rPr>
              <a:t>r</a:t>
            </a:r>
            <a:r>
              <a:rPr lang="en-US" sz="4800" baseline="1054" dirty="0">
                <a:latin typeface="Times New Roman"/>
                <a:cs typeface="Times New Roman"/>
              </a:rPr>
              <a:t>e</a:t>
            </a:r>
            <a:r>
              <a:rPr lang="en-US" sz="4800" spc="23" baseline="1054" dirty="0">
                <a:latin typeface="Times New Roman"/>
                <a:cs typeface="Times New Roman"/>
              </a:rPr>
              <a:t> </a:t>
            </a:r>
            <a:r>
              <a:rPr lang="en-US" sz="4800" spc="9" baseline="1054" dirty="0">
                <a:latin typeface="Times New Roman"/>
                <a:cs typeface="Times New Roman"/>
              </a:rPr>
              <a:t>c</a:t>
            </a:r>
            <a:r>
              <a:rPr lang="en-US" sz="4800" baseline="1054" dirty="0">
                <a:latin typeface="Times New Roman"/>
                <a:cs typeface="Times New Roman"/>
              </a:rPr>
              <a:t>o</a:t>
            </a:r>
            <a:r>
              <a:rPr lang="en-US" sz="4800" spc="-44" baseline="1054" dirty="0">
                <a:latin typeface="Times New Roman"/>
                <a:cs typeface="Times New Roman"/>
              </a:rPr>
              <a:t>nn</a:t>
            </a:r>
            <a:r>
              <a:rPr lang="en-US" sz="4800" spc="9" baseline="1054" dirty="0">
                <a:latin typeface="Times New Roman"/>
                <a:cs typeface="Times New Roman"/>
              </a:rPr>
              <a:t>ec</a:t>
            </a:r>
            <a:r>
              <a:rPr lang="en-US" sz="4800" baseline="1054" dirty="0">
                <a:latin typeface="Times New Roman"/>
                <a:cs typeface="Times New Roman"/>
              </a:rPr>
              <a:t>t</a:t>
            </a:r>
            <a:r>
              <a:rPr lang="en-US" sz="4800" spc="-59" baseline="1054" dirty="0">
                <a:latin typeface="Times New Roman"/>
                <a:cs typeface="Times New Roman"/>
              </a:rPr>
              <a:t>i</a:t>
            </a:r>
            <a:r>
              <a:rPr lang="en-US" sz="4800" spc="-44" baseline="1054" dirty="0">
                <a:latin typeface="Times New Roman"/>
                <a:cs typeface="Times New Roman"/>
              </a:rPr>
              <a:t>n</a:t>
            </a:r>
            <a:r>
              <a:rPr lang="en-US" sz="4800" baseline="1054" dirty="0">
                <a:latin typeface="Times New Roman"/>
                <a:cs typeface="Times New Roman"/>
              </a:rPr>
              <a:t>g</a:t>
            </a:r>
            <a:r>
              <a:rPr lang="en-US" sz="4800" spc="310" baseline="1054" dirty="0">
                <a:latin typeface="Times New Roman"/>
                <a:cs typeface="Times New Roman"/>
              </a:rPr>
              <a:t> </a:t>
            </a:r>
            <a:r>
              <a:rPr lang="en-US" sz="4800" baseline="1054" dirty="0">
                <a:latin typeface="Times New Roman"/>
                <a:cs typeface="Times New Roman"/>
              </a:rPr>
              <a:t>w</a:t>
            </a:r>
            <a:r>
              <a:rPr lang="en-US" sz="4800" spc="-44" baseline="1054" dirty="0">
                <a:latin typeface="Times New Roman"/>
                <a:cs typeface="Times New Roman"/>
              </a:rPr>
              <a:t>i</a:t>
            </a:r>
            <a:r>
              <a:rPr lang="en-US" sz="4800" baseline="1054" dirty="0">
                <a:latin typeface="Times New Roman"/>
                <a:cs typeface="Times New Roman"/>
              </a:rPr>
              <a:t>t</a:t>
            </a:r>
            <a:r>
              <a:rPr lang="en-US" sz="4800" spc="-54" baseline="1054" dirty="0">
                <a:latin typeface="Times New Roman"/>
                <a:cs typeface="Times New Roman"/>
              </a:rPr>
              <a:t>h</a:t>
            </a:r>
            <a:r>
              <a:rPr lang="en-US" sz="4800" baseline="1054" dirty="0">
                <a:latin typeface="Times New Roman"/>
                <a:cs typeface="Times New Roman"/>
              </a:rPr>
              <a:t>.</a:t>
            </a:r>
            <a:endParaRPr lang="en-US" dirty="0">
              <a:latin typeface="Times New Roman"/>
              <a:cs typeface="Times New Roman"/>
            </a:endParaRPr>
          </a:p>
          <a:p>
            <a:pPr marL="12700" marR="47540">
              <a:lnSpc>
                <a:spcPts val="3379"/>
              </a:lnSpc>
              <a:spcBef>
                <a:spcPts val="169"/>
              </a:spcBef>
            </a:pPr>
            <a:r>
              <a:rPr lang="en-US" sz="3600" b="1" dirty="0">
                <a:latin typeface="Times New Roman"/>
                <a:cs typeface="Times New Roman"/>
              </a:rPr>
              <a:t>P</a:t>
            </a:r>
            <a:r>
              <a:rPr lang="en-US" sz="3600" b="1" spc="-29" dirty="0">
                <a:latin typeface="Times New Roman"/>
                <a:cs typeface="Times New Roman"/>
              </a:rPr>
              <a:t>r</a:t>
            </a:r>
            <a:r>
              <a:rPr lang="en-US" sz="3600" b="1" spc="25" dirty="0">
                <a:latin typeface="Times New Roman"/>
                <a:cs typeface="Times New Roman"/>
              </a:rPr>
              <a:t>o</a:t>
            </a:r>
            <a:r>
              <a:rPr lang="en-US" sz="3600" b="1" spc="-14" dirty="0">
                <a:latin typeface="Times New Roman"/>
                <a:cs typeface="Times New Roman"/>
              </a:rPr>
              <a:t>t</a:t>
            </a:r>
            <a:r>
              <a:rPr lang="en-US" sz="3600" b="1" spc="25" dirty="0">
                <a:latin typeface="Times New Roman"/>
                <a:cs typeface="Times New Roman"/>
              </a:rPr>
              <a:t>o</a:t>
            </a:r>
            <a:r>
              <a:rPr lang="en-US" sz="3600" b="1" spc="9" dirty="0">
                <a:latin typeface="Times New Roman"/>
                <a:cs typeface="Times New Roman"/>
              </a:rPr>
              <a:t>c</a:t>
            </a:r>
            <a:r>
              <a:rPr lang="en-US" sz="3600" b="1" spc="25" dirty="0">
                <a:latin typeface="Times New Roman"/>
                <a:cs typeface="Times New Roman"/>
              </a:rPr>
              <a:t>o</a:t>
            </a:r>
            <a:r>
              <a:rPr lang="en-US" sz="3600" b="1" dirty="0">
                <a:latin typeface="Times New Roman"/>
                <a:cs typeface="Times New Roman"/>
              </a:rPr>
              <a:t>l</a:t>
            </a:r>
            <a:endParaRPr lang="en-US" sz="3600" dirty="0">
              <a:latin typeface="Times New Roman"/>
              <a:cs typeface="Times New Roman"/>
            </a:endParaRPr>
          </a:p>
          <a:p>
            <a:pPr marL="543356" indent="-530656">
              <a:lnSpc>
                <a:spcPct val="101515"/>
              </a:lnSpc>
              <a:spcBef>
                <a:spcPts val="1301"/>
              </a:spcBef>
              <a:tabLst>
                <a:tab pos="546100" algn="l"/>
              </a:tabLst>
            </a:pPr>
            <a:r>
              <a:rPr lang="en-US" spc="-9" dirty="0" smtClean="0">
                <a:latin typeface="Times New Roman"/>
                <a:cs typeface="Times New Roman"/>
              </a:rPr>
              <a:t>S</a:t>
            </a:r>
            <a:r>
              <a:rPr lang="en-US" spc="9" dirty="0" smtClean="0">
                <a:latin typeface="Times New Roman"/>
                <a:cs typeface="Times New Roman"/>
              </a:rPr>
              <a:t>e</a:t>
            </a:r>
            <a:r>
              <a:rPr lang="en-US" dirty="0" smtClean="0">
                <a:latin typeface="Times New Roman"/>
                <a:cs typeface="Times New Roman"/>
              </a:rPr>
              <a:t>t</a:t>
            </a:r>
            <a:r>
              <a:rPr lang="en-US" spc="60" dirty="0" smtClean="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14" dirty="0">
                <a:latin typeface="Times New Roman"/>
                <a:cs typeface="Times New Roman"/>
              </a:rPr>
              <a:t>r</a:t>
            </a:r>
            <a:r>
              <a:rPr lang="en-US" spc="-44" dirty="0">
                <a:latin typeface="Times New Roman"/>
                <a:cs typeface="Times New Roman"/>
              </a:rPr>
              <a:t>u</a:t>
            </a:r>
            <a:r>
              <a:rPr lang="en-US" spc="-54" dirty="0">
                <a:latin typeface="Times New Roman"/>
                <a:cs typeface="Times New Roman"/>
              </a:rPr>
              <a:t>l</a:t>
            </a:r>
            <a:r>
              <a:rPr lang="en-US" spc="9" dirty="0">
                <a:latin typeface="Times New Roman"/>
                <a:cs typeface="Times New Roman"/>
              </a:rPr>
              <a:t>e</a:t>
            </a:r>
            <a:r>
              <a:rPr lang="en-US" dirty="0">
                <a:latin typeface="Times New Roman"/>
                <a:cs typeface="Times New Roman"/>
              </a:rPr>
              <a:t>s</a:t>
            </a:r>
            <a:r>
              <a:rPr lang="en-US" spc="148"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a</a:t>
            </a:r>
            <a:r>
              <a:rPr lang="en-US" dirty="0">
                <a:latin typeface="Times New Roman"/>
                <a:cs typeface="Times New Roman"/>
              </a:rPr>
              <a:t>t</a:t>
            </a:r>
            <a:r>
              <a:rPr lang="en-US" spc="66" dirty="0">
                <a:latin typeface="Times New Roman"/>
                <a:cs typeface="Times New Roman"/>
              </a:rPr>
              <a:t> </a:t>
            </a:r>
            <a:r>
              <a:rPr lang="en-US" dirty="0">
                <a:latin typeface="Times New Roman"/>
                <a:cs typeface="Times New Roman"/>
              </a:rPr>
              <a:t>d</a:t>
            </a:r>
            <a:r>
              <a:rPr lang="en-US" spc="9" dirty="0">
                <a:latin typeface="Times New Roman"/>
                <a:cs typeface="Times New Roman"/>
              </a:rPr>
              <a:t>e</a:t>
            </a:r>
            <a:r>
              <a:rPr lang="en-US" dirty="0">
                <a:latin typeface="Times New Roman"/>
                <a:cs typeface="Times New Roman"/>
              </a:rPr>
              <a:t>te</a:t>
            </a:r>
            <a:r>
              <a:rPr lang="en-US" spc="-9" dirty="0">
                <a:latin typeface="Times New Roman"/>
                <a:cs typeface="Times New Roman"/>
              </a:rPr>
              <a:t>r</a:t>
            </a:r>
            <a:r>
              <a:rPr lang="en-US" spc="-100" dirty="0">
                <a:latin typeface="Times New Roman"/>
                <a:cs typeface="Times New Roman"/>
              </a:rPr>
              <a:t>m</a:t>
            </a:r>
            <a:r>
              <a:rPr lang="en-US" spc="-54" dirty="0">
                <a:latin typeface="Times New Roman"/>
                <a:cs typeface="Times New Roman"/>
              </a:rPr>
              <a:t>i</a:t>
            </a:r>
            <a:r>
              <a:rPr lang="en-US" spc="-44" dirty="0">
                <a:latin typeface="Times New Roman"/>
                <a:cs typeface="Times New Roman"/>
              </a:rPr>
              <a:t>n</a:t>
            </a:r>
            <a:r>
              <a:rPr lang="en-US" dirty="0">
                <a:latin typeface="Times New Roman"/>
                <a:cs typeface="Times New Roman"/>
              </a:rPr>
              <a:t>e</a:t>
            </a:r>
            <a:r>
              <a:rPr lang="en-US" spc="374" dirty="0">
                <a:latin typeface="Times New Roman"/>
                <a:cs typeface="Times New Roman"/>
              </a:rPr>
              <a:t> </a:t>
            </a:r>
            <a:r>
              <a:rPr lang="en-US" spc="-44" dirty="0">
                <a:latin typeface="Times New Roman"/>
                <a:cs typeface="Times New Roman"/>
              </a:rPr>
              <a:t>h</a:t>
            </a:r>
            <a:r>
              <a:rPr lang="en-US" dirty="0">
                <a:latin typeface="Times New Roman"/>
                <a:cs typeface="Times New Roman"/>
              </a:rPr>
              <a:t>ow</a:t>
            </a:r>
            <a:r>
              <a:rPr lang="en-US" spc="132" dirty="0">
                <a:latin typeface="Times New Roman"/>
                <a:cs typeface="Times New Roman"/>
              </a:rPr>
              <a:t> </a:t>
            </a:r>
            <a:r>
              <a:rPr lang="en-US" dirty="0">
                <a:latin typeface="Times New Roman"/>
                <a:cs typeface="Times New Roman"/>
              </a:rPr>
              <a:t>d</a:t>
            </a:r>
            <a:r>
              <a:rPr lang="en-US" spc="9" dirty="0">
                <a:latin typeface="Times New Roman"/>
                <a:cs typeface="Times New Roman"/>
              </a:rPr>
              <a:t>a</a:t>
            </a:r>
            <a:r>
              <a:rPr lang="en-US" dirty="0">
                <a:latin typeface="Times New Roman"/>
                <a:cs typeface="Times New Roman"/>
              </a:rPr>
              <a:t>ta</a:t>
            </a:r>
            <a:r>
              <a:rPr lang="en-US" spc="45" dirty="0">
                <a:latin typeface="Times New Roman"/>
                <a:cs typeface="Times New Roman"/>
              </a:rPr>
              <a:t> </a:t>
            </a:r>
            <a:r>
              <a:rPr lang="en-US" spc="9" dirty="0">
                <a:latin typeface="Times New Roman"/>
                <a:cs typeface="Times New Roman"/>
              </a:rPr>
              <a:t>a</a:t>
            </a:r>
            <a:r>
              <a:rPr lang="en-US" spc="-14" dirty="0">
                <a:latin typeface="Times New Roman"/>
                <a:cs typeface="Times New Roman"/>
              </a:rPr>
              <a:t>r</a:t>
            </a:r>
            <a:r>
              <a:rPr lang="en-US" dirty="0">
                <a:latin typeface="Times New Roman"/>
                <a:cs typeface="Times New Roman"/>
              </a:rPr>
              <a:t>e</a:t>
            </a:r>
            <a:r>
              <a:rPr lang="en-US" spc="33" dirty="0">
                <a:latin typeface="Times New Roman"/>
                <a:cs typeface="Times New Roman"/>
              </a:rPr>
              <a:t> </a:t>
            </a:r>
            <a:r>
              <a:rPr lang="en-US" spc="9" dirty="0">
                <a:latin typeface="Times New Roman"/>
                <a:cs typeface="Times New Roman"/>
              </a:rPr>
              <a:t>e</a:t>
            </a:r>
            <a:r>
              <a:rPr lang="en-US" spc="-44" dirty="0">
                <a:latin typeface="Times New Roman"/>
                <a:cs typeface="Times New Roman"/>
              </a:rPr>
              <a:t>x</a:t>
            </a:r>
            <a:r>
              <a:rPr lang="en-US" spc="9" dirty="0">
                <a:latin typeface="Times New Roman"/>
                <a:cs typeface="Times New Roman"/>
              </a:rPr>
              <a:t>c</a:t>
            </a:r>
            <a:r>
              <a:rPr lang="en-US" spc="-44" dirty="0">
                <a:latin typeface="Times New Roman"/>
                <a:cs typeface="Times New Roman"/>
              </a:rPr>
              <a:t>h</a:t>
            </a:r>
            <a:r>
              <a:rPr lang="en-US" spc="9" dirty="0">
                <a:latin typeface="Times New Roman"/>
                <a:cs typeface="Times New Roman"/>
              </a:rPr>
              <a:t>a</a:t>
            </a:r>
            <a:r>
              <a:rPr lang="en-US" spc="-44" dirty="0">
                <a:latin typeface="Times New Roman"/>
                <a:cs typeface="Times New Roman"/>
              </a:rPr>
              <a:t>ng</a:t>
            </a:r>
            <a:r>
              <a:rPr lang="en-US" spc="9" dirty="0">
                <a:latin typeface="Times New Roman"/>
                <a:cs typeface="Times New Roman"/>
              </a:rPr>
              <a:t>e</a:t>
            </a:r>
            <a:r>
              <a:rPr lang="en-US" dirty="0">
                <a:latin typeface="Times New Roman"/>
                <a:cs typeface="Times New Roman"/>
              </a:rPr>
              <a:t>d b</a:t>
            </a:r>
            <a:r>
              <a:rPr lang="en-US" spc="9" dirty="0">
                <a:latin typeface="Times New Roman"/>
                <a:cs typeface="Times New Roman"/>
              </a:rPr>
              <a:t>e</a:t>
            </a:r>
            <a:r>
              <a:rPr lang="en-US" dirty="0">
                <a:latin typeface="Times New Roman"/>
                <a:cs typeface="Times New Roman"/>
              </a:rPr>
              <a:t>tw</a:t>
            </a:r>
            <a:r>
              <a:rPr lang="en-US" spc="9" dirty="0">
                <a:latin typeface="Times New Roman"/>
                <a:cs typeface="Times New Roman"/>
              </a:rPr>
              <a:t>ee</a:t>
            </a:r>
            <a:r>
              <a:rPr lang="en-US" dirty="0">
                <a:latin typeface="Times New Roman"/>
                <a:cs typeface="Times New Roman"/>
              </a:rPr>
              <a:t>n</a:t>
            </a:r>
            <a:r>
              <a:rPr lang="en-US" spc="71"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109" dirty="0">
                <a:latin typeface="Times New Roman"/>
                <a:cs typeface="Times New Roman"/>
              </a:rPr>
              <a:t>f</a:t>
            </a:r>
            <a:r>
              <a:rPr lang="en-US" spc="-64" dirty="0">
                <a:latin typeface="Times New Roman"/>
                <a:cs typeface="Times New Roman"/>
              </a:rPr>
              <a:t>f</a:t>
            </a:r>
            <a:r>
              <a:rPr lang="en-US" spc="9" dirty="0">
                <a:latin typeface="Times New Roman"/>
                <a:cs typeface="Times New Roman"/>
              </a:rPr>
              <a:t>e</a:t>
            </a:r>
            <a:r>
              <a:rPr lang="en-US" spc="-14" dirty="0">
                <a:latin typeface="Times New Roman"/>
                <a:cs typeface="Times New Roman"/>
              </a:rPr>
              <a:t>r</a:t>
            </a:r>
            <a:r>
              <a:rPr lang="en-US" spc="9" dirty="0">
                <a:latin typeface="Times New Roman"/>
                <a:cs typeface="Times New Roman"/>
              </a:rPr>
              <a:t>e</a:t>
            </a:r>
            <a:r>
              <a:rPr lang="en-US" spc="-44" dirty="0">
                <a:latin typeface="Times New Roman"/>
                <a:cs typeface="Times New Roman"/>
              </a:rPr>
              <a:t>n</a:t>
            </a:r>
            <a:r>
              <a:rPr lang="en-US" dirty="0">
                <a:latin typeface="Times New Roman"/>
                <a:cs typeface="Times New Roman"/>
              </a:rPr>
              <a:t>t</a:t>
            </a:r>
            <a:r>
              <a:rPr lang="en-US" spc="284"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p</a:t>
            </a:r>
            <a:r>
              <a:rPr lang="en-US" spc="-44" dirty="0">
                <a:latin typeface="Times New Roman"/>
                <a:cs typeface="Times New Roman"/>
              </a:rPr>
              <a:t>u</a:t>
            </a:r>
            <a:r>
              <a:rPr lang="en-US" dirty="0">
                <a:latin typeface="Times New Roman"/>
                <a:cs typeface="Times New Roman"/>
              </a:rPr>
              <a:t>te</a:t>
            </a:r>
            <a:r>
              <a:rPr lang="en-US" spc="-9" dirty="0">
                <a:latin typeface="Times New Roman"/>
                <a:cs typeface="Times New Roman"/>
              </a:rPr>
              <a:t>r</a:t>
            </a:r>
            <a:r>
              <a:rPr lang="en-US" spc="14" dirty="0">
                <a:latin typeface="Times New Roman"/>
                <a:cs typeface="Times New Roman"/>
              </a:rPr>
              <a:t>s</a:t>
            </a:r>
            <a:r>
              <a:rPr lang="en-US" dirty="0">
                <a:latin typeface="Times New Roman"/>
                <a:cs typeface="Times New Roman"/>
              </a:rPr>
              <a:t>.</a:t>
            </a:r>
          </a:p>
          <a:p>
            <a:endParaRPr lang="en-US" dirty="0"/>
          </a:p>
        </p:txBody>
      </p:sp>
    </p:spTree>
    <p:extLst>
      <p:ext uri="{BB962C8B-B14F-4D97-AF65-F5344CB8AC3E}">
        <p14:creationId xmlns:p14="http://schemas.microsoft.com/office/powerpoint/2010/main" val="3666012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20782"/>
            <a:ext cx="8305800" cy="5334000"/>
          </a:xfrm>
        </p:spPr>
      </p:pic>
    </p:spTree>
    <p:extLst>
      <p:ext uri="{BB962C8B-B14F-4D97-AF65-F5344CB8AC3E}">
        <p14:creationId xmlns:p14="http://schemas.microsoft.com/office/powerpoint/2010/main" val="608198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using the internet</a:t>
            </a:r>
            <a:endParaRPr lang="en-US" b="1" dirty="0"/>
          </a:p>
        </p:txBody>
      </p:sp>
      <p:sp>
        <p:nvSpPr>
          <p:cNvPr id="3" name="Content Placeholder 2"/>
          <p:cNvSpPr>
            <a:spLocks noGrp="1"/>
          </p:cNvSpPr>
          <p:nvPr>
            <p:ph idx="1"/>
          </p:nvPr>
        </p:nvSpPr>
        <p:spPr/>
        <p:txBody>
          <a:bodyPr>
            <a:normAutofit lnSpcReduction="10000"/>
          </a:bodyPr>
          <a:lstStyle/>
          <a:p>
            <a:pPr marL="12700" marR="57652">
              <a:lnSpc>
                <a:spcPct val="95825"/>
              </a:lnSpc>
              <a:spcBef>
                <a:spcPts val="1547"/>
              </a:spcBef>
            </a:pPr>
            <a:r>
              <a:rPr lang="en-US" dirty="0" smtClean="0">
                <a:latin typeface="Times New Roman"/>
                <a:cs typeface="Times New Roman"/>
              </a:rPr>
              <a:t>S</a:t>
            </a:r>
            <a:r>
              <a:rPr lang="en-US" spc="19" dirty="0" smtClean="0">
                <a:latin typeface="Times New Roman"/>
                <a:cs typeface="Times New Roman"/>
              </a:rPr>
              <a:t>h</a:t>
            </a:r>
            <a:r>
              <a:rPr lang="en-US" dirty="0" smtClean="0">
                <a:latin typeface="Times New Roman"/>
                <a:cs typeface="Times New Roman"/>
              </a:rPr>
              <a:t>ar</a:t>
            </a:r>
            <a:r>
              <a:rPr lang="en-US" spc="19" dirty="0" smtClean="0">
                <a:latin typeface="Times New Roman"/>
                <a:cs typeface="Times New Roman"/>
              </a:rPr>
              <a:t>in</a:t>
            </a:r>
            <a:r>
              <a:rPr lang="en-US" dirty="0" smtClean="0">
                <a:latin typeface="Times New Roman"/>
                <a:cs typeface="Times New Roman"/>
              </a:rPr>
              <a:t>g</a:t>
            </a:r>
            <a:r>
              <a:rPr lang="en-US" spc="-203" dirty="0" smtClean="0">
                <a:latin typeface="Times New Roman"/>
                <a:cs typeface="Times New Roman"/>
              </a:rPr>
              <a:t> </a:t>
            </a:r>
            <a:r>
              <a:rPr lang="en-US" spc="-50" dirty="0">
                <a:latin typeface="Times New Roman"/>
                <a:cs typeface="Times New Roman"/>
              </a:rPr>
              <a:t>f</a:t>
            </a:r>
            <a:r>
              <a:rPr lang="en-US" spc="19" dirty="0">
                <a:latin typeface="Times New Roman"/>
                <a:cs typeface="Times New Roman"/>
              </a:rPr>
              <a:t>i</a:t>
            </a:r>
            <a:r>
              <a:rPr lang="en-US" spc="-25" dirty="0">
                <a:latin typeface="Times New Roman"/>
                <a:cs typeface="Times New Roman"/>
              </a:rPr>
              <a:t>l</a:t>
            </a:r>
            <a:r>
              <a:rPr lang="en-US" dirty="0">
                <a:latin typeface="Times New Roman"/>
                <a:cs typeface="Times New Roman"/>
              </a:rPr>
              <a:t>es</a:t>
            </a:r>
          </a:p>
          <a:p>
            <a:pPr marL="12700" marR="57652">
              <a:lnSpc>
                <a:spcPct val="95825"/>
              </a:lnSpc>
              <a:spcBef>
                <a:spcPts val="539"/>
              </a:spcBef>
            </a:pPr>
            <a:r>
              <a:rPr lang="en-US" dirty="0" smtClean="0">
                <a:latin typeface="Times New Roman"/>
                <a:cs typeface="Times New Roman"/>
              </a:rPr>
              <a:t>C</a:t>
            </a:r>
            <a:r>
              <a:rPr lang="en-US" spc="-25" dirty="0" smtClean="0">
                <a:latin typeface="Times New Roman"/>
                <a:cs typeface="Times New Roman"/>
              </a:rPr>
              <a:t>o</a:t>
            </a:r>
            <a:r>
              <a:rPr lang="en-US" dirty="0" smtClean="0">
                <a:latin typeface="Times New Roman"/>
                <a:cs typeface="Times New Roman"/>
              </a:rPr>
              <a:t>mm</a:t>
            </a:r>
            <a:r>
              <a:rPr lang="en-US" spc="19" dirty="0" smtClean="0">
                <a:latin typeface="Times New Roman"/>
                <a:cs typeface="Times New Roman"/>
              </a:rPr>
              <a:t>uni</a:t>
            </a:r>
            <a:r>
              <a:rPr lang="en-US" spc="-50" dirty="0" smtClean="0">
                <a:latin typeface="Times New Roman"/>
                <a:cs typeface="Times New Roman"/>
              </a:rPr>
              <a:t>c</a:t>
            </a:r>
            <a:r>
              <a:rPr lang="en-US" dirty="0" smtClean="0">
                <a:latin typeface="Times New Roman"/>
                <a:cs typeface="Times New Roman"/>
              </a:rPr>
              <a:t>a</a:t>
            </a:r>
            <a:r>
              <a:rPr lang="en-US" spc="-25" dirty="0" smtClean="0">
                <a:latin typeface="Times New Roman"/>
                <a:cs typeface="Times New Roman"/>
              </a:rPr>
              <a:t>t</a:t>
            </a:r>
            <a:r>
              <a:rPr lang="en-US" spc="19" dirty="0" smtClean="0">
                <a:latin typeface="Times New Roman"/>
                <a:cs typeface="Times New Roman"/>
              </a:rPr>
              <a:t>i</a:t>
            </a:r>
            <a:r>
              <a:rPr lang="en-US" spc="-25" dirty="0" smtClean="0">
                <a:latin typeface="Times New Roman"/>
                <a:cs typeface="Times New Roman"/>
              </a:rPr>
              <a:t>o</a:t>
            </a:r>
            <a:r>
              <a:rPr lang="en-US" dirty="0" smtClean="0">
                <a:latin typeface="Times New Roman"/>
                <a:cs typeface="Times New Roman"/>
              </a:rPr>
              <a:t>n</a:t>
            </a:r>
            <a:endParaRPr lang="en-US" dirty="0">
              <a:latin typeface="Times New Roman"/>
              <a:cs typeface="Times New Roman"/>
            </a:endParaRPr>
          </a:p>
          <a:p>
            <a:pPr marL="12700" marR="57652">
              <a:lnSpc>
                <a:spcPct val="95825"/>
              </a:lnSpc>
              <a:spcBef>
                <a:spcPts val="351"/>
              </a:spcBef>
            </a:pPr>
            <a:r>
              <a:rPr lang="en-US" dirty="0" smtClean="0">
                <a:latin typeface="Times New Roman"/>
                <a:cs typeface="Times New Roman"/>
              </a:rPr>
              <a:t>S</a:t>
            </a:r>
            <a:r>
              <a:rPr lang="en-US" spc="19" dirty="0" smtClean="0">
                <a:latin typeface="Times New Roman"/>
                <a:cs typeface="Times New Roman"/>
              </a:rPr>
              <a:t>h</a:t>
            </a:r>
            <a:r>
              <a:rPr lang="en-US" spc="-25" dirty="0" smtClean="0">
                <a:latin typeface="Times New Roman"/>
                <a:cs typeface="Times New Roman"/>
              </a:rPr>
              <a:t>o</a:t>
            </a:r>
            <a:r>
              <a:rPr lang="en-US" spc="19" dirty="0" smtClean="0">
                <a:latin typeface="Times New Roman"/>
                <a:cs typeface="Times New Roman"/>
              </a:rPr>
              <a:t>ppi</a:t>
            </a:r>
            <a:r>
              <a:rPr lang="en-US" spc="-25" dirty="0" smtClean="0">
                <a:latin typeface="Times New Roman"/>
                <a:cs typeface="Times New Roman"/>
              </a:rPr>
              <a:t>n</a:t>
            </a:r>
            <a:r>
              <a:rPr lang="en-US" dirty="0" smtClean="0">
                <a:latin typeface="Times New Roman"/>
                <a:cs typeface="Times New Roman"/>
              </a:rPr>
              <a:t>g</a:t>
            </a:r>
            <a:endParaRPr lang="en-US" dirty="0">
              <a:latin typeface="Times New Roman"/>
              <a:cs typeface="Times New Roman"/>
            </a:endParaRPr>
          </a:p>
          <a:p>
            <a:pPr marL="12700" marR="57652">
              <a:lnSpc>
                <a:spcPct val="95825"/>
              </a:lnSpc>
              <a:spcBef>
                <a:spcPts val="585"/>
              </a:spcBef>
            </a:pPr>
            <a:r>
              <a:rPr lang="en-US" spc="-69" dirty="0" smtClean="0">
                <a:latin typeface="Times New Roman"/>
                <a:cs typeface="Times New Roman"/>
              </a:rPr>
              <a:t>L</a:t>
            </a:r>
            <a:r>
              <a:rPr lang="en-US" dirty="0" smtClean="0">
                <a:latin typeface="Times New Roman"/>
                <a:cs typeface="Times New Roman"/>
              </a:rPr>
              <a:t>ear</a:t>
            </a:r>
            <a:r>
              <a:rPr lang="en-US" spc="25" dirty="0" smtClean="0">
                <a:latin typeface="Times New Roman"/>
                <a:cs typeface="Times New Roman"/>
              </a:rPr>
              <a:t>n</a:t>
            </a:r>
            <a:r>
              <a:rPr lang="en-US" spc="19" dirty="0" smtClean="0">
                <a:latin typeface="Times New Roman"/>
                <a:cs typeface="Times New Roman"/>
              </a:rPr>
              <a:t>in</a:t>
            </a:r>
            <a:r>
              <a:rPr lang="en-US" dirty="0" smtClean="0">
                <a:latin typeface="Times New Roman"/>
                <a:cs typeface="Times New Roman"/>
              </a:rPr>
              <a:t>g</a:t>
            </a:r>
            <a:endParaRPr lang="en-US" dirty="0">
              <a:latin typeface="Times New Roman"/>
              <a:cs typeface="Times New Roman"/>
            </a:endParaRPr>
          </a:p>
          <a:p>
            <a:pPr marL="12700" marR="57652">
              <a:lnSpc>
                <a:spcPct val="95825"/>
              </a:lnSpc>
              <a:spcBef>
                <a:spcPts val="539"/>
              </a:spcBef>
            </a:pPr>
            <a:r>
              <a:rPr lang="en-US" spc="-25" dirty="0" smtClean="0">
                <a:latin typeface="Times New Roman"/>
                <a:cs typeface="Times New Roman"/>
              </a:rPr>
              <a:t>E</a:t>
            </a:r>
            <a:r>
              <a:rPr lang="en-US" spc="19" dirty="0" smtClean="0">
                <a:latin typeface="Times New Roman"/>
                <a:cs typeface="Times New Roman"/>
              </a:rPr>
              <a:t>nt</a:t>
            </a:r>
            <a:r>
              <a:rPr lang="en-US" dirty="0" smtClean="0">
                <a:latin typeface="Times New Roman"/>
                <a:cs typeface="Times New Roman"/>
              </a:rPr>
              <a:t>er</a:t>
            </a:r>
            <a:r>
              <a:rPr lang="en-US" spc="19" dirty="0" smtClean="0">
                <a:latin typeface="Times New Roman"/>
                <a:cs typeface="Times New Roman"/>
              </a:rPr>
              <a:t>t</a:t>
            </a:r>
            <a:r>
              <a:rPr lang="en-US" dirty="0" smtClean="0">
                <a:latin typeface="Times New Roman"/>
                <a:cs typeface="Times New Roman"/>
              </a:rPr>
              <a:t>a</a:t>
            </a:r>
            <a:r>
              <a:rPr lang="en-US" spc="19" dirty="0" smtClean="0">
                <a:latin typeface="Times New Roman"/>
                <a:cs typeface="Times New Roman"/>
              </a:rPr>
              <a:t>i</a:t>
            </a:r>
            <a:r>
              <a:rPr lang="en-US" spc="-25" dirty="0" smtClean="0">
                <a:latin typeface="Times New Roman"/>
                <a:cs typeface="Times New Roman"/>
              </a:rPr>
              <a:t>n</a:t>
            </a:r>
            <a:r>
              <a:rPr lang="en-US" spc="-50" dirty="0" smtClean="0">
                <a:latin typeface="Times New Roman"/>
                <a:cs typeface="Times New Roman"/>
              </a:rPr>
              <a:t>m</a:t>
            </a:r>
            <a:r>
              <a:rPr lang="en-US" dirty="0" smtClean="0">
                <a:latin typeface="Times New Roman"/>
                <a:cs typeface="Times New Roman"/>
              </a:rPr>
              <a:t>e</a:t>
            </a:r>
            <a:r>
              <a:rPr lang="en-US" spc="-19" dirty="0" smtClean="0">
                <a:latin typeface="Times New Roman"/>
                <a:cs typeface="Times New Roman"/>
              </a:rPr>
              <a:t>n</a:t>
            </a:r>
            <a:r>
              <a:rPr lang="en-US" dirty="0" smtClean="0">
                <a:latin typeface="Times New Roman"/>
                <a:cs typeface="Times New Roman"/>
              </a:rPr>
              <a:t>t</a:t>
            </a:r>
            <a:endParaRPr lang="en-US" dirty="0">
              <a:latin typeface="Times New Roman"/>
              <a:cs typeface="Times New Roman"/>
            </a:endParaRPr>
          </a:p>
          <a:p>
            <a:r>
              <a:rPr lang="en-US" dirty="0" smtClean="0"/>
              <a:t>Sharing other devices (printers)</a:t>
            </a:r>
          </a:p>
          <a:p>
            <a:r>
              <a:rPr lang="en-US" dirty="0" smtClean="0"/>
              <a:t>Central administration of all devices.</a:t>
            </a:r>
          </a:p>
          <a:p>
            <a:r>
              <a:rPr lang="en-US" dirty="0" smtClean="0"/>
              <a:t>Supporting network applications like: E-mail, Database services.</a:t>
            </a:r>
            <a:endParaRPr lang="en-US" dirty="0"/>
          </a:p>
        </p:txBody>
      </p:sp>
    </p:spTree>
    <p:extLst>
      <p:ext uri="{BB962C8B-B14F-4D97-AF65-F5344CB8AC3E}">
        <p14:creationId xmlns:p14="http://schemas.microsoft.com/office/powerpoint/2010/main" val="3082228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Dangers of using internet</a:t>
            </a:r>
            <a:endParaRPr lang="en-US" b="1" dirty="0"/>
          </a:p>
        </p:txBody>
      </p:sp>
      <p:sp>
        <p:nvSpPr>
          <p:cNvPr id="3" name="Content Placeholder 2"/>
          <p:cNvSpPr>
            <a:spLocks noGrp="1"/>
          </p:cNvSpPr>
          <p:nvPr>
            <p:ph idx="1"/>
          </p:nvPr>
        </p:nvSpPr>
        <p:spPr/>
        <p:txBody>
          <a:bodyPr>
            <a:normAutofit fontScale="85000" lnSpcReduction="20000"/>
          </a:bodyPr>
          <a:lstStyle/>
          <a:p>
            <a:pPr marL="12700">
              <a:lnSpc>
                <a:spcPts val="2935"/>
              </a:lnSpc>
              <a:spcBef>
                <a:spcPts val="146"/>
              </a:spcBef>
            </a:pPr>
            <a:r>
              <a:rPr lang="en-US" b="1" spc="-209" dirty="0" smtClean="0">
                <a:latin typeface="Times New Roman"/>
                <a:cs typeface="Times New Roman"/>
              </a:rPr>
              <a:t>Virus  threat - </a:t>
            </a:r>
            <a:r>
              <a:rPr lang="en-US" spc="-209" dirty="0" smtClean="0">
                <a:latin typeface="Times New Roman"/>
                <a:cs typeface="Times New Roman"/>
              </a:rPr>
              <a:t>T</a:t>
            </a:r>
            <a:r>
              <a:rPr lang="en-US" dirty="0" smtClean="0">
                <a:latin typeface="Times New Roman"/>
                <a:cs typeface="Times New Roman"/>
              </a:rPr>
              <a:t>od</a:t>
            </a:r>
            <a:r>
              <a:rPr lang="en-US" spc="9" dirty="0" smtClean="0">
                <a:latin typeface="Times New Roman"/>
                <a:cs typeface="Times New Roman"/>
              </a:rPr>
              <a:t>a</a:t>
            </a:r>
            <a:r>
              <a:rPr lang="en-US" spc="-239" dirty="0" smtClean="0">
                <a:latin typeface="Times New Roman"/>
                <a:cs typeface="Times New Roman"/>
              </a:rPr>
              <a:t>y</a:t>
            </a:r>
            <a:r>
              <a:rPr lang="en-US" dirty="0">
                <a:latin typeface="Times New Roman"/>
                <a:cs typeface="Times New Roman"/>
              </a:rPr>
              <a:t>,</a:t>
            </a:r>
            <a:r>
              <a:rPr lang="en-US" spc="177" dirty="0">
                <a:latin typeface="Times New Roman"/>
                <a:cs typeface="Times New Roman"/>
              </a:rPr>
              <a:t> </a:t>
            </a:r>
            <a:r>
              <a:rPr lang="en-US" spc="-14" dirty="0">
                <a:latin typeface="Times New Roman"/>
                <a:cs typeface="Times New Roman"/>
              </a:rPr>
              <a:t>I</a:t>
            </a:r>
            <a:r>
              <a:rPr lang="en-US" spc="-44" dirty="0">
                <a:latin typeface="Times New Roman"/>
                <a:cs typeface="Times New Roman"/>
              </a:rPr>
              <a:t>n</a:t>
            </a:r>
            <a:r>
              <a:rPr lang="en-US" dirty="0">
                <a:latin typeface="Times New Roman"/>
                <a:cs typeface="Times New Roman"/>
              </a:rPr>
              <a:t>te</a:t>
            </a:r>
            <a:r>
              <a:rPr lang="en-US" spc="-9" dirty="0">
                <a:latin typeface="Times New Roman"/>
                <a:cs typeface="Times New Roman"/>
              </a:rPr>
              <a:t>r</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t</a:t>
            </a:r>
            <a:r>
              <a:rPr lang="en-US" spc="155"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88"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23" dirty="0">
                <a:latin typeface="Times New Roman"/>
                <a:cs typeface="Times New Roman"/>
              </a:rPr>
              <a:t> </a:t>
            </a:r>
            <a:r>
              <a:rPr lang="en-US" spc="-100" dirty="0">
                <a:latin typeface="Times New Roman"/>
                <a:cs typeface="Times New Roman"/>
              </a:rPr>
              <a:t>m</a:t>
            </a:r>
            <a:r>
              <a:rPr lang="en-US" dirty="0">
                <a:latin typeface="Times New Roman"/>
                <a:cs typeface="Times New Roman"/>
              </a:rPr>
              <a:t>o</a:t>
            </a:r>
            <a:r>
              <a:rPr lang="en-US" spc="19" dirty="0">
                <a:latin typeface="Times New Roman"/>
                <a:cs typeface="Times New Roman"/>
              </a:rPr>
              <a:t>s</a:t>
            </a:r>
            <a:r>
              <a:rPr lang="en-US" dirty="0">
                <a:latin typeface="Times New Roman"/>
                <a:cs typeface="Times New Roman"/>
              </a:rPr>
              <a:t>t</a:t>
            </a:r>
            <a:r>
              <a:rPr lang="en-US" spc="173" dirty="0">
                <a:latin typeface="Times New Roman"/>
                <a:cs typeface="Times New Roman"/>
              </a:rPr>
              <a:t> </a:t>
            </a:r>
            <a:r>
              <a:rPr lang="en-US" dirty="0">
                <a:latin typeface="Times New Roman"/>
                <a:cs typeface="Times New Roman"/>
              </a:rPr>
              <a:t>pop</a:t>
            </a:r>
            <a:r>
              <a:rPr lang="en-US" spc="-44" dirty="0">
                <a:latin typeface="Times New Roman"/>
                <a:cs typeface="Times New Roman"/>
              </a:rPr>
              <a:t>u</a:t>
            </a:r>
            <a:r>
              <a:rPr lang="en-US" spc="-54" dirty="0">
                <a:latin typeface="Times New Roman"/>
                <a:cs typeface="Times New Roman"/>
              </a:rPr>
              <a:t>l</a:t>
            </a:r>
            <a:r>
              <a:rPr lang="en-US" spc="9" dirty="0">
                <a:latin typeface="Times New Roman"/>
                <a:cs typeface="Times New Roman"/>
              </a:rPr>
              <a:t>a</a:t>
            </a:r>
            <a:r>
              <a:rPr lang="en-US" dirty="0">
                <a:latin typeface="Times New Roman"/>
                <a:cs typeface="Times New Roman"/>
              </a:rPr>
              <a:t>r</a:t>
            </a:r>
            <a:r>
              <a:rPr lang="en-US" spc="143" dirty="0">
                <a:latin typeface="Times New Roman"/>
                <a:cs typeface="Times New Roman"/>
              </a:rPr>
              <a:t> </a:t>
            </a:r>
            <a:r>
              <a:rPr lang="en-US" spc="14" dirty="0">
                <a:latin typeface="Times New Roman"/>
                <a:cs typeface="Times New Roman"/>
              </a:rPr>
              <a:t>s</a:t>
            </a:r>
            <a:r>
              <a:rPr lang="en-US" dirty="0">
                <a:latin typeface="Times New Roman"/>
                <a:cs typeface="Times New Roman"/>
              </a:rPr>
              <a:t>o</a:t>
            </a:r>
            <a:r>
              <a:rPr lang="en-US" spc="-44" dirty="0">
                <a:latin typeface="Times New Roman"/>
                <a:cs typeface="Times New Roman"/>
              </a:rPr>
              <a:t>u</a:t>
            </a:r>
            <a:r>
              <a:rPr lang="en-US" spc="-14" dirty="0">
                <a:latin typeface="Times New Roman"/>
                <a:cs typeface="Times New Roman"/>
              </a:rPr>
              <a:t>r</a:t>
            </a:r>
            <a:r>
              <a:rPr lang="en-US" spc="9" dirty="0">
                <a:latin typeface="Times New Roman"/>
                <a:cs typeface="Times New Roman"/>
              </a:rPr>
              <a:t>c</a:t>
            </a:r>
            <a:r>
              <a:rPr lang="en-US" dirty="0">
                <a:latin typeface="Times New Roman"/>
                <a:cs typeface="Times New Roman"/>
              </a:rPr>
              <a:t>e</a:t>
            </a:r>
            <a:r>
              <a:rPr lang="en-US" spc="106"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15" dirty="0" smtClean="0">
                <a:latin typeface="Times New Roman"/>
                <a:cs typeface="Times New Roman"/>
              </a:rPr>
              <a:t>s</a:t>
            </a:r>
            <a:r>
              <a:rPr lang="en-US" dirty="0" smtClean="0">
                <a:latin typeface="Times New Roman"/>
                <a:cs typeface="Times New Roman"/>
              </a:rPr>
              <a:t>p</a:t>
            </a:r>
            <a:r>
              <a:rPr lang="en-US" spc="-15" dirty="0" smtClean="0">
                <a:latin typeface="Times New Roman"/>
                <a:cs typeface="Times New Roman"/>
              </a:rPr>
              <a:t>r</a:t>
            </a:r>
            <a:r>
              <a:rPr lang="en-US" spc="10" dirty="0" smtClean="0">
                <a:latin typeface="Times New Roman"/>
                <a:cs typeface="Times New Roman"/>
              </a:rPr>
              <a:t>ea</a:t>
            </a:r>
            <a:r>
              <a:rPr lang="en-US" dirty="0" smtClean="0">
                <a:latin typeface="Times New Roman"/>
                <a:cs typeface="Times New Roman"/>
              </a:rPr>
              <a:t>d</a:t>
            </a:r>
            <a:r>
              <a:rPr lang="en-US" spc="-55" dirty="0" smtClean="0">
                <a:latin typeface="Times New Roman"/>
                <a:cs typeface="Times New Roman"/>
              </a:rPr>
              <a:t>i</a:t>
            </a:r>
            <a:r>
              <a:rPr lang="en-US" spc="-45" dirty="0" smtClean="0">
                <a:latin typeface="Times New Roman"/>
                <a:cs typeface="Times New Roman"/>
              </a:rPr>
              <a:t>n</a:t>
            </a:r>
            <a:r>
              <a:rPr lang="en-US" dirty="0" smtClean="0">
                <a:latin typeface="Times New Roman"/>
                <a:cs typeface="Times New Roman"/>
              </a:rPr>
              <a:t>g </a:t>
            </a:r>
            <a:r>
              <a:rPr lang="en-US" spc="-44" dirty="0" smtClean="0">
                <a:latin typeface="Times New Roman"/>
                <a:cs typeface="Times New Roman"/>
              </a:rPr>
              <a:t>v</a:t>
            </a:r>
            <a:r>
              <a:rPr lang="en-US" spc="-54" dirty="0" smtClean="0">
                <a:latin typeface="Times New Roman"/>
                <a:cs typeface="Times New Roman"/>
              </a:rPr>
              <a:t>i</a:t>
            </a:r>
            <a:r>
              <a:rPr lang="en-US" spc="-14" dirty="0" smtClean="0">
                <a:latin typeface="Times New Roman"/>
                <a:cs typeface="Times New Roman"/>
              </a:rPr>
              <a:t>r</a:t>
            </a:r>
            <a:r>
              <a:rPr lang="en-US" spc="-44" dirty="0" smtClean="0">
                <a:latin typeface="Times New Roman"/>
                <a:cs typeface="Times New Roman"/>
              </a:rPr>
              <a:t>u</a:t>
            </a:r>
            <a:r>
              <a:rPr lang="en-US" spc="14" dirty="0" smtClean="0">
                <a:latin typeface="Times New Roman"/>
                <a:cs typeface="Times New Roman"/>
              </a:rPr>
              <a:t>s</a:t>
            </a:r>
            <a:r>
              <a:rPr lang="en-US" spc="9" dirty="0" smtClean="0">
                <a:latin typeface="Times New Roman"/>
                <a:cs typeface="Times New Roman"/>
              </a:rPr>
              <a:t>e</a:t>
            </a:r>
            <a:r>
              <a:rPr lang="en-US" spc="14" dirty="0" smtClean="0">
                <a:latin typeface="Times New Roman"/>
                <a:cs typeface="Times New Roman"/>
              </a:rPr>
              <a:t>s</a:t>
            </a:r>
            <a:r>
              <a:rPr lang="en-US" dirty="0">
                <a:latin typeface="Times New Roman"/>
                <a:cs typeface="Times New Roman"/>
              </a:rPr>
              <a:t>.</a:t>
            </a:r>
            <a:r>
              <a:rPr lang="en-US" spc="184" dirty="0">
                <a:latin typeface="Times New Roman"/>
                <a:cs typeface="Times New Roman"/>
              </a:rPr>
              <a:t> </a:t>
            </a:r>
            <a:r>
              <a:rPr lang="en-US" spc="19" dirty="0">
                <a:latin typeface="Times New Roman"/>
                <a:cs typeface="Times New Roman"/>
              </a:rPr>
              <a:t>M</a:t>
            </a:r>
            <a:r>
              <a:rPr lang="en-US" dirty="0">
                <a:latin typeface="Times New Roman"/>
                <a:cs typeface="Times New Roman"/>
              </a:rPr>
              <a:t>o</a:t>
            </a:r>
            <a:r>
              <a:rPr lang="en-US" spc="19" dirty="0">
                <a:latin typeface="Times New Roman"/>
                <a:cs typeface="Times New Roman"/>
              </a:rPr>
              <a:t>s</a:t>
            </a:r>
            <a:r>
              <a:rPr lang="en-US" dirty="0">
                <a:latin typeface="Times New Roman"/>
                <a:cs typeface="Times New Roman"/>
              </a:rPr>
              <a:t>t</a:t>
            </a:r>
            <a:r>
              <a:rPr lang="en-US" spc="36"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98" dirty="0">
                <a:latin typeface="Times New Roman"/>
                <a:cs typeface="Times New Roman"/>
              </a:rPr>
              <a:t> </a:t>
            </a:r>
            <a:r>
              <a:rPr lang="en-US" spc="-44" dirty="0">
                <a:latin typeface="Times New Roman"/>
                <a:cs typeface="Times New Roman"/>
              </a:rPr>
              <a:t>v</a:t>
            </a:r>
            <a:r>
              <a:rPr lang="en-US" spc="-54" dirty="0">
                <a:latin typeface="Times New Roman"/>
                <a:cs typeface="Times New Roman"/>
              </a:rPr>
              <a:t>i</a:t>
            </a:r>
            <a:r>
              <a:rPr lang="en-US" spc="-14" dirty="0">
                <a:latin typeface="Times New Roman"/>
                <a:cs typeface="Times New Roman"/>
              </a:rPr>
              <a:t>r</a:t>
            </a:r>
            <a:r>
              <a:rPr lang="en-US" spc="-44" dirty="0">
                <a:latin typeface="Times New Roman"/>
                <a:cs typeface="Times New Roman"/>
              </a:rPr>
              <a:t>u</a:t>
            </a:r>
            <a:r>
              <a:rPr lang="en-US" spc="14" dirty="0">
                <a:latin typeface="Times New Roman"/>
                <a:cs typeface="Times New Roman"/>
              </a:rPr>
              <a:t>s</a:t>
            </a:r>
            <a:r>
              <a:rPr lang="en-US" spc="9" dirty="0">
                <a:latin typeface="Times New Roman"/>
                <a:cs typeface="Times New Roman"/>
              </a:rPr>
              <a:t>e</a:t>
            </a:r>
            <a:r>
              <a:rPr lang="en-US" dirty="0">
                <a:latin typeface="Times New Roman"/>
                <a:cs typeface="Times New Roman"/>
              </a:rPr>
              <a:t>s</a:t>
            </a:r>
            <a:r>
              <a:rPr lang="en-US" spc="267" dirty="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9" dirty="0">
                <a:latin typeface="Times New Roman"/>
                <a:cs typeface="Times New Roman"/>
              </a:rPr>
              <a:t>a</a:t>
            </a:r>
            <a:r>
              <a:rPr lang="en-US" spc="-44" dirty="0">
                <a:latin typeface="Times New Roman"/>
                <a:cs typeface="Times New Roman"/>
              </a:rPr>
              <a:t>n</a:t>
            </a:r>
            <a:r>
              <a:rPr lang="en-US" spc="14" dirty="0">
                <a:latin typeface="Times New Roman"/>
                <a:cs typeface="Times New Roman"/>
              </a:rPr>
              <a:t>s</a:t>
            </a:r>
            <a:r>
              <a:rPr lang="en-US" spc="-64" dirty="0">
                <a:latin typeface="Times New Roman"/>
                <a:cs typeface="Times New Roman"/>
              </a:rPr>
              <a:t>f</a:t>
            </a:r>
            <a:r>
              <a:rPr lang="en-US" spc="9" dirty="0">
                <a:latin typeface="Times New Roman"/>
                <a:cs typeface="Times New Roman"/>
              </a:rPr>
              <a:t>e</a:t>
            </a:r>
            <a:r>
              <a:rPr lang="en-US" dirty="0">
                <a:latin typeface="Times New Roman"/>
                <a:cs typeface="Times New Roman"/>
              </a:rPr>
              <a:t>r</a:t>
            </a:r>
            <a:r>
              <a:rPr lang="en-US" spc="273"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dirty="0">
                <a:latin typeface="Times New Roman"/>
                <a:cs typeface="Times New Roman"/>
              </a:rPr>
              <a:t>om</a:t>
            </a:r>
            <a:r>
              <a:rPr lang="en-US" spc="133" dirty="0">
                <a:latin typeface="Times New Roman"/>
                <a:cs typeface="Times New Roman"/>
              </a:rPr>
              <a:t> </a:t>
            </a:r>
            <a:r>
              <a:rPr lang="en-US" dirty="0">
                <a:latin typeface="Times New Roman"/>
                <a:cs typeface="Times New Roman"/>
              </a:rPr>
              <a:t>o</a:t>
            </a:r>
            <a:r>
              <a:rPr lang="en-US" spc="-44" dirty="0">
                <a:latin typeface="Times New Roman"/>
                <a:cs typeface="Times New Roman"/>
              </a:rPr>
              <a:t>n</a:t>
            </a:r>
            <a:r>
              <a:rPr lang="en-US" dirty="0">
                <a:latin typeface="Times New Roman"/>
                <a:cs typeface="Times New Roman"/>
              </a:rPr>
              <a:t>e </a:t>
            </a:r>
            <a:r>
              <a:rPr lang="en-US" spc="9" dirty="0" smtClean="0">
                <a:latin typeface="Times New Roman"/>
                <a:cs typeface="Times New Roman"/>
              </a:rPr>
              <a:t>c</a:t>
            </a:r>
            <a:r>
              <a:rPr lang="en-US" dirty="0" smtClean="0">
                <a:latin typeface="Times New Roman"/>
                <a:cs typeface="Times New Roman"/>
              </a:rPr>
              <a:t>o</a:t>
            </a:r>
            <a:r>
              <a:rPr lang="en-US" spc="-100" dirty="0" smtClean="0">
                <a:latin typeface="Times New Roman"/>
                <a:cs typeface="Times New Roman"/>
              </a:rPr>
              <a:t>m</a:t>
            </a:r>
            <a:r>
              <a:rPr lang="en-US" dirty="0" smtClean="0">
                <a:latin typeface="Times New Roman"/>
                <a:cs typeface="Times New Roman"/>
              </a:rPr>
              <a:t>p</a:t>
            </a:r>
            <a:r>
              <a:rPr lang="en-US" spc="-44" dirty="0" smtClean="0">
                <a:latin typeface="Times New Roman"/>
                <a:cs typeface="Times New Roman"/>
              </a:rPr>
              <a:t>u</a:t>
            </a:r>
            <a:r>
              <a:rPr lang="en-US" dirty="0" smtClean="0">
                <a:latin typeface="Times New Roman"/>
                <a:cs typeface="Times New Roman"/>
              </a:rPr>
              <a:t>ter</a:t>
            </a:r>
            <a:r>
              <a:rPr lang="en-US" spc="263" dirty="0" smtClean="0">
                <a:latin typeface="Times New Roman"/>
                <a:cs typeface="Times New Roman"/>
              </a:rPr>
              <a:t> </a:t>
            </a:r>
            <a:r>
              <a:rPr lang="en-US" dirty="0">
                <a:latin typeface="Times New Roman"/>
                <a:cs typeface="Times New Roman"/>
              </a:rPr>
              <a:t>to</a:t>
            </a:r>
            <a:r>
              <a:rPr lang="en-US" spc="1"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ot</a:t>
            </a:r>
            <a:r>
              <a:rPr lang="en-US" spc="-54" dirty="0">
                <a:latin typeface="Times New Roman"/>
                <a:cs typeface="Times New Roman"/>
              </a:rPr>
              <a:t>h</a:t>
            </a:r>
            <a:r>
              <a:rPr lang="en-US" spc="9" dirty="0">
                <a:latin typeface="Times New Roman"/>
                <a:cs typeface="Times New Roman"/>
              </a:rPr>
              <a:t>e</a:t>
            </a:r>
            <a:r>
              <a:rPr lang="en-US" dirty="0">
                <a:latin typeface="Times New Roman"/>
                <a:cs typeface="Times New Roman"/>
              </a:rPr>
              <a:t>r</a:t>
            </a:r>
            <a:r>
              <a:rPr lang="en-US" spc="202"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spc="-14" dirty="0">
                <a:latin typeface="Times New Roman"/>
                <a:cs typeface="Times New Roman"/>
              </a:rPr>
              <a:t>r</a:t>
            </a:r>
            <a:r>
              <a:rPr lang="en-US" dirty="0">
                <a:latin typeface="Times New Roman"/>
                <a:cs typeface="Times New Roman"/>
              </a:rPr>
              <a:t>o</a:t>
            </a:r>
            <a:r>
              <a:rPr lang="en-US" spc="-44" dirty="0">
                <a:latin typeface="Times New Roman"/>
                <a:cs typeface="Times New Roman"/>
              </a:rPr>
              <a:t>ug</a:t>
            </a:r>
            <a:r>
              <a:rPr lang="en-US" dirty="0">
                <a:latin typeface="Times New Roman"/>
                <a:cs typeface="Times New Roman"/>
              </a:rPr>
              <a:t>h</a:t>
            </a:r>
            <a:r>
              <a:rPr lang="en-US" spc="305" dirty="0">
                <a:latin typeface="Times New Roman"/>
                <a:cs typeface="Times New Roman"/>
              </a:rPr>
              <a:t> </a:t>
            </a:r>
            <a:r>
              <a:rPr lang="en-US" spc="14" dirty="0">
                <a:latin typeface="Times New Roman"/>
                <a:cs typeface="Times New Roman"/>
              </a:rPr>
              <a:t>e</a:t>
            </a:r>
            <a:r>
              <a:rPr lang="en-US" spc="-14" dirty="0">
                <a:latin typeface="Times New Roman"/>
                <a:cs typeface="Times New Roman"/>
              </a:rPr>
              <a:t>-</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a:t>
            </a:r>
            <a:r>
              <a:rPr lang="en-US" dirty="0">
                <a:latin typeface="Times New Roman"/>
                <a:cs typeface="Times New Roman"/>
              </a:rPr>
              <a:t>l</a:t>
            </a:r>
            <a:r>
              <a:rPr lang="en-US" spc="190"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dirty="0">
                <a:latin typeface="Times New Roman"/>
                <a:cs typeface="Times New Roman"/>
              </a:rPr>
              <a:t>w</a:t>
            </a:r>
            <a:r>
              <a:rPr lang="en-US" spc="-40" dirty="0">
                <a:latin typeface="Times New Roman"/>
                <a:cs typeface="Times New Roman"/>
              </a:rPr>
              <a:t>h</a:t>
            </a:r>
            <a:r>
              <a:rPr lang="en-US" spc="10" dirty="0">
                <a:latin typeface="Times New Roman"/>
                <a:cs typeface="Times New Roman"/>
              </a:rPr>
              <a:t>e</a:t>
            </a:r>
            <a:r>
              <a:rPr lang="en-US" dirty="0">
                <a:latin typeface="Times New Roman"/>
                <a:cs typeface="Times New Roman"/>
              </a:rPr>
              <a:t>n </a:t>
            </a:r>
            <a:r>
              <a:rPr lang="en-US" spc="-54" dirty="0" smtClean="0">
                <a:latin typeface="Times New Roman"/>
                <a:cs typeface="Times New Roman"/>
              </a:rPr>
              <a:t>i</a:t>
            </a:r>
            <a:r>
              <a:rPr lang="en-US" spc="-44" dirty="0" smtClean="0">
                <a:latin typeface="Times New Roman"/>
                <a:cs typeface="Times New Roman"/>
              </a:rPr>
              <a:t>n</a:t>
            </a:r>
            <a:r>
              <a:rPr lang="en-US" spc="-64" dirty="0" smtClean="0">
                <a:latin typeface="Times New Roman"/>
                <a:cs typeface="Times New Roman"/>
              </a:rPr>
              <a:t>f</a:t>
            </a:r>
            <a:r>
              <a:rPr lang="en-US" dirty="0" smtClean="0">
                <a:latin typeface="Times New Roman"/>
                <a:cs typeface="Times New Roman"/>
              </a:rPr>
              <a:t>o</a:t>
            </a:r>
            <a:r>
              <a:rPr lang="en-US" spc="29" dirty="0" smtClean="0">
                <a:latin typeface="Times New Roman"/>
                <a:cs typeface="Times New Roman"/>
              </a:rPr>
              <a:t>r</a:t>
            </a:r>
            <a:r>
              <a:rPr lang="en-US" spc="-100" dirty="0" smtClean="0">
                <a:latin typeface="Times New Roman"/>
                <a:cs typeface="Times New Roman"/>
              </a:rPr>
              <a:t>m</a:t>
            </a:r>
            <a:r>
              <a:rPr lang="en-US" spc="9" dirty="0" smtClean="0">
                <a:latin typeface="Times New Roman"/>
                <a:cs typeface="Times New Roman"/>
              </a:rPr>
              <a:t>a</a:t>
            </a:r>
            <a:r>
              <a:rPr lang="en-US" spc="39" dirty="0" smtClean="0">
                <a:latin typeface="Times New Roman"/>
                <a:cs typeface="Times New Roman"/>
              </a:rPr>
              <a:t>t</a:t>
            </a:r>
            <a:r>
              <a:rPr lang="en-US" spc="-54"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a:t>
            </a:r>
            <a:r>
              <a:rPr lang="en-US" spc="354" dirty="0" smtClean="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63" dirty="0">
                <a:latin typeface="Times New Roman"/>
                <a:cs typeface="Times New Roman"/>
              </a:rPr>
              <a:t> </a:t>
            </a:r>
            <a:r>
              <a:rPr lang="en-US" dirty="0">
                <a:latin typeface="Times New Roman"/>
                <a:cs typeface="Times New Roman"/>
              </a:rPr>
              <a:t>do</a:t>
            </a:r>
            <a:r>
              <a:rPr lang="en-US" spc="4" dirty="0">
                <a:latin typeface="Times New Roman"/>
                <a:cs typeface="Times New Roman"/>
              </a:rPr>
              <a:t>w</a:t>
            </a:r>
            <a:r>
              <a:rPr lang="en-US" spc="-44" dirty="0">
                <a:latin typeface="Times New Roman"/>
                <a:cs typeface="Times New Roman"/>
              </a:rPr>
              <a:t>n</a:t>
            </a:r>
            <a:r>
              <a:rPr lang="en-US" spc="-54" dirty="0">
                <a:latin typeface="Times New Roman"/>
                <a:cs typeface="Times New Roman"/>
              </a:rPr>
              <a:t>l</a:t>
            </a:r>
            <a:r>
              <a:rPr lang="en-US" dirty="0">
                <a:latin typeface="Times New Roman"/>
                <a:cs typeface="Times New Roman"/>
              </a:rPr>
              <a:t>o</a:t>
            </a:r>
            <a:r>
              <a:rPr lang="en-US" spc="9" dirty="0">
                <a:latin typeface="Times New Roman"/>
                <a:cs typeface="Times New Roman"/>
              </a:rPr>
              <a:t>a</a:t>
            </a:r>
            <a:r>
              <a:rPr lang="en-US" dirty="0">
                <a:latin typeface="Times New Roman"/>
                <a:cs typeface="Times New Roman"/>
              </a:rPr>
              <a:t>d</a:t>
            </a:r>
            <a:r>
              <a:rPr lang="en-US" spc="9" dirty="0">
                <a:latin typeface="Times New Roman"/>
                <a:cs typeface="Times New Roman"/>
              </a:rPr>
              <a:t>e</a:t>
            </a:r>
            <a:r>
              <a:rPr lang="en-US" dirty="0">
                <a:latin typeface="Times New Roman"/>
                <a:cs typeface="Times New Roman"/>
              </a:rPr>
              <a:t>d</a:t>
            </a:r>
            <a:r>
              <a:rPr lang="en-US" spc="214" dirty="0">
                <a:latin typeface="Times New Roman"/>
                <a:cs typeface="Times New Roman"/>
              </a:rPr>
              <a:t> </a:t>
            </a:r>
            <a:r>
              <a:rPr lang="en-US" dirty="0">
                <a:latin typeface="Times New Roman"/>
                <a:cs typeface="Times New Roman"/>
              </a:rPr>
              <a:t>on</a:t>
            </a:r>
            <a:r>
              <a:rPr lang="en-US" spc="62"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14" dirty="0">
                <a:latin typeface="Times New Roman"/>
                <a:cs typeface="Times New Roman"/>
              </a:rPr>
              <a:t>I</a:t>
            </a:r>
            <a:r>
              <a:rPr lang="en-US" spc="-44" dirty="0">
                <a:latin typeface="Times New Roman"/>
                <a:cs typeface="Times New Roman"/>
              </a:rPr>
              <a:t>n</a:t>
            </a:r>
            <a:r>
              <a:rPr lang="en-US" dirty="0">
                <a:latin typeface="Times New Roman"/>
                <a:cs typeface="Times New Roman"/>
              </a:rPr>
              <a:t>te</a:t>
            </a:r>
            <a:r>
              <a:rPr lang="en-US" spc="-9" dirty="0">
                <a:latin typeface="Times New Roman"/>
                <a:cs typeface="Times New Roman"/>
              </a:rPr>
              <a:t>r</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t.</a:t>
            </a:r>
            <a:r>
              <a:rPr lang="en-US" spc="137" dirty="0">
                <a:latin typeface="Times New Roman"/>
                <a:cs typeface="Times New Roman"/>
              </a:rPr>
              <a:t> </a:t>
            </a:r>
            <a:r>
              <a:rPr lang="en-US" spc="-20" dirty="0">
                <a:latin typeface="Times New Roman"/>
                <a:cs typeface="Times New Roman"/>
              </a:rPr>
              <a:t>T</a:t>
            </a:r>
            <a:r>
              <a:rPr lang="en-US" spc="-45" dirty="0">
                <a:latin typeface="Times New Roman"/>
                <a:cs typeface="Times New Roman"/>
              </a:rPr>
              <a:t>h</a:t>
            </a:r>
            <a:r>
              <a:rPr lang="en-US" spc="10" dirty="0">
                <a:latin typeface="Times New Roman"/>
                <a:cs typeface="Times New Roman"/>
              </a:rPr>
              <a:t>e</a:t>
            </a:r>
            <a:r>
              <a:rPr lang="en-US" spc="15" dirty="0">
                <a:latin typeface="Times New Roman"/>
                <a:cs typeface="Times New Roman"/>
              </a:rPr>
              <a:t>s</a:t>
            </a:r>
            <a:r>
              <a:rPr lang="en-US" dirty="0">
                <a:latin typeface="Times New Roman"/>
                <a:cs typeface="Times New Roman"/>
              </a:rPr>
              <a:t>e </a:t>
            </a:r>
            <a:r>
              <a:rPr lang="en-US" spc="-44" dirty="0" smtClean="0">
                <a:latin typeface="Times New Roman"/>
                <a:cs typeface="Times New Roman"/>
              </a:rPr>
              <a:t>v</a:t>
            </a:r>
            <a:r>
              <a:rPr lang="en-US" spc="-54" dirty="0" smtClean="0">
                <a:latin typeface="Times New Roman"/>
                <a:cs typeface="Times New Roman"/>
              </a:rPr>
              <a:t>i</a:t>
            </a:r>
            <a:r>
              <a:rPr lang="en-US" spc="-14" dirty="0" smtClean="0">
                <a:latin typeface="Times New Roman"/>
                <a:cs typeface="Times New Roman"/>
              </a:rPr>
              <a:t>r</a:t>
            </a:r>
            <a:r>
              <a:rPr lang="en-US" spc="-44" dirty="0" smtClean="0">
                <a:latin typeface="Times New Roman"/>
                <a:cs typeface="Times New Roman"/>
              </a:rPr>
              <a:t>u</a:t>
            </a:r>
            <a:r>
              <a:rPr lang="en-US" spc="14" dirty="0" smtClean="0">
                <a:latin typeface="Times New Roman"/>
                <a:cs typeface="Times New Roman"/>
              </a:rPr>
              <a:t>s</a:t>
            </a:r>
            <a:r>
              <a:rPr lang="en-US" spc="9" dirty="0" smtClean="0">
                <a:latin typeface="Times New Roman"/>
                <a:cs typeface="Times New Roman"/>
              </a:rPr>
              <a:t>e</a:t>
            </a:r>
            <a:r>
              <a:rPr lang="en-US" dirty="0" smtClean="0">
                <a:latin typeface="Times New Roman"/>
                <a:cs typeface="Times New Roman"/>
              </a:rPr>
              <a:t>s</a:t>
            </a:r>
            <a:r>
              <a:rPr lang="en-US" spc="287" dirty="0" smtClean="0">
                <a:latin typeface="Times New Roman"/>
                <a:cs typeface="Times New Roman"/>
              </a:rPr>
              <a:t> </a:t>
            </a:r>
            <a:r>
              <a:rPr lang="en-US" spc="9" dirty="0">
                <a:latin typeface="Times New Roman"/>
                <a:cs typeface="Times New Roman"/>
              </a:rPr>
              <a:t>c</a:t>
            </a:r>
            <a:r>
              <a:rPr lang="en-US" spc="-14" dirty="0">
                <a:latin typeface="Times New Roman"/>
                <a:cs typeface="Times New Roman"/>
              </a:rPr>
              <a:t>r</a:t>
            </a:r>
            <a:r>
              <a:rPr lang="en-US" spc="9" dirty="0">
                <a:latin typeface="Times New Roman"/>
                <a:cs typeface="Times New Roman"/>
              </a:rPr>
              <a:t>ea</a:t>
            </a:r>
            <a:r>
              <a:rPr lang="en-US" dirty="0">
                <a:latin typeface="Times New Roman"/>
                <a:cs typeface="Times New Roman"/>
              </a:rPr>
              <a:t>te</a:t>
            </a:r>
            <a:r>
              <a:rPr lang="en-US" spc="5"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109" dirty="0">
                <a:latin typeface="Times New Roman"/>
                <a:cs typeface="Times New Roman"/>
              </a:rPr>
              <a:t>f</a:t>
            </a:r>
            <a:r>
              <a:rPr lang="en-US" spc="-64" dirty="0">
                <a:latin typeface="Times New Roman"/>
                <a:cs typeface="Times New Roman"/>
              </a:rPr>
              <a:t>f</a:t>
            </a:r>
            <a:r>
              <a:rPr lang="en-US" spc="9" dirty="0">
                <a:latin typeface="Times New Roman"/>
                <a:cs typeface="Times New Roman"/>
              </a:rPr>
              <a:t>e</a:t>
            </a:r>
            <a:r>
              <a:rPr lang="en-US" spc="-14" dirty="0">
                <a:latin typeface="Times New Roman"/>
                <a:cs typeface="Times New Roman"/>
              </a:rPr>
              <a:t>r</a:t>
            </a:r>
            <a:r>
              <a:rPr lang="en-US" spc="9" dirty="0">
                <a:latin typeface="Times New Roman"/>
                <a:cs typeface="Times New Roman"/>
              </a:rPr>
              <a:t>e</a:t>
            </a:r>
            <a:r>
              <a:rPr lang="en-US" spc="-44" dirty="0">
                <a:latin typeface="Times New Roman"/>
                <a:cs typeface="Times New Roman"/>
              </a:rPr>
              <a:t>n</a:t>
            </a:r>
            <a:r>
              <a:rPr lang="en-US" dirty="0">
                <a:latin typeface="Times New Roman"/>
                <a:cs typeface="Times New Roman"/>
              </a:rPr>
              <a:t>t</a:t>
            </a:r>
            <a:r>
              <a:rPr lang="en-US" spc="359" dirty="0">
                <a:latin typeface="Times New Roman"/>
                <a:cs typeface="Times New Roman"/>
              </a:rPr>
              <a:t> </a:t>
            </a:r>
            <a:r>
              <a:rPr lang="en-US" dirty="0">
                <a:latin typeface="Times New Roman"/>
                <a:cs typeface="Times New Roman"/>
              </a:rPr>
              <a:t>p</a:t>
            </a:r>
            <a:r>
              <a:rPr lang="en-US" spc="-14" dirty="0">
                <a:latin typeface="Times New Roman"/>
                <a:cs typeface="Times New Roman"/>
              </a:rPr>
              <a:t>r</a:t>
            </a:r>
            <a:r>
              <a:rPr lang="en-US" dirty="0">
                <a:latin typeface="Times New Roman"/>
                <a:cs typeface="Times New Roman"/>
              </a:rPr>
              <a:t>ob</a:t>
            </a:r>
            <a:r>
              <a:rPr lang="en-US" spc="-54" dirty="0">
                <a:latin typeface="Times New Roman"/>
                <a:cs typeface="Times New Roman"/>
              </a:rPr>
              <a:t>l</a:t>
            </a:r>
            <a:r>
              <a:rPr lang="en-US" spc="9" dirty="0">
                <a:latin typeface="Times New Roman"/>
                <a:cs typeface="Times New Roman"/>
              </a:rPr>
              <a:t>e</a:t>
            </a:r>
            <a:r>
              <a:rPr lang="en-US" spc="-100" dirty="0">
                <a:latin typeface="Times New Roman"/>
                <a:cs typeface="Times New Roman"/>
              </a:rPr>
              <a:t>m</a:t>
            </a:r>
            <a:r>
              <a:rPr lang="en-US" dirty="0">
                <a:latin typeface="Times New Roman"/>
                <a:cs typeface="Times New Roman"/>
              </a:rPr>
              <a:t>s</a:t>
            </a:r>
            <a:r>
              <a:rPr lang="en-US" spc="247" dirty="0">
                <a:latin typeface="Times New Roman"/>
                <a:cs typeface="Times New Roman"/>
              </a:rPr>
              <a:t> </a:t>
            </a:r>
            <a:r>
              <a:rPr lang="en-US" spc="-54" dirty="0">
                <a:latin typeface="Times New Roman"/>
                <a:cs typeface="Times New Roman"/>
              </a:rPr>
              <a:t>i</a:t>
            </a:r>
            <a:r>
              <a:rPr lang="en-US" dirty="0">
                <a:latin typeface="Times New Roman"/>
                <a:cs typeface="Times New Roman"/>
              </a:rPr>
              <a:t>n</a:t>
            </a:r>
            <a:r>
              <a:rPr lang="en-US" spc="136" dirty="0">
                <a:latin typeface="Times New Roman"/>
                <a:cs typeface="Times New Roman"/>
              </a:rPr>
              <a:t> </a:t>
            </a:r>
            <a:r>
              <a:rPr lang="en-US" spc="-44" dirty="0">
                <a:latin typeface="Times New Roman"/>
                <a:cs typeface="Times New Roman"/>
              </a:rPr>
              <a:t>y</a:t>
            </a:r>
            <a:r>
              <a:rPr lang="en-US" dirty="0">
                <a:latin typeface="Times New Roman"/>
                <a:cs typeface="Times New Roman"/>
              </a:rPr>
              <a:t>o</a:t>
            </a:r>
            <a:r>
              <a:rPr lang="en-US" spc="-44" dirty="0">
                <a:latin typeface="Times New Roman"/>
                <a:cs typeface="Times New Roman"/>
              </a:rPr>
              <a:t>u</a:t>
            </a:r>
            <a:r>
              <a:rPr lang="en-US" dirty="0">
                <a:latin typeface="Times New Roman"/>
                <a:cs typeface="Times New Roman"/>
              </a:rPr>
              <a:t>r</a:t>
            </a:r>
            <a:r>
              <a:rPr lang="en-US" spc="160"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p</a:t>
            </a:r>
            <a:r>
              <a:rPr lang="en-US" spc="-44" dirty="0">
                <a:latin typeface="Times New Roman"/>
                <a:cs typeface="Times New Roman"/>
              </a:rPr>
              <a:t>u</a:t>
            </a:r>
            <a:r>
              <a:rPr lang="en-US" dirty="0">
                <a:latin typeface="Times New Roman"/>
                <a:cs typeface="Times New Roman"/>
              </a:rPr>
              <a:t>te</a:t>
            </a:r>
            <a:r>
              <a:rPr lang="en-US" spc="-154" dirty="0">
                <a:latin typeface="Times New Roman"/>
                <a:cs typeface="Times New Roman"/>
              </a:rPr>
              <a:t>r</a:t>
            </a:r>
            <a:r>
              <a:rPr lang="en-US" dirty="0">
                <a:latin typeface="Times New Roman"/>
                <a:cs typeface="Times New Roman"/>
              </a:rPr>
              <a:t>. </a:t>
            </a:r>
            <a:r>
              <a:rPr lang="en-US" spc="-59" dirty="0" smtClean="0">
                <a:latin typeface="Times New Roman"/>
                <a:cs typeface="Times New Roman"/>
              </a:rPr>
              <a:t>F</a:t>
            </a:r>
            <a:r>
              <a:rPr lang="en-US" dirty="0" smtClean="0">
                <a:latin typeface="Times New Roman"/>
                <a:cs typeface="Times New Roman"/>
              </a:rPr>
              <a:t>or</a:t>
            </a:r>
            <a:r>
              <a:rPr lang="en-US" spc="103" dirty="0" smtClean="0">
                <a:latin typeface="Times New Roman"/>
                <a:cs typeface="Times New Roman"/>
              </a:rPr>
              <a:t> </a:t>
            </a:r>
            <a:r>
              <a:rPr lang="en-US" spc="9" dirty="0">
                <a:latin typeface="Times New Roman"/>
                <a:cs typeface="Times New Roman"/>
              </a:rPr>
              <a:t>e</a:t>
            </a:r>
            <a:r>
              <a:rPr lang="en-US" spc="-44" dirty="0">
                <a:latin typeface="Times New Roman"/>
                <a:cs typeface="Times New Roman"/>
              </a:rPr>
              <a:t>x</a:t>
            </a:r>
            <a:r>
              <a:rPr lang="en-US" spc="9" dirty="0">
                <a:latin typeface="Times New Roman"/>
                <a:cs typeface="Times New Roman"/>
              </a:rPr>
              <a:t>a</a:t>
            </a:r>
            <a:r>
              <a:rPr lang="en-US" spc="-100" dirty="0">
                <a:latin typeface="Times New Roman"/>
                <a:cs typeface="Times New Roman"/>
              </a:rPr>
              <a:t>m</a:t>
            </a:r>
            <a:r>
              <a:rPr lang="en-US" dirty="0">
                <a:latin typeface="Times New Roman"/>
                <a:cs typeface="Times New Roman"/>
              </a:rPr>
              <a:t>p</a:t>
            </a:r>
            <a:r>
              <a:rPr lang="en-US" spc="-54" dirty="0">
                <a:latin typeface="Times New Roman"/>
                <a:cs typeface="Times New Roman"/>
              </a:rPr>
              <a:t>l</a:t>
            </a:r>
            <a:r>
              <a:rPr lang="en-US" spc="9" dirty="0">
                <a:latin typeface="Times New Roman"/>
                <a:cs typeface="Times New Roman"/>
              </a:rPr>
              <a:t>e</a:t>
            </a:r>
            <a:r>
              <a:rPr lang="en-US" dirty="0">
                <a:latin typeface="Times New Roman"/>
                <a:cs typeface="Times New Roman"/>
              </a:rPr>
              <a:t>,</a:t>
            </a:r>
            <a:r>
              <a:rPr lang="en-US" spc="294"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e</a:t>
            </a:r>
            <a:r>
              <a:rPr lang="en-US" dirty="0">
                <a:latin typeface="Times New Roman"/>
                <a:cs typeface="Times New Roman"/>
              </a:rPr>
              <a:t>y</a:t>
            </a:r>
            <a:r>
              <a:rPr lang="en-US" spc="92"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28" dirty="0">
                <a:latin typeface="Times New Roman"/>
                <a:cs typeface="Times New Roman"/>
              </a:rPr>
              <a:t> </a:t>
            </a:r>
            <a:r>
              <a:rPr lang="en-US" spc="9" dirty="0">
                <a:latin typeface="Times New Roman"/>
                <a:cs typeface="Times New Roman"/>
              </a:rPr>
              <a:t>a</a:t>
            </a:r>
            <a:r>
              <a:rPr lang="en-US" spc="-109" dirty="0">
                <a:latin typeface="Times New Roman"/>
                <a:cs typeface="Times New Roman"/>
              </a:rPr>
              <a:t>f</a:t>
            </a:r>
            <a:r>
              <a:rPr lang="en-US" spc="-64" dirty="0">
                <a:latin typeface="Times New Roman"/>
                <a:cs typeface="Times New Roman"/>
              </a:rPr>
              <a:t>f</a:t>
            </a:r>
            <a:r>
              <a:rPr lang="en-US" spc="9" dirty="0">
                <a:latin typeface="Times New Roman"/>
                <a:cs typeface="Times New Roman"/>
              </a:rPr>
              <a:t>ec</a:t>
            </a:r>
            <a:r>
              <a:rPr lang="en-US" dirty="0">
                <a:latin typeface="Times New Roman"/>
                <a:cs typeface="Times New Roman"/>
              </a:rPr>
              <a:t>t</a:t>
            </a:r>
            <a:r>
              <a:rPr lang="en-US" spc="147"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28" dirty="0">
                <a:latin typeface="Times New Roman"/>
                <a:cs typeface="Times New Roman"/>
              </a:rPr>
              <a:t> </a:t>
            </a:r>
            <a:r>
              <a:rPr lang="en-US" dirty="0">
                <a:latin typeface="Times New Roman"/>
                <a:cs typeface="Times New Roman"/>
              </a:rPr>
              <a:t>p</a:t>
            </a:r>
            <a:r>
              <a:rPr lang="en-US" spc="9" dirty="0">
                <a:latin typeface="Times New Roman"/>
                <a:cs typeface="Times New Roman"/>
              </a:rPr>
              <a:t>e</a:t>
            </a:r>
            <a:r>
              <a:rPr lang="en-US" spc="-14" dirty="0">
                <a:latin typeface="Times New Roman"/>
                <a:cs typeface="Times New Roman"/>
              </a:rPr>
              <a:t>r</a:t>
            </a:r>
            <a:r>
              <a:rPr lang="en-US" spc="-64" dirty="0">
                <a:latin typeface="Times New Roman"/>
                <a:cs typeface="Times New Roman"/>
              </a:rPr>
              <a:t>f</a:t>
            </a:r>
            <a:r>
              <a:rPr lang="en-US" dirty="0">
                <a:latin typeface="Times New Roman"/>
                <a:cs typeface="Times New Roman"/>
              </a:rPr>
              <a:t>o</a:t>
            </a:r>
            <a:r>
              <a:rPr lang="en-US" spc="-14" dirty="0">
                <a:latin typeface="Times New Roman"/>
                <a:cs typeface="Times New Roman"/>
              </a:rPr>
              <a:t>r</a:t>
            </a:r>
            <a:r>
              <a:rPr lang="en-US" spc="-100" dirty="0">
                <a:latin typeface="Times New Roman"/>
                <a:cs typeface="Times New Roman"/>
              </a:rPr>
              <a:t>m</a:t>
            </a:r>
            <a:r>
              <a:rPr lang="en-US" spc="9" dirty="0">
                <a:latin typeface="Times New Roman"/>
                <a:cs typeface="Times New Roman"/>
              </a:rPr>
              <a:t>a</a:t>
            </a:r>
            <a:r>
              <a:rPr lang="en-US" spc="-44" dirty="0">
                <a:latin typeface="Times New Roman"/>
                <a:cs typeface="Times New Roman"/>
              </a:rPr>
              <a:t>n</a:t>
            </a:r>
            <a:r>
              <a:rPr lang="en-US" spc="9" dirty="0">
                <a:latin typeface="Times New Roman"/>
                <a:cs typeface="Times New Roman"/>
              </a:rPr>
              <a:t>c</a:t>
            </a:r>
            <a:r>
              <a:rPr lang="en-US" dirty="0">
                <a:latin typeface="Times New Roman"/>
                <a:cs typeface="Times New Roman"/>
              </a:rPr>
              <a:t>e</a:t>
            </a:r>
            <a:r>
              <a:rPr lang="en-US" spc="318"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44" dirty="0">
                <a:latin typeface="Times New Roman"/>
                <a:cs typeface="Times New Roman"/>
              </a:rPr>
              <a:t>y</a:t>
            </a:r>
            <a:r>
              <a:rPr lang="en-US" dirty="0">
                <a:latin typeface="Times New Roman"/>
                <a:cs typeface="Times New Roman"/>
              </a:rPr>
              <a:t>o</a:t>
            </a:r>
            <a:r>
              <a:rPr lang="en-US" spc="-44" dirty="0">
                <a:latin typeface="Times New Roman"/>
                <a:cs typeface="Times New Roman"/>
              </a:rPr>
              <a:t>u</a:t>
            </a:r>
            <a:r>
              <a:rPr lang="en-US" dirty="0">
                <a:latin typeface="Times New Roman"/>
                <a:cs typeface="Times New Roman"/>
              </a:rPr>
              <a:t>r </a:t>
            </a:r>
            <a:r>
              <a:rPr lang="en-US" spc="9" dirty="0" smtClean="0">
                <a:latin typeface="Times New Roman"/>
                <a:cs typeface="Times New Roman"/>
              </a:rPr>
              <a:t>c</a:t>
            </a:r>
            <a:r>
              <a:rPr lang="en-US" dirty="0" smtClean="0">
                <a:latin typeface="Times New Roman"/>
                <a:cs typeface="Times New Roman"/>
              </a:rPr>
              <a:t>o</a:t>
            </a:r>
            <a:r>
              <a:rPr lang="en-US" spc="-100" dirty="0" smtClean="0">
                <a:latin typeface="Times New Roman"/>
                <a:cs typeface="Times New Roman"/>
              </a:rPr>
              <a:t>m</a:t>
            </a:r>
            <a:r>
              <a:rPr lang="en-US" dirty="0" smtClean="0">
                <a:latin typeface="Times New Roman"/>
                <a:cs typeface="Times New Roman"/>
              </a:rPr>
              <a:t>p</a:t>
            </a:r>
            <a:r>
              <a:rPr lang="en-US" spc="-44" dirty="0" smtClean="0">
                <a:latin typeface="Times New Roman"/>
                <a:cs typeface="Times New Roman"/>
              </a:rPr>
              <a:t>u</a:t>
            </a:r>
            <a:r>
              <a:rPr lang="en-US" dirty="0" smtClean="0">
                <a:latin typeface="Times New Roman"/>
                <a:cs typeface="Times New Roman"/>
              </a:rPr>
              <a:t>ter</a:t>
            </a:r>
            <a:r>
              <a:rPr lang="en-US" spc="263" dirty="0" smtClean="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69" dirty="0">
                <a:latin typeface="Times New Roman"/>
                <a:cs typeface="Times New Roman"/>
              </a:rPr>
              <a:t> </a:t>
            </a:r>
            <a:r>
              <a:rPr lang="en-US" dirty="0">
                <a:latin typeface="Times New Roman"/>
                <a:cs typeface="Times New Roman"/>
              </a:rPr>
              <a:t>d</a:t>
            </a:r>
            <a:r>
              <a:rPr lang="en-US" spc="9" dirty="0">
                <a:latin typeface="Times New Roman"/>
                <a:cs typeface="Times New Roman"/>
              </a:rPr>
              <a:t>a</a:t>
            </a:r>
            <a:r>
              <a:rPr lang="en-US" spc="-100" dirty="0">
                <a:latin typeface="Times New Roman"/>
                <a:cs typeface="Times New Roman"/>
              </a:rPr>
              <a:t>m</a:t>
            </a:r>
            <a:r>
              <a:rPr lang="en-US" spc="9" dirty="0">
                <a:latin typeface="Times New Roman"/>
                <a:cs typeface="Times New Roman"/>
              </a:rPr>
              <a:t>a</a:t>
            </a:r>
            <a:r>
              <a:rPr lang="en-US" spc="-44" dirty="0">
                <a:latin typeface="Times New Roman"/>
                <a:cs typeface="Times New Roman"/>
              </a:rPr>
              <a:t>g</a:t>
            </a:r>
            <a:r>
              <a:rPr lang="en-US" dirty="0">
                <a:latin typeface="Times New Roman"/>
                <a:cs typeface="Times New Roman"/>
              </a:rPr>
              <a:t>e</a:t>
            </a:r>
            <a:r>
              <a:rPr lang="en-US" spc="220" dirty="0">
                <a:latin typeface="Times New Roman"/>
                <a:cs typeface="Times New Roman"/>
              </a:rPr>
              <a:t> </a:t>
            </a:r>
            <a:r>
              <a:rPr lang="en-US" spc="-44" dirty="0">
                <a:latin typeface="Times New Roman"/>
                <a:cs typeface="Times New Roman"/>
              </a:rPr>
              <a:t>v</a:t>
            </a:r>
            <a:r>
              <a:rPr lang="en-US" spc="9" dirty="0">
                <a:latin typeface="Times New Roman"/>
                <a:cs typeface="Times New Roman"/>
              </a:rPr>
              <a:t>a</a:t>
            </a:r>
            <a:r>
              <a:rPr lang="en-US" spc="-54" dirty="0">
                <a:latin typeface="Times New Roman"/>
                <a:cs typeface="Times New Roman"/>
              </a:rPr>
              <a:t>l</a:t>
            </a:r>
            <a:r>
              <a:rPr lang="en-US" spc="-44" dirty="0">
                <a:latin typeface="Times New Roman"/>
                <a:cs typeface="Times New Roman"/>
              </a:rPr>
              <a:t>u</a:t>
            </a:r>
            <a:r>
              <a:rPr lang="en-US" spc="9" dirty="0">
                <a:latin typeface="Times New Roman"/>
                <a:cs typeface="Times New Roman"/>
              </a:rPr>
              <a:t>a</a:t>
            </a:r>
            <a:r>
              <a:rPr lang="en-US" dirty="0">
                <a:latin typeface="Times New Roman"/>
                <a:cs typeface="Times New Roman"/>
              </a:rPr>
              <a:t>b</a:t>
            </a:r>
            <a:r>
              <a:rPr lang="en-US" spc="-54" dirty="0">
                <a:latin typeface="Times New Roman"/>
                <a:cs typeface="Times New Roman"/>
              </a:rPr>
              <a:t>l</a:t>
            </a:r>
            <a:r>
              <a:rPr lang="en-US" dirty="0">
                <a:latin typeface="Times New Roman"/>
                <a:cs typeface="Times New Roman"/>
              </a:rPr>
              <a:t>e</a:t>
            </a:r>
            <a:r>
              <a:rPr lang="en-US" spc="272" dirty="0">
                <a:latin typeface="Times New Roman"/>
                <a:cs typeface="Times New Roman"/>
              </a:rPr>
              <a:t> </a:t>
            </a:r>
            <a:r>
              <a:rPr lang="en-US" dirty="0">
                <a:latin typeface="Times New Roman"/>
                <a:cs typeface="Times New Roman"/>
              </a:rPr>
              <a:t>d</a:t>
            </a:r>
            <a:r>
              <a:rPr lang="en-US" spc="9" dirty="0">
                <a:latin typeface="Times New Roman"/>
                <a:cs typeface="Times New Roman"/>
              </a:rPr>
              <a:t>a</a:t>
            </a:r>
            <a:r>
              <a:rPr lang="en-US" dirty="0">
                <a:latin typeface="Times New Roman"/>
                <a:cs typeface="Times New Roman"/>
              </a:rPr>
              <a:t>ta</a:t>
            </a:r>
            <a:r>
              <a:rPr lang="en-US" spc="35"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69" dirty="0">
                <a:latin typeface="Times New Roman"/>
                <a:cs typeface="Times New Roman"/>
              </a:rPr>
              <a:t> </a:t>
            </a:r>
            <a:r>
              <a:rPr lang="en-US" spc="15" dirty="0">
                <a:latin typeface="Times New Roman"/>
                <a:cs typeface="Times New Roman"/>
              </a:rPr>
              <a:t>s</a:t>
            </a:r>
            <a:r>
              <a:rPr lang="en-US" dirty="0">
                <a:latin typeface="Times New Roman"/>
                <a:cs typeface="Times New Roman"/>
              </a:rPr>
              <a:t>o</a:t>
            </a:r>
            <a:r>
              <a:rPr lang="en-US" spc="-60" dirty="0">
                <a:latin typeface="Times New Roman"/>
                <a:cs typeface="Times New Roman"/>
              </a:rPr>
              <a:t>f</a:t>
            </a:r>
            <a:r>
              <a:rPr lang="en-US" dirty="0">
                <a:latin typeface="Times New Roman"/>
                <a:cs typeface="Times New Roman"/>
              </a:rPr>
              <a:t>tw</a:t>
            </a:r>
            <a:r>
              <a:rPr lang="en-US" spc="10" dirty="0">
                <a:latin typeface="Times New Roman"/>
                <a:cs typeface="Times New Roman"/>
              </a:rPr>
              <a:t>a</a:t>
            </a:r>
            <a:r>
              <a:rPr lang="en-US" spc="-15" dirty="0">
                <a:latin typeface="Times New Roman"/>
                <a:cs typeface="Times New Roman"/>
              </a:rPr>
              <a:t>r</a:t>
            </a:r>
            <a:r>
              <a:rPr lang="en-US" dirty="0">
                <a:latin typeface="Times New Roman"/>
                <a:cs typeface="Times New Roman"/>
              </a:rPr>
              <a:t>e </a:t>
            </a:r>
            <a:r>
              <a:rPr lang="en-US" spc="14" dirty="0" smtClean="0">
                <a:latin typeface="Times New Roman"/>
                <a:cs typeface="Times New Roman"/>
              </a:rPr>
              <a:t>s</a:t>
            </a:r>
            <a:r>
              <a:rPr lang="en-US" dirty="0" smtClean="0">
                <a:latin typeface="Times New Roman"/>
                <a:cs typeface="Times New Roman"/>
              </a:rPr>
              <a:t>to</a:t>
            </a:r>
            <a:r>
              <a:rPr lang="en-US" spc="-19" dirty="0" smtClean="0">
                <a:latin typeface="Times New Roman"/>
                <a:cs typeface="Times New Roman"/>
              </a:rPr>
              <a:t>r</a:t>
            </a:r>
            <a:r>
              <a:rPr lang="en-US" spc="9" dirty="0" smtClean="0">
                <a:latin typeface="Times New Roman"/>
                <a:cs typeface="Times New Roman"/>
              </a:rPr>
              <a:t>e</a:t>
            </a:r>
            <a:r>
              <a:rPr lang="en-US" dirty="0" smtClean="0">
                <a:latin typeface="Times New Roman"/>
                <a:cs typeface="Times New Roman"/>
              </a:rPr>
              <a:t>d</a:t>
            </a:r>
            <a:r>
              <a:rPr lang="en-US" spc="107" dirty="0" smtClean="0">
                <a:latin typeface="Times New Roman"/>
                <a:cs typeface="Times New Roman"/>
              </a:rPr>
              <a:t> </a:t>
            </a:r>
            <a:r>
              <a:rPr lang="en-US" spc="-54" dirty="0">
                <a:latin typeface="Times New Roman"/>
                <a:cs typeface="Times New Roman"/>
              </a:rPr>
              <a:t>i</a:t>
            </a:r>
            <a:r>
              <a:rPr lang="en-US" dirty="0">
                <a:latin typeface="Times New Roman"/>
                <a:cs typeface="Times New Roman"/>
              </a:rPr>
              <a:t>n</a:t>
            </a:r>
            <a:r>
              <a:rPr lang="en-US" spc="106" dirty="0">
                <a:latin typeface="Times New Roman"/>
                <a:cs typeface="Times New Roman"/>
              </a:rPr>
              <a:t> </a:t>
            </a:r>
            <a:r>
              <a:rPr lang="en-US" spc="-44" dirty="0">
                <a:latin typeface="Times New Roman"/>
                <a:cs typeface="Times New Roman"/>
              </a:rPr>
              <a:t>y</a:t>
            </a:r>
            <a:r>
              <a:rPr lang="en-US" dirty="0">
                <a:latin typeface="Times New Roman"/>
                <a:cs typeface="Times New Roman"/>
              </a:rPr>
              <a:t>o</a:t>
            </a:r>
            <a:r>
              <a:rPr lang="en-US" spc="-44" dirty="0">
                <a:latin typeface="Times New Roman"/>
                <a:cs typeface="Times New Roman"/>
              </a:rPr>
              <a:t>u</a:t>
            </a:r>
            <a:r>
              <a:rPr lang="en-US" dirty="0">
                <a:latin typeface="Times New Roman"/>
                <a:cs typeface="Times New Roman"/>
              </a:rPr>
              <a:t>r</a:t>
            </a:r>
            <a:r>
              <a:rPr lang="en-US" spc="65"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p</a:t>
            </a:r>
            <a:r>
              <a:rPr lang="en-US" spc="-44" dirty="0">
                <a:latin typeface="Times New Roman"/>
                <a:cs typeface="Times New Roman"/>
              </a:rPr>
              <a:t>u</a:t>
            </a:r>
            <a:r>
              <a:rPr lang="en-US" dirty="0">
                <a:latin typeface="Times New Roman"/>
                <a:cs typeface="Times New Roman"/>
              </a:rPr>
              <a:t>te</a:t>
            </a:r>
            <a:r>
              <a:rPr lang="en-US" spc="-154" dirty="0">
                <a:latin typeface="Times New Roman"/>
                <a:cs typeface="Times New Roman"/>
              </a:rPr>
              <a:t>r</a:t>
            </a:r>
            <a:r>
              <a:rPr lang="en-US" dirty="0">
                <a:latin typeface="Times New Roman"/>
                <a:cs typeface="Times New Roman"/>
              </a:rPr>
              <a:t>.</a:t>
            </a:r>
          </a:p>
          <a:p>
            <a:pPr marL="12700" marR="53080">
              <a:lnSpc>
                <a:spcPct val="95825"/>
              </a:lnSpc>
              <a:spcBef>
                <a:spcPts val="928"/>
              </a:spcBef>
            </a:pPr>
            <a:r>
              <a:rPr lang="en-US" b="1" spc="-9" dirty="0">
                <a:latin typeface="Times New Roman"/>
                <a:cs typeface="Times New Roman"/>
              </a:rPr>
              <a:t>S</a:t>
            </a:r>
            <a:r>
              <a:rPr lang="en-US" b="1" spc="9" dirty="0">
                <a:latin typeface="Times New Roman"/>
                <a:cs typeface="Times New Roman"/>
              </a:rPr>
              <a:t>ec</a:t>
            </a:r>
            <a:r>
              <a:rPr lang="en-US" b="1" spc="-59" dirty="0">
                <a:latin typeface="Times New Roman"/>
                <a:cs typeface="Times New Roman"/>
              </a:rPr>
              <a:t>u</a:t>
            </a:r>
            <a:r>
              <a:rPr lang="en-US" b="1" spc="9" dirty="0">
                <a:latin typeface="Times New Roman"/>
                <a:cs typeface="Times New Roman"/>
              </a:rPr>
              <a:t>r</a:t>
            </a:r>
            <a:r>
              <a:rPr lang="en-US" b="1" dirty="0">
                <a:latin typeface="Times New Roman"/>
                <a:cs typeface="Times New Roman"/>
              </a:rPr>
              <a:t>i</a:t>
            </a:r>
            <a:r>
              <a:rPr lang="en-US" b="1" spc="-19" dirty="0">
                <a:latin typeface="Times New Roman"/>
                <a:cs typeface="Times New Roman"/>
              </a:rPr>
              <a:t>t</a:t>
            </a:r>
            <a:r>
              <a:rPr lang="en-US" b="1" dirty="0">
                <a:latin typeface="Times New Roman"/>
                <a:cs typeface="Times New Roman"/>
              </a:rPr>
              <a:t>y</a:t>
            </a:r>
            <a:r>
              <a:rPr lang="en-US" b="1" spc="137" dirty="0">
                <a:latin typeface="Times New Roman"/>
                <a:cs typeface="Times New Roman"/>
              </a:rPr>
              <a:t> </a:t>
            </a:r>
            <a:r>
              <a:rPr lang="en-US" b="1" spc="25" dirty="0" smtClean="0">
                <a:latin typeface="Times New Roman"/>
                <a:cs typeface="Times New Roman"/>
              </a:rPr>
              <a:t>P</a:t>
            </a:r>
            <a:r>
              <a:rPr lang="en-US" b="1" spc="-35" dirty="0" smtClean="0">
                <a:latin typeface="Times New Roman"/>
                <a:cs typeface="Times New Roman"/>
              </a:rPr>
              <a:t>r</a:t>
            </a:r>
            <a:r>
              <a:rPr lang="en-US" b="1" spc="-45" dirty="0" smtClean="0">
                <a:latin typeface="Times New Roman"/>
                <a:cs typeface="Times New Roman"/>
              </a:rPr>
              <a:t>o</a:t>
            </a:r>
            <a:r>
              <a:rPr lang="en-US" b="1" spc="-10" dirty="0" smtClean="0">
                <a:latin typeface="Times New Roman"/>
                <a:cs typeface="Times New Roman"/>
              </a:rPr>
              <a:t>b</a:t>
            </a:r>
            <a:r>
              <a:rPr lang="en-US" b="1" dirty="0" smtClean="0">
                <a:latin typeface="Times New Roman"/>
                <a:cs typeface="Times New Roman"/>
              </a:rPr>
              <a:t>le</a:t>
            </a:r>
            <a:r>
              <a:rPr lang="en-US" b="1" spc="-10" dirty="0" smtClean="0">
                <a:latin typeface="Times New Roman"/>
                <a:cs typeface="Times New Roman"/>
              </a:rPr>
              <a:t>m</a:t>
            </a:r>
            <a:r>
              <a:rPr lang="en-US" b="1" dirty="0" smtClean="0">
                <a:latin typeface="Times New Roman"/>
                <a:cs typeface="Times New Roman"/>
              </a:rPr>
              <a:t>s</a:t>
            </a:r>
            <a:r>
              <a:rPr lang="en-US" dirty="0" smtClean="0">
                <a:latin typeface="Times New Roman"/>
                <a:cs typeface="Times New Roman"/>
              </a:rPr>
              <a:t>- </a:t>
            </a:r>
            <a:r>
              <a:rPr lang="en-US" spc="-19" dirty="0" smtClean="0">
                <a:latin typeface="Times New Roman"/>
                <a:cs typeface="Times New Roman"/>
              </a:rPr>
              <a:t>T</a:t>
            </a:r>
            <a:r>
              <a:rPr lang="en-US" spc="-44" dirty="0" smtClean="0">
                <a:latin typeface="Times New Roman"/>
                <a:cs typeface="Times New Roman"/>
              </a:rPr>
              <a:t>h</a:t>
            </a:r>
            <a:r>
              <a:rPr lang="en-US" dirty="0" smtClean="0">
                <a:latin typeface="Times New Roman"/>
                <a:cs typeface="Times New Roman"/>
              </a:rPr>
              <a:t>e</a:t>
            </a:r>
            <a:r>
              <a:rPr lang="en-US" spc="127" dirty="0" smtClean="0">
                <a:latin typeface="Times New Roman"/>
                <a:cs typeface="Times New Roman"/>
              </a:rPr>
              <a:t> </a:t>
            </a:r>
            <a:r>
              <a:rPr lang="en-US" spc="-44" dirty="0">
                <a:latin typeface="Times New Roman"/>
                <a:cs typeface="Times New Roman"/>
              </a:rPr>
              <a:t>v</a:t>
            </a:r>
            <a:r>
              <a:rPr lang="en-US" spc="9" dirty="0">
                <a:latin typeface="Times New Roman"/>
                <a:cs typeface="Times New Roman"/>
              </a:rPr>
              <a:t>a</a:t>
            </a:r>
            <a:r>
              <a:rPr lang="en-US" spc="-54" dirty="0">
                <a:latin typeface="Times New Roman"/>
                <a:cs typeface="Times New Roman"/>
              </a:rPr>
              <a:t>l</a:t>
            </a:r>
            <a:r>
              <a:rPr lang="en-US" spc="-44" dirty="0">
                <a:latin typeface="Times New Roman"/>
                <a:cs typeface="Times New Roman"/>
              </a:rPr>
              <a:t>u</a:t>
            </a:r>
            <a:r>
              <a:rPr lang="en-US" spc="9" dirty="0">
                <a:latin typeface="Times New Roman"/>
                <a:cs typeface="Times New Roman"/>
              </a:rPr>
              <a:t>a</a:t>
            </a:r>
            <a:r>
              <a:rPr lang="en-US" dirty="0">
                <a:latin typeface="Times New Roman"/>
                <a:cs typeface="Times New Roman"/>
              </a:rPr>
              <a:t>b</a:t>
            </a:r>
            <a:r>
              <a:rPr lang="en-US" spc="-54" dirty="0">
                <a:latin typeface="Times New Roman"/>
                <a:cs typeface="Times New Roman"/>
              </a:rPr>
              <a:t>l</a:t>
            </a:r>
            <a:r>
              <a:rPr lang="en-US" dirty="0">
                <a:latin typeface="Times New Roman"/>
                <a:cs typeface="Times New Roman"/>
              </a:rPr>
              <a:t>e</a:t>
            </a:r>
            <a:r>
              <a:rPr lang="en-US" spc="272" dirty="0">
                <a:latin typeface="Times New Roman"/>
                <a:cs typeface="Times New Roman"/>
              </a:rPr>
              <a:t> </a:t>
            </a:r>
            <a:r>
              <a:rPr lang="en-US" dirty="0">
                <a:latin typeface="Times New Roman"/>
                <a:cs typeface="Times New Roman"/>
              </a:rPr>
              <a:t>w</a:t>
            </a:r>
            <a:r>
              <a:rPr lang="en-US" spc="14" dirty="0">
                <a:latin typeface="Times New Roman"/>
                <a:cs typeface="Times New Roman"/>
              </a:rPr>
              <a:t>e</a:t>
            </a:r>
            <a:r>
              <a:rPr lang="en-US" dirty="0">
                <a:latin typeface="Times New Roman"/>
                <a:cs typeface="Times New Roman"/>
              </a:rPr>
              <a:t>b</a:t>
            </a:r>
            <a:r>
              <a:rPr lang="en-US" spc="19" dirty="0">
                <a:latin typeface="Times New Roman"/>
                <a:cs typeface="Times New Roman"/>
              </a:rPr>
              <a:t>s</a:t>
            </a:r>
            <a:r>
              <a:rPr lang="en-US" spc="-54" dirty="0">
                <a:latin typeface="Times New Roman"/>
                <a:cs typeface="Times New Roman"/>
              </a:rPr>
              <a:t>i</a:t>
            </a:r>
            <a:r>
              <a:rPr lang="en-US" dirty="0">
                <a:latin typeface="Times New Roman"/>
                <a:cs typeface="Times New Roman"/>
              </a:rPr>
              <a:t>tes</a:t>
            </a:r>
            <a:r>
              <a:rPr lang="en-US" spc="124"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16" dirty="0">
                <a:latin typeface="Times New Roman"/>
                <a:cs typeface="Times New Roman"/>
              </a:rPr>
              <a:t> </a:t>
            </a:r>
            <a:r>
              <a:rPr lang="en-US" dirty="0">
                <a:latin typeface="Times New Roman"/>
                <a:cs typeface="Times New Roman"/>
              </a:rPr>
              <a:t>be</a:t>
            </a:r>
            <a:r>
              <a:rPr lang="en-US" spc="15" dirty="0">
                <a:latin typeface="Times New Roman"/>
                <a:cs typeface="Times New Roman"/>
              </a:rPr>
              <a:t> </a:t>
            </a:r>
            <a:r>
              <a:rPr lang="en-US" dirty="0">
                <a:latin typeface="Times New Roman"/>
                <a:cs typeface="Times New Roman"/>
              </a:rPr>
              <a:t>d</a:t>
            </a:r>
            <a:r>
              <a:rPr lang="en-US" spc="9" dirty="0">
                <a:latin typeface="Times New Roman"/>
                <a:cs typeface="Times New Roman"/>
              </a:rPr>
              <a:t>a</a:t>
            </a:r>
            <a:r>
              <a:rPr lang="en-US" spc="-100" dirty="0">
                <a:latin typeface="Times New Roman"/>
                <a:cs typeface="Times New Roman"/>
              </a:rPr>
              <a:t>m</a:t>
            </a:r>
            <a:r>
              <a:rPr lang="en-US" spc="9" dirty="0">
                <a:latin typeface="Times New Roman"/>
                <a:cs typeface="Times New Roman"/>
              </a:rPr>
              <a:t>a</a:t>
            </a:r>
            <a:r>
              <a:rPr lang="en-US" spc="-44" dirty="0">
                <a:latin typeface="Times New Roman"/>
                <a:cs typeface="Times New Roman"/>
              </a:rPr>
              <a:t>g</a:t>
            </a:r>
            <a:r>
              <a:rPr lang="en-US" spc="9" dirty="0">
                <a:latin typeface="Times New Roman"/>
                <a:cs typeface="Times New Roman"/>
              </a:rPr>
              <a:t>e</a:t>
            </a:r>
            <a:r>
              <a:rPr lang="en-US" dirty="0">
                <a:latin typeface="Times New Roman"/>
                <a:cs typeface="Times New Roman"/>
              </a:rPr>
              <a:t>d</a:t>
            </a:r>
            <a:r>
              <a:rPr lang="en-US" spc="224" dirty="0">
                <a:latin typeface="Times New Roman"/>
                <a:cs typeface="Times New Roman"/>
              </a:rPr>
              <a:t> </a:t>
            </a:r>
            <a:r>
              <a:rPr lang="en-US" dirty="0">
                <a:latin typeface="Times New Roman"/>
                <a:cs typeface="Times New Roman"/>
              </a:rPr>
              <a:t>by</a:t>
            </a:r>
            <a:r>
              <a:rPr lang="en-US" spc="62" dirty="0">
                <a:latin typeface="Times New Roman"/>
                <a:cs typeface="Times New Roman"/>
              </a:rPr>
              <a:t> </a:t>
            </a:r>
            <a:r>
              <a:rPr lang="en-US" spc="-44" dirty="0">
                <a:latin typeface="Times New Roman"/>
                <a:cs typeface="Times New Roman"/>
              </a:rPr>
              <a:t>h</a:t>
            </a:r>
            <a:r>
              <a:rPr lang="en-US" spc="9" dirty="0">
                <a:latin typeface="Times New Roman"/>
                <a:cs typeface="Times New Roman"/>
              </a:rPr>
              <a:t>ac</a:t>
            </a:r>
            <a:r>
              <a:rPr lang="en-US" dirty="0">
                <a:latin typeface="Times New Roman"/>
                <a:cs typeface="Times New Roman"/>
              </a:rPr>
              <a:t>k</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s</a:t>
            </a:r>
            <a:r>
              <a:rPr lang="en-US" spc="128" dirty="0">
                <a:latin typeface="Times New Roman"/>
                <a:cs typeface="Times New Roman"/>
              </a:rPr>
              <a:t> </a:t>
            </a:r>
            <a:r>
              <a:rPr lang="en-US" spc="10" dirty="0">
                <a:latin typeface="Times New Roman"/>
                <a:cs typeface="Times New Roman"/>
              </a:rPr>
              <a:t>a</a:t>
            </a:r>
            <a:r>
              <a:rPr lang="en-US" spc="-45" dirty="0">
                <a:latin typeface="Times New Roman"/>
                <a:cs typeface="Times New Roman"/>
              </a:rPr>
              <a:t>n</a:t>
            </a:r>
            <a:r>
              <a:rPr lang="en-US" dirty="0">
                <a:latin typeface="Times New Roman"/>
                <a:cs typeface="Times New Roman"/>
              </a:rPr>
              <a:t>d </a:t>
            </a:r>
            <a:r>
              <a:rPr lang="en-US" spc="-44" dirty="0">
                <a:latin typeface="Times New Roman"/>
                <a:cs typeface="Times New Roman"/>
              </a:rPr>
              <a:t>y</a:t>
            </a:r>
            <a:r>
              <a:rPr lang="en-US" dirty="0">
                <a:latin typeface="Times New Roman"/>
                <a:cs typeface="Times New Roman"/>
              </a:rPr>
              <a:t>o</a:t>
            </a:r>
            <a:r>
              <a:rPr lang="en-US" spc="-44" dirty="0">
                <a:latin typeface="Times New Roman"/>
                <a:cs typeface="Times New Roman"/>
              </a:rPr>
              <a:t>u</a:t>
            </a:r>
            <a:r>
              <a:rPr lang="en-US" dirty="0">
                <a:latin typeface="Times New Roman"/>
                <a:cs typeface="Times New Roman"/>
              </a:rPr>
              <a:t>r</a:t>
            </a:r>
            <a:r>
              <a:rPr lang="en-US" spc="160" dirty="0">
                <a:latin typeface="Times New Roman"/>
                <a:cs typeface="Times New Roman"/>
              </a:rPr>
              <a:t> </a:t>
            </a:r>
            <a:r>
              <a:rPr lang="en-US" spc="-44" dirty="0">
                <a:latin typeface="Times New Roman"/>
                <a:cs typeface="Times New Roman"/>
              </a:rPr>
              <a:t>v</a:t>
            </a:r>
            <a:r>
              <a:rPr lang="en-US" spc="9" dirty="0">
                <a:latin typeface="Times New Roman"/>
                <a:cs typeface="Times New Roman"/>
              </a:rPr>
              <a:t>a</a:t>
            </a:r>
            <a:r>
              <a:rPr lang="en-US" spc="-54" dirty="0">
                <a:latin typeface="Times New Roman"/>
                <a:cs typeface="Times New Roman"/>
              </a:rPr>
              <a:t>l</a:t>
            </a:r>
            <a:r>
              <a:rPr lang="en-US" spc="-44" dirty="0">
                <a:latin typeface="Times New Roman"/>
                <a:cs typeface="Times New Roman"/>
              </a:rPr>
              <a:t>u</a:t>
            </a:r>
            <a:r>
              <a:rPr lang="en-US" spc="9" dirty="0">
                <a:latin typeface="Times New Roman"/>
                <a:cs typeface="Times New Roman"/>
              </a:rPr>
              <a:t>a</a:t>
            </a:r>
            <a:r>
              <a:rPr lang="en-US" dirty="0">
                <a:latin typeface="Times New Roman"/>
                <a:cs typeface="Times New Roman"/>
              </a:rPr>
              <a:t>b</a:t>
            </a:r>
            <a:r>
              <a:rPr lang="en-US" spc="-54" dirty="0">
                <a:latin typeface="Times New Roman"/>
                <a:cs typeface="Times New Roman"/>
              </a:rPr>
              <a:t>l</a:t>
            </a:r>
            <a:r>
              <a:rPr lang="en-US" dirty="0">
                <a:latin typeface="Times New Roman"/>
                <a:cs typeface="Times New Roman"/>
              </a:rPr>
              <a:t>e</a:t>
            </a:r>
            <a:r>
              <a:rPr lang="en-US" spc="272" dirty="0">
                <a:latin typeface="Times New Roman"/>
                <a:cs typeface="Times New Roman"/>
              </a:rPr>
              <a:t> </a:t>
            </a:r>
            <a:r>
              <a:rPr lang="en-US" dirty="0">
                <a:latin typeface="Times New Roman"/>
                <a:cs typeface="Times New Roman"/>
              </a:rPr>
              <a:t>d</a:t>
            </a:r>
            <a:r>
              <a:rPr lang="en-US" spc="9" dirty="0">
                <a:latin typeface="Times New Roman"/>
                <a:cs typeface="Times New Roman"/>
              </a:rPr>
              <a:t>a</a:t>
            </a:r>
            <a:r>
              <a:rPr lang="en-US" dirty="0">
                <a:latin typeface="Times New Roman"/>
                <a:cs typeface="Times New Roman"/>
              </a:rPr>
              <a:t>ta</a:t>
            </a:r>
            <a:r>
              <a:rPr lang="en-US" spc="45"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a</a:t>
            </a:r>
            <a:r>
              <a:rPr lang="en-US" dirty="0">
                <a:latin typeface="Times New Roman"/>
                <a:cs typeface="Times New Roman"/>
              </a:rPr>
              <a:t>y</a:t>
            </a:r>
            <a:r>
              <a:rPr lang="en-US" spc="132" dirty="0">
                <a:latin typeface="Times New Roman"/>
                <a:cs typeface="Times New Roman"/>
              </a:rPr>
              <a:t> </a:t>
            </a:r>
            <a:r>
              <a:rPr lang="en-US" dirty="0">
                <a:latin typeface="Times New Roman"/>
                <a:cs typeface="Times New Roman"/>
              </a:rPr>
              <a:t>be</a:t>
            </a:r>
            <a:r>
              <a:rPr lang="en-US" spc="15" dirty="0">
                <a:latin typeface="Times New Roman"/>
                <a:cs typeface="Times New Roman"/>
              </a:rPr>
              <a:t> </a:t>
            </a:r>
            <a:r>
              <a:rPr lang="en-US" dirty="0">
                <a:latin typeface="Times New Roman"/>
                <a:cs typeface="Times New Roman"/>
              </a:rPr>
              <a:t>d</a:t>
            </a:r>
            <a:r>
              <a:rPr lang="en-US" spc="9" dirty="0">
                <a:latin typeface="Times New Roman"/>
                <a:cs typeface="Times New Roman"/>
              </a:rPr>
              <a:t>e</a:t>
            </a:r>
            <a:r>
              <a:rPr lang="en-US" spc="-54" dirty="0">
                <a:latin typeface="Times New Roman"/>
                <a:cs typeface="Times New Roman"/>
              </a:rPr>
              <a:t>l</a:t>
            </a:r>
            <a:r>
              <a:rPr lang="en-US" spc="9" dirty="0">
                <a:latin typeface="Times New Roman"/>
                <a:cs typeface="Times New Roman"/>
              </a:rPr>
              <a:t>e</a:t>
            </a:r>
            <a:r>
              <a:rPr lang="en-US" dirty="0">
                <a:latin typeface="Times New Roman"/>
                <a:cs typeface="Times New Roman"/>
              </a:rPr>
              <a:t>ted.</a:t>
            </a:r>
            <a:r>
              <a:rPr lang="en-US" spc="111" dirty="0">
                <a:latin typeface="Times New Roman"/>
                <a:cs typeface="Times New Roman"/>
              </a:rPr>
              <a:t> </a:t>
            </a:r>
            <a:r>
              <a:rPr lang="en-US" spc="-9" dirty="0">
                <a:latin typeface="Times New Roman"/>
                <a:cs typeface="Times New Roman"/>
              </a:rPr>
              <a:t>S</a:t>
            </a:r>
            <a:r>
              <a:rPr lang="en-US" spc="-54" dirty="0">
                <a:latin typeface="Times New Roman"/>
                <a:cs typeface="Times New Roman"/>
              </a:rPr>
              <a:t>i</a:t>
            </a:r>
            <a:r>
              <a:rPr lang="en-US" spc="-100" dirty="0">
                <a:latin typeface="Times New Roman"/>
                <a:cs typeface="Times New Roman"/>
              </a:rPr>
              <a:t>m</a:t>
            </a:r>
            <a:r>
              <a:rPr lang="en-US" dirty="0">
                <a:latin typeface="Times New Roman"/>
                <a:cs typeface="Times New Roman"/>
              </a:rPr>
              <a:t>i</a:t>
            </a:r>
            <a:r>
              <a:rPr lang="en-US" spc="-59" dirty="0">
                <a:latin typeface="Times New Roman"/>
                <a:cs typeface="Times New Roman"/>
              </a:rPr>
              <a:t>l</a:t>
            </a:r>
            <a:r>
              <a:rPr lang="en-US" spc="9" dirty="0">
                <a:latin typeface="Times New Roman"/>
                <a:cs typeface="Times New Roman"/>
              </a:rPr>
              <a:t>a</a:t>
            </a:r>
            <a:r>
              <a:rPr lang="en-US" spc="29" dirty="0">
                <a:latin typeface="Times New Roman"/>
                <a:cs typeface="Times New Roman"/>
              </a:rPr>
              <a:t>r</a:t>
            </a:r>
            <a:r>
              <a:rPr lang="en-US" dirty="0">
                <a:latin typeface="Times New Roman"/>
                <a:cs typeface="Times New Roman"/>
              </a:rPr>
              <a:t>l</a:t>
            </a:r>
            <a:r>
              <a:rPr lang="en-US" spc="-200" dirty="0">
                <a:latin typeface="Times New Roman"/>
                <a:cs typeface="Times New Roman"/>
              </a:rPr>
              <a:t>y</a:t>
            </a:r>
            <a:r>
              <a:rPr lang="en-US" dirty="0" smtClean="0">
                <a:latin typeface="Times New Roman"/>
                <a:cs typeface="Times New Roman"/>
              </a:rPr>
              <a:t>, confidential data may be accessed by unauthorized persons.</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8694739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Cont’d</a:t>
            </a:r>
            <a:endParaRPr lang="en-US" i="1" dirty="0"/>
          </a:p>
        </p:txBody>
      </p:sp>
      <p:sp>
        <p:nvSpPr>
          <p:cNvPr id="3" name="Content Placeholder 2"/>
          <p:cNvSpPr>
            <a:spLocks noGrp="1"/>
          </p:cNvSpPr>
          <p:nvPr>
            <p:ph idx="1"/>
          </p:nvPr>
        </p:nvSpPr>
        <p:spPr/>
        <p:txBody>
          <a:bodyPr>
            <a:normAutofit/>
          </a:bodyPr>
          <a:lstStyle/>
          <a:p>
            <a:pPr marL="18795" marR="57398">
              <a:lnSpc>
                <a:spcPts val="3385"/>
              </a:lnSpc>
              <a:spcBef>
                <a:spcPts val="169"/>
              </a:spcBef>
            </a:pPr>
            <a:r>
              <a:rPr lang="en-US" b="1" dirty="0" smtClean="0">
                <a:latin typeface="Times New Roman"/>
                <a:cs typeface="Times New Roman"/>
              </a:rPr>
              <a:t>I</a:t>
            </a:r>
            <a:r>
              <a:rPr lang="en-US" b="1" spc="-94" dirty="0" smtClean="0">
                <a:latin typeface="Times New Roman"/>
                <a:cs typeface="Times New Roman"/>
              </a:rPr>
              <a:t>m</a:t>
            </a:r>
            <a:r>
              <a:rPr lang="en-US" b="1" spc="-84" dirty="0" smtClean="0">
                <a:latin typeface="Times New Roman"/>
                <a:cs typeface="Times New Roman"/>
              </a:rPr>
              <a:t>m</a:t>
            </a:r>
            <a:r>
              <a:rPr lang="en-US" b="1" spc="19" dirty="0" smtClean="0">
                <a:latin typeface="Times New Roman"/>
                <a:cs typeface="Times New Roman"/>
              </a:rPr>
              <a:t>o</a:t>
            </a:r>
            <a:r>
              <a:rPr lang="en-US" b="1" spc="9" dirty="0" smtClean="0">
                <a:latin typeface="Times New Roman"/>
                <a:cs typeface="Times New Roman"/>
              </a:rPr>
              <a:t>r</a:t>
            </a:r>
            <a:r>
              <a:rPr lang="en-US" b="1" spc="19" dirty="0" smtClean="0">
                <a:latin typeface="Times New Roman"/>
                <a:cs typeface="Times New Roman"/>
              </a:rPr>
              <a:t>a</a:t>
            </a:r>
            <a:r>
              <a:rPr lang="en-US" b="1" spc="14" dirty="0" smtClean="0">
                <a:latin typeface="Times New Roman"/>
                <a:cs typeface="Times New Roman"/>
              </a:rPr>
              <a:t>li</a:t>
            </a:r>
            <a:r>
              <a:rPr lang="en-US" b="1" spc="-14" dirty="0" smtClean="0">
                <a:latin typeface="Times New Roman"/>
                <a:cs typeface="Times New Roman"/>
              </a:rPr>
              <a:t>t</a:t>
            </a:r>
            <a:r>
              <a:rPr lang="en-US" b="1" dirty="0" smtClean="0">
                <a:latin typeface="Times New Roman"/>
                <a:cs typeface="Times New Roman"/>
              </a:rPr>
              <a:t>y</a:t>
            </a:r>
            <a:r>
              <a:rPr lang="en-US" dirty="0" smtClean="0">
                <a:latin typeface="Times New Roman"/>
                <a:cs typeface="Times New Roman"/>
              </a:rPr>
              <a:t>- </a:t>
            </a:r>
            <a:r>
              <a:rPr lang="en-US" spc="-9" dirty="0" smtClean="0">
                <a:latin typeface="Times New Roman"/>
                <a:cs typeface="Times New Roman"/>
              </a:rPr>
              <a:t>S</a:t>
            </a:r>
            <a:r>
              <a:rPr lang="en-US" spc="-25" dirty="0" smtClean="0">
                <a:latin typeface="Times New Roman"/>
                <a:cs typeface="Times New Roman"/>
              </a:rPr>
              <a:t>o</a:t>
            </a:r>
            <a:r>
              <a:rPr lang="en-US" dirty="0" smtClean="0">
                <a:latin typeface="Times New Roman"/>
                <a:cs typeface="Times New Roman"/>
              </a:rPr>
              <a:t>me</a:t>
            </a:r>
            <a:r>
              <a:rPr lang="en-US" spc="-25" dirty="0" smtClean="0">
                <a:latin typeface="Times New Roman"/>
                <a:cs typeface="Times New Roman"/>
              </a:rPr>
              <a:t> </a:t>
            </a:r>
            <a:r>
              <a:rPr lang="en-US" spc="-64" dirty="0">
                <a:latin typeface="Times New Roman"/>
                <a:cs typeface="Times New Roman"/>
              </a:rPr>
              <a:t>w</a:t>
            </a:r>
            <a:r>
              <a:rPr lang="en-US" spc="-34" dirty="0">
                <a:latin typeface="Times New Roman"/>
                <a:cs typeface="Times New Roman"/>
              </a:rPr>
              <a:t>e</a:t>
            </a:r>
            <a:r>
              <a:rPr lang="en-US" spc="25" dirty="0">
                <a:latin typeface="Times New Roman"/>
                <a:cs typeface="Times New Roman"/>
              </a:rPr>
              <a:t>b</a:t>
            </a:r>
            <a:r>
              <a:rPr lang="en-US" dirty="0">
                <a:latin typeface="Times New Roman"/>
                <a:cs typeface="Times New Roman"/>
              </a:rPr>
              <a:t>s</a:t>
            </a:r>
            <a:r>
              <a:rPr lang="en-US" spc="9" dirty="0">
                <a:latin typeface="Times New Roman"/>
                <a:cs typeface="Times New Roman"/>
              </a:rPr>
              <a:t>i</a:t>
            </a:r>
            <a:r>
              <a:rPr lang="en-US" spc="14" dirty="0">
                <a:latin typeface="Times New Roman"/>
                <a:cs typeface="Times New Roman"/>
              </a:rPr>
              <a:t>t</a:t>
            </a:r>
            <a:r>
              <a:rPr lang="en-US" spc="-34" dirty="0">
                <a:latin typeface="Times New Roman"/>
                <a:cs typeface="Times New Roman"/>
              </a:rPr>
              <a:t>e</a:t>
            </a:r>
            <a:r>
              <a:rPr lang="en-US" dirty="0">
                <a:latin typeface="Times New Roman"/>
                <a:cs typeface="Times New Roman"/>
              </a:rPr>
              <a:t>s</a:t>
            </a:r>
            <a:r>
              <a:rPr lang="en-US" spc="54" dirty="0">
                <a:latin typeface="Times New Roman"/>
                <a:cs typeface="Times New Roman"/>
              </a:rPr>
              <a:t> </a:t>
            </a:r>
            <a:r>
              <a:rPr lang="en-US" spc="9" dirty="0" smtClean="0">
                <a:latin typeface="Times New Roman"/>
                <a:cs typeface="Times New Roman"/>
              </a:rPr>
              <a:t>c</a:t>
            </a:r>
            <a:r>
              <a:rPr lang="en-US" spc="-25" dirty="0" smtClean="0">
                <a:latin typeface="Times New Roman"/>
                <a:cs typeface="Times New Roman"/>
              </a:rPr>
              <a:t>o</a:t>
            </a:r>
            <a:r>
              <a:rPr lang="en-US" spc="25" dirty="0" smtClean="0">
                <a:latin typeface="Times New Roman"/>
                <a:cs typeface="Times New Roman"/>
              </a:rPr>
              <a:t>n</a:t>
            </a:r>
            <a:r>
              <a:rPr lang="en-US" spc="14" dirty="0" smtClean="0">
                <a:latin typeface="Times New Roman"/>
                <a:cs typeface="Times New Roman"/>
              </a:rPr>
              <a:t>t</a:t>
            </a:r>
            <a:r>
              <a:rPr lang="en-US" spc="9" dirty="0" smtClean="0">
                <a:latin typeface="Times New Roman"/>
                <a:cs typeface="Times New Roman"/>
              </a:rPr>
              <a:t>a</a:t>
            </a:r>
            <a:r>
              <a:rPr lang="en-US" spc="14" dirty="0" smtClean="0">
                <a:latin typeface="Times New Roman"/>
                <a:cs typeface="Times New Roman"/>
              </a:rPr>
              <a:t>i</a:t>
            </a:r>
            <a:r>
              <a:rPr lang="en-US" spc="25" dirty="0" smtClean="0">
                <a:latin typeface="Times New Roman"/>
                <a:cs typeface="Times New Roman"/>
              </a:rPr>
              <a:t>n</a:t>
            </a:r>
            <a:r>
              <a:rPr lang="en-US" spc="-129" dirty="0" smtClean="0">
                <a:latin typeface="Times New Roman"/>
                <a:cs typeface="Times New Roman"/>
              </a:rPr>
              <a:t> </a:t>
            </a:r>
            <a:r>
              <a:rPr lang="en-US" spc="14" dirty="0">
                <a:latin typeface="Times New Roman"/>
                <a:cs typeface="Times New Roman"/>
              </a:rPr>
              <a:t>i</a:t>
            </a:r>
            <a:r>
              <a:rPr lang="en-US" dirty="0">
                <a:latin typeface="Times New Roman"/>
                <a:cs typeface="Times New Roman"/>
              </a:rPr>
              <a:t>m</a:t>
            </a:r>
            <a:r>
              <a:rPr lang="en-US" spc="-9" dirty="0">
                <a:latin typeface="Times New Roman"/>
                <a:cs typeface="Times New Roman"/>
              </a:rPr>
              <a:t>m</a:t>
            </a:r>
            <a:r>
              <a:rPr lang="en-US" spc="-25" dirty="0">
                <a:latin typeface="Times New Roman"/>
                <a:cs typeface="Times New Roman"/>
              </a:rPr>
              <a:t>o</a:t>
            </a:r>
            <a:r>
              <a:rPr lang="en-US" spc="-14" dirty="0">
                <a:latin typeface="Times New Roman"/>
                <a:cs typeface="Times New Roman"/>
              </a:rPr>
              <a:t>r</a:t>
            </a:r>
            <a:r>
              <a:rPr lang="en-US" spc="9" dirty="0">
                <a:latin typeface="Times New Roman"/>
                <a:cs typeface="Times New Roman"/>
              </a:rPr>
              <a:t>a</a:t>
            </a:r>
            <a:r>
              <a:rPr lang="en-US" dirty="0">
                <a:latin typeface="Times New Roman"/>
                <a:cs typeface="Times New Roman"/>
              </a:rPr>
              <a:t>l</a:t>
            </a:r>
            <a:r>
              <a:rPr lang="en-US" spc="-19" dirty="0">
                <a:latin typeface="Times New Roman"/>
                <a:cs typeface="Times New Roman"/>
              </a:rPr>
              <a:t> </a:t>
            </a:r>
            <a:r>
              <a:rPr lang="en-US" dirty="0">
                <a:latin typeface="Times New Roman"/>
                <a:cs typeface="Times New Roman"/>
              </a:rPr>
              <a:t>ma</a:t>
            </a:r>
            <a:r>
              <a:rPr lang="en-US" spc="25" dirty="0">
                <a:latin typeface="Times New Roman"/>
                <a:cs typeface="Times New Roman"/>
              </a:rPr>
              <a:t>t</a:t>
            </a:r>
            <a:r>
              <a:rPr lang="en-US" spc="-34" dirty="0">
                <a:latin typeface="Times New Roman"/>
                <a:cs typeface="Times New Roman"/>
              </a:rPr>
              <a:t>e</a:t>
            </a:r>
            <a:r>
              <a:rPr lang="en-US" spc="-14" dirty="0">
                <a:latin typeface="Times New Roman"/>
                <a:cs typeface="Times New Roman"/>
              </a:rPr>
              <a:t>r</a:t>
            </a:r>
            <a:r>
              <a:rPr lang="en-US" spc="14" dirty="0">
                <a:latin typeface="Times New Roman"/>
                <a:cs typeface="Times New Roman"/>
              </a:rPr>
              <a:t>i</a:t>
            </a:r>
            <a:r>
              <a:rPr lang="en-US" spc="9" dirty="0">
                <a:latin typeface="Times New Roman"/>
                <a:cs typeface="Times New Roman"/>
              </a:rPr>
              <a:t>a</a:t>
            </a:r>
            <a:r>
              <a:rPr lang="en-US" spc="-29" dirty="0">
                <a:latin typeface="Times New Roman"/>
                <a:cs typeface="Times New Roman"/>
              </a:rPr>
              <a:t>l</a:t>
            </a:r>
            <a:r>
              <a:rPr lang="en-US" dirty="0">
                <a:latin typeface="Times New Roman"/>
                <a:cs typeface="Times New Roman"/>
              </a:rPr>
              <a:t>s</a:t>
            </a:r>
            <a:r>
              <a:rPr lang="en-US" spc="-34" dirty="0">
                <a:latin typeface="Times New Roman"/>
                <a:cs typeface="Times New Roman"/>
              </a:rPr>
              <a:t> </a:t>
            </a:r>
            <a:r>
              <a:rPr lang="en-US" spc="14" dirty="0">
                <a:latin typeface="Times New Roman"/>
                <a:cs typeface="Times New Roman"/>
              </a:rPr>
              <a:t>i</a:t>
            </a:r>
            <a:r>
              <a:rPr lang="en-US" dirty="0">
                <a:latin typeface="Times New Roman"/>
                <a:cs typeface="Times New Roman"/>
              </a:rPr>
              <a:t>n </a:t>
            </a:r>
            <a:r>
              <a:rPr lang="en-US" spc="-14" dirty="0">
                <a:latin typeface="Times New Roman"/>
                <a:cs typeface="Times New Roman"/>
              </a:rPr>
              <a:t>f</a:t>
            </a:r>
            <a:r>
              <a:rPr lang="en-US" spc="-25" dirty="0">
                <a:latin typeface="Times New Roman"/>
                <a:cs typeface="Times New Roman"/>
              </a:rPr>
              <a:t>o</a:t>
            </a:r>
            <a:r>
              <a:rPr lang="en-US" spc="-14" dirty="0">
                <a:latin typeface="Times New Roman"/>
                <a:cs typeface="Times New Roman"/>
              </a:rPr>
              <a:t>r</a:t>
            </a:r>
            <a:r>
              <a:rPr lang="en-US" dirty="0">
                <a:latin typeface="Times New Roman"/>
                <a:cs typeface="Times New Roman"/>
              </a:rPr>
              <a:t>m </a:t>
            </a:r>
            <a:r>
              <a:rPr lang="en-US" spc="-14" dirty="0">
                <a:latin typeface="Times New Roman"/>
                <a:cs typeface="Times New Roman"/>
              </a:rPr>
              <a:t>o</a:t>
            </a:r>
            <a:r>
              <a:rPr lang="en-US" dirty="0">
                <a:latin typeface="Times New Roman"/>
                <a:cs typeface="Times New Roman"/>
              </a:rPr>
              <a:t>f </a:t>
            </a:r>
            <a:r>
              <a:rPr lang="en-US" spc="14" dirty="0">
                <a:latin typeface="Times New Roman"/>
                <a:cs typeface="Times New Roman"/>
              </a:rPr>
              <a:t>t</a:t>
            </a:r>
            <a:r>
              <a:rPr lang="en-US" spc="-34" dirty="0">
                <a:latin typeface="Times New Roman"/>
                <a:cs typeface="Times New Roman"/>
              </a:rPr>
              <a:t>e</a:t>
            </a:r>
            <a:r>
              <a:rPr lang="en-US" spc="-25" dirty="0">
                <a:latin typeface="Times New Roman"/>
                <a:cs typeface="Times New Roman"/>
              </a:rPr>
              <a:t>x</a:t>
            </a:r>
            <a:r>
              <a:rPr lang="en-US" spc="14" dirty="0">
                <a:latin typeface="Times New Roman"/>
                <a:cs typeface="Times New Roman"/>
              </a:rPr>
              <a:t>t</a:t>
            </a:r>
            <a:r>
              <a:rPr lang="en-US" dirty="0">
                <a:latin typeface="Times New Roman"/>
                <a:cs typeface="Times New Roman"/>
              </a:rPr>
              <a:t>,</a:t>
            </a:r>
            <a:r>
              <a:rPr lang="en-US" spc="25" dirty="0">
                <a:latin typeface="Times New Roman"/>
                <a:cs typeface="Times New Roman"/>
              </a:rPr>
              <a:t> p</a:t>
            </a:r>
            <a:r>
              <a:rPr lang="en-US" spc="14" dirty="0">
                <a:latin typeface="Times New Roman"/>
                <a:cs typeface="Times New Roman"/>
              </a:rPr>
              <a:t>i</a:t>
            </a:r>
            <a:r>
              <a:rPr lang="en-US" spc="9" dirty="0">
                <a:latin typeface="Times New Roman"/>
                <a:cs typeface="Times New Roman"/>
              </a:rPr>
              <a:t>c</a:t>
            </a:r>
            <a:r>
              <a:rPr lang="en-US" spc="14" dirty="0">
                <a:latin typeface="Times New Roman"/>
                <a:cs typeface="Times New Roman"/>
              </a:rPr>
              <a:t>t</a:t>
            </a:r>
            <a:r>
              <a:rPr lang="en-US" spc="25" dirty="0">
                <a:latin typeface="Times New Roman"/>
                <a:cs typeface="Times New Roman"/>
              </a:rPr>
              <a:t>u</a:t>
            </a:r>
            <a:r>
              <a:rPr lang="en-US" spc="-14" dirty="0">
                <a:latin typeface="Times New Roman"/>
                <a:cs typeface="Times New Roman"/>
              </a:rPr>
              <a:t>r</a:t>
            </a:r>
            <a:r>
              <a:rPr lang="en-US" spc="-34" dirty="0">
                <a:latin typeface="Times New Roman"/>
                <a:cs typeface="Times New Roman"/>
              </a:rPr>
              <a:t>e</a:t>
            </a:r>
            <a:r>
              <a:rPr lang="en-US" dirty="0">
                <a:latin typeface="Times New Roman"/>
                <a:cs typeface="Times New Roman"/>
              </a:rPr>
              <a:t>s</a:t>
            </a:r>
            <a:r>
              <a:rPr lang="en-US" spc="-129" dirty="0">
                <a:latin typeface="Times New Roman"/>
                <a:cs typeface="Times New Roman"/>
              </a:rPr>
              <a:t> </a:t>
            </a:r>
            <a:r>
              <a:rPr lang="en-US" spc="-25" dirty="0">
                <a:latin typeface="Times New Roman"/>
                <a:cs typeface="Times New Roman"/>
              </a:rPr>
              <a:t>o</a:t>
            </a:r>
            <a:r>
              <a:rPr lang="en-US" dirty="0">
                <a:latin typeface="Times New Roman"/>
                <a:cs typeface="Times New Roman"/>
              </a:rPr>
              <a:t>r</a:t>
            </a:r>
            <a:r>
              <a:rPr lang="en-US" spc="44" dirty="0">
                <a:latin typeface="Times New Roman"/>
                <a:cs typeface="Times New Roman"/>
              </a:rPr>
              <a:t> </a:t>
            </a:r>
            <a:r>
              <a:rPr lang="en-US" dirty="0">
                <a:latin typeface="Times New Roman"/>
                <a:cs typeface="Times New Roman"/>
              </a:rPr>
              <a:t>m</a:t>
            </a:r>
            <a:r>
              <a:rPr lang="en-US" spc="-29" dirty="0">
                <a:latin typeface="Times New Roman"/>
                <a:cs typeface="Times New Roman"/>
              </a:rPr>
              <a:t>o</a:t>
            </a:r>
            <a:r>
              <a:rPr lang="en-US" spc="-25" dirty="0">
                <a:latin typeface="Times New Roman"/>
                <a:cs typeface="Times New Roman"/>
              </a:rPr>
              <a:t>v</a:t>
            </a:r>
            <a:r>
              <a:rPr lang="en-US" spc="14" dirty="0">
                <a:latin typeface="Times New Roman"/>
                <a:cs typeface="Times New Roman"/>
              </a:rPr>
              <a:t>i</a:t>
            </a:r>
            <a:r>
              <a:rPr lang="en-US" spc="-34" dirty="0">
                <a:latin typeface="Times New Roman"/>
                <a:cs typeface="Times New Roman"/>
              </a:rPr>
              <a:t>e</a:t>
            </a:r>
            <a:r>
              <a:rPr lang="en-US" dirty="0">
                <a:latin typeface="Times New Roman"/>
                <a:cs typeface="Times New Roman"/>
              </a:rPr>
              <a:t>s </a:t>
            </a:r>
            <a:r>
              <a:rPr lang="en-US" spc="-25" dirty="0">
                <a:latin typeface="Times New Roman"/>
                <a:cs typeface="Times New Roman"/>
              </a:rPr>
              <a:t>e</a:t>
            </a:r>
            <a:r>
              <a:rPr lang="en-US" spc="14" dirty="0">
                <a:latin typeface="Times New Roman"/>
                <a:cs typeface="Times New Roman"/>
              </a:rPr>
              <a:t>t</a:t>
            </a:r>
            <a:r>
              <a:rPr lang="en-US" spc="9" dirty="0">
                <a:latin typeface="Times New Roman"/>
                <a:cs typeface="Times New Roman"/>
              </a:rPr>
              <a:t>c</a:t>
            </a:r>
            <a:r>
              <a:rPr lang="en-US" dirty="0">
                <a:latin typeface="Times New Roman"/>
                <a:cs typeface="Times New Roman"/>
              </a:rPr>
              <a:t>.</a:t>
            </a:r>
            <a:r>
              <a:rPr lang="en-US" spc="-69" dirty="0">
                <a:latin typeface="Times New Roman"/>
                <a:cs typeface="Times New Roman"/>
              </a:rPr>
              <a:t> </a:t>
            </a:r>
            <a:r>
              <a:rPr lang="en-US" spc="-44" dirty="0">
                <a:latin typeface="Times New Roman"/>
                <a:cs typeface="Times New Roman"/>
              </a:rPr>
              <a:t>T</a:t>
            </a:r>
            <a:r>
              <a:rPr lang="en-US" spc="25" dirty="0">
                <a:latin typeface="Times New Roman"/>
                <a:cs typeface="Times New Roman"/>
              </a:rPr>
              <a:t>h</a:t>
            </a:r>
            <a:r>
              <a:rPr lang="en-US" spc="-34" dirty="0">
                <a:latin typeface="Times New Roman"/>
                <a:cs typeface="Times New Roman"/>
              </a:rPr>
              <a:t>e</a:t>
            </a:r>
            <a:r>
              <a:rPr lang="en-US" dirty="0">
                <a:latin typeface="Times New Roman"/>
                <a:cs typeface="Times New Roman"/>
              </a:rPr>
              <a:t>se </a:t>
            </a:r>
            <a:r>
              <a:rPr lang="en-US" spc="-64" dirty="0">
                <a:latin typeface="Times New Roman"/>
                <a:cs typeface="Times New Roman"/>
              </a:rPr>
              <a:t>w</a:t>
            </a:r>
            <a:r>
              <a:rPr lang="en-US" spc="-34" dirty="0">
                <a:latin typeface="Times New Roman"/>
                <a:cs typeface="Times New Roman"/>
              </a:rPr>
              <a:t>e</a:t>
            </a:r>
            <a:r>
              <a:rPr lang="en-US" spc="25" dirty="0">
                <a:latin typeface="Times New Roman"/>
                <a:cs typeface="Times New Roman"/>
              </a:rPr>
              <a:t>b</a:t>
            </a:r>
            <a:r>
              <a:rPr lang="en-US" dirty="0">
                <a:latin typeface="Times New Roman"/>
                <a:cs typeface="Times New Roman"/>
              </a:rPr>
              <a:t>s</a:t>
            </a:r>
            <a:r>
              <a:rPr lang="en-US" spc="9" dirty="0">
                <a:latin typeface="Times New Roman"/>
                <a:cs typeface="Times New Roman"/>
              </a:rPr>
              <a:t>i</a:t>
            </a:r>
            <a:r>
              <a:rPr lang="en-US" spc="14" dirty="0">
                <a:latin typeface="Times New Roman"/>
                <a:cs typeface="Times New Roman"/>
              </a:rPr>
              <a:t>t</a:t>
            </a:r>
            <a:r>
              <a:rPr lang="en-US" spc="-34" dirty="0">
                <a:latin typeface="Times New Roman"/>
                <a:cs typeface="Times New Roman"/>
              </a:rPr>
              <a:t>e</a:t>
            </a:r>
            <a:r>
              <a:rPr lang="en-US" dirty="0">
                <a:latin typeface="Times New Roman"/>
                <a:cs typeface="Times New Roman"/>
              </a:rPr>
              <a:t>s</a:t>
            </a:r>
            <a:r>
              <a:rPr lang="en-US" spc="69" dirty="0">
                <a:latin typeface="Times New Roman"/>
                <a:cs typeface="Times New Roman"/>
              </a:rPr>
              <a:t> </a:t>
            </a:r>
            <a:r>
              <a:rPr lang="en-US" spc="25" dirty="0">
                <a:latin typeface="Times New Roman"/>
                <a:cs typeface="Times New Roman"/>
              </a:rPr>
              <a:t>d</a:t>
            </a:r>
            <a:r>
              <a:rPr lang="en-US" spc="9" dirty="0">
                <a:latin typeface="Times New Roman"/>
                <a:cs typeface="Times New Roman"/>
              </a:rPr>
              <a:t>a</a:t>
            </a:r>
            <a:r>
              <a:rPr lang="en-US" dirty="0">
                <a:latin typeface="Times New Roman"/>
                <a:cs typeface="Times New Roman"/>
              </a:rPr>
              <a:t>ma</a:t>
            </a:r>
            <a:r>
              <a:rPr lang="en-US" spc="-14" dirty="0">
                <a:latin typeface="Times New Roman"/>
                <a:cs typeface="Times New Roman"/>
              </a:rPr>
              <a:t>g</a:t>
            </a:r>
            <a:r>
              <a:rPr lang="en-US" dirty="0">
                <a:latin typeface="Times New Roman"/>
                <a:cs typeface="Times New Roman"/>
              </a:rPr>
              <a:t>e</a:t>
            </a:r>
            <a:r>
              <a:rPr lang="en-US" spc="-19" dirty="0">
                <a:latin typeface="Times New Roman"/>
                <a:cs typeface="Times New Roman"/>
              </a:rPr>
              <a:t> </a:t>
            </a:r>
            <a:r>
              <a:rPr lang="en-US" spc="14" dirty="0">
                <a:latin typeface="Times New Roman"/>
                <a:cs typeface="Times New Roman"/>
              </a:rPr>
              <a:t>t</a:t>
            </a:r>
            <a:r>
              <a:rPr lang="en-US" spc="25" dirty="0">
                <a:latin typeface="Times New Roman"/>
                <a:cs typeface="Times New Roman"/>
              </a:rPr>
              <a:t>h</a:t>
            </a:r>
            <a:r>
              <a:rPr lang="en-US" dirty="0">
                <a:latin typeface="Times New Roman"/>
                <a:cs typeface="Times New Roman"/>
              </a:rPr>
              <a:t>e</a:t>
            </a:r>
            <a:r>
              <a:rPr lang="en-US" spc="-64" dirty="0">
                <a:latin typeface="Times New Roman"/>
                <a:cs typeface="Times New Roman"/>
              </a:rPr>
              <a:t> </a:t>
            </a:r>
            <a:r>
              <a:rPr lang="en-US" spc="9" dirty="0">
                <a:latin typeface="Times New Roman"/>
                <a:cs typeface="Times New Roman"/>
              </a:rPr>
              <a:t>c</a:t>
            </a:r>
            <a:r>
              <a:rPr lang="en-US" spc="25" dirty="0">
                <a:latin typeface="Times New Roman"/>
                <a:cs typeface="Times New Roman"/>
              </a:rPr>
              <a:t>h</a:t>
            </a:r>
            <a:r>
              <a:rPr lang="en-US" spc="9" dirty="0">
                <a:latin typeface="Times New Roman"/>
                <a:cs typeface="Times New Roman"/>
              </a:rPr>
              <a:t>a</a:t>
            </a:r>
            <a:r>
              <a:rPr lang="en-US" spc="-14" dirty="0">
                <a:latin typeface="Times New Roman"/>
                <a:cs typeface="Times New Roman"/>
              </a:rPr>
              <a:t>r</a:t>
            </a:r>
            <a:r>
              <a:rPr lang="en-US" spc="9" dirty="0">
                <a:latin typeface="Times New Roman"/>
                <a:cs typeface="Times New Roman"/>
              </a:rPr>
              <a:t>ac</a:t>
            </a:r>
            <a:r>
              <a:rPr lang="en-US" spc="14" dirty="0">
                <a:latin typeface="Times New Roman"/>
                <a:cs typeface="Times New Roman"/>
              </a:rPr>
              <a:t>t</a:t>
            </a:r>
            <a:r>
              <a:rPr lang="en-US" spc="-34" dirty="0">
                <a:latin typeface="Times New Roman"/>
                <a:cs typeface="Times New Roman"/>
              </a:rPr>
              <a:t>e</a:t>
            </a:r>
            <a:r>
              <a:rPr lang="en-US" dirty="0">
                <a:latin typeface="Times New Roman"/>
                <a:cs typeface="Times New Roman"/>
              </a:rPr>
              <a:t>r</a:t>
            </a:r>
            <a:r>
              <a:rPr lang="en-US" spc="-94" dirty="0">
                <a:latin typeface="Times New Roman"/>
                <a:cs typeface="Times New Roman"/>
              </a:rPr>
              <a:t> </a:t>
            </a:r>
            <a:r>
              <a:rPr lang="en-US" spc="-25" dirty="0">
                <a:latin typeface="Times New Roman"/>
                <a:cs typeface="Times New Roman"/>
              </a:rPr>
              <a:t>o</a:t>
            </a:r>
            <a:r>
              <a:rPr lang="en-US" dirty="0">
                <a:latin typeface="Times New Roman"/>
                <a:cs typeface="Times New Roman"/>
              </a:rPr>
              <a:t>f</a:t>
            </a:r>
            <a:r>
              <a:rPr lang="en-US" spc="25" dirty="0">
                <a:latin typeface="Times New Roman"/>
                <a:cs typeface="Times New Roman"/>
              </a:rPr>
              <a:t> n</a:t>
            </a:r>
            <a:r>
              <a:rPr lang="en-US" spc="-34" dirty="0">
                <a:latin typeface="Times New Roman"/>
                <a:cs typeface="Times New Roman"/>
              </a:rPr>
              <a:t>e</a:t>
            </a:r>
            <a:r>
              <a:rPr lang="en-US" dirty="0">
                <a:latin typeface="Times New Roman"/>
                <a:cs typeface="Times New Roman"/>
              </a:rPr>
              <a:t>w </a:t>
            </a:r>
            <a:r>
              <a:rPr lang="en-US" spc="-25" dirty="0">
                <a:latin typeface="Times New Roman"/>
                <a:cs typeface="Times New Roman"/>
              </a:rPr>
              <a:t>g</a:t>
            </a:r>
            <a:r>
              <a:rPr lang="en-US" spc="-34" dirty="0">
                <a:latin typeface="Times New Roman"/>
                <a:cs typeface="Times New Roman"/>
              </a:rPr>
              <a:t>e</a:t>
            </a:r>
            <a:r>
              <a:rPr lang="en-US" spc="19" dirty="0">
                <a:latin typeface="Times New Roman"/>
                <a:cs typeface="Times New Roman"/>
              </a:rPr>
              <a:t>n</a:t>
            </a:r>
            <a:r>
              <a:rPr lang="en-US" spc="-34" dirty="0">
                <a:latin typeface="Times New Roman"/>
                <a:cs typeface="Times New Roman"/>
              </a:rPr>
              <a:t>e</a:t>
            </a:r>
            <a:r>
              <a:rPr lang="en-US" spc="-14" dirty="0">
                <a:latin typeface="Times New Roman"/>
                <a:cs typeface="Times New Roman"/>
              </a:rPr>
              <a:t>r</a:t>
            </a:r>
            <a:r>
              <a:rPr lang="en-US" spc="9" dirty="0">
                <a:latin typeface="Times New Roman"/>
                <a:cs typeface="Times New Roman"/>
              </a:rPr>
              <a:t>a</a:t>
            </a:r>
            <a:r>
              <a:rPr lang="en-US" spc="14" dirty="0">
                <a:latin typeface="Times New Roman"/>
                <a:cs typeface="Times New Roman"/>
              </a:rPr>
              <a:t>ti</a:t>
            </a:r>
            <a:r>
              <a:rPr lang="en-US" spc="-25" dirty="0">
                <a:latin typeface="Times New Roman"/>
                <a:cs typeface="Times New Roman"/>
              </a:rPr>
              <a:t>o</a:t>
            </a:r>
            <a:r>
              <a:rPr lang="en-US" spc="19" dirty="0">
                <a:latin typeface="Times New Roman"/>
                <a:cs typeface="Times New Roman"/>
              </a:rPr>
              <a:t>n</a:t>
            </a:r>
            <a:r>
              <a:rPr lang="en-US" dirty="0">
                <a:latin typeface="Times New Roman"/>
                <a:cs typeface="Times New Roman"/>
              </a:rPr>
              <a:t>.</a:t>
            </a:r>
          </a:p>
          <a:p>
            <a:pPr marL="18795" marR="57398">
              <a:lnSpc>
                <a:spcPct val="95825"/>
              </a:lnSpc>
              <a:spcBef>
                <a:spcPts val="818"/>
              </a:spcBef>
            </a:pPr>
            <a:r>
              <a:rPr lang="en-US" b="1" dirty="0">
                <a:latin typeface="Times New Roman"/>
                <a:cs typeface="Times New Roman"/>
              </a:rPr>
              <a:t>F</a:t>
            </a:r>
            <a:r>
              <a:rPr lang="en-US" b="1" spc="19" dirty="0">
                <a:latin typeface="Times New Roman"/>
                <a:cs typeface="Times New Roman"/>
              </a:rPr>
              <a:t>i</a:t>
            </a:r>
            <a:r>
              <a:rPr lang="en-US" b="1" spc="14" dirty="0">
                <a:latin typeface="Times New Roman"/>
                <a:cs typeface="Times New Roman"/>
              </a:rPr>
              <a:t>l</a:t>
            </a:r>
            <a:r>
              <a:rPr lang="en-US" b="1" spc="-14" dirty="0">
                <a:latin typeface="Times New Roman"/>
                <a:cs typeface="Times New Roman"/>
              </a:rPr>
              <a:t>t</a:t>
            </a:r>
            <a:r>
              <a:rPr lang="en-US" b="1" spc="9" dirty="0">
                <a:latin typeface="Times New Roman"/>
                <a:cs typeface="Times New Roman"/>
              </a:rPr>
              <a:t>r</a:t>
            </a:r>
            <a:r>
              <a:rPr lang="en-US" b="1" spc="25" dirty="0">
                <a:latin typeface="Times New Roman"/>
                <a:cs typeface="Times New Roman"/>
              </a:rPr>
              <a:t>a</a:t>
            </a:r>
            <a:r>
              <a:rPr lang="en-US" b="1" spc="-14" dirty="0">
                <a:latin typeface="Times New Roman"/>
                <a:cs typeface="Times New Roman"/>
              </a:rPr>
              <a:t>t</a:t>
            </a:r>
            <a:r>
              <a:rPr lang="en-US" b="1" spc="14" dirty="0">
                <a:latin typeface="Times New Roman"/>
                <a:cs typeface="Times New Roman"/>
              </a:rPr>
              <a:t>i</a:t>
            </a:r>
            <a:r>
              <a:rPr lang="en-US" b="1" spc="25" dirty="0">
                <a:latin typeface="Times New Roman"/>
                <a:cs typeface="Times New Roman"/>
              </a:rPr>
              <a:t>o</a:t>
            </a:r>
            <a:r>
              <a:rPr lang="en-US" b="1" dirty="0">
                <a:latin typeface="Times New Roman"/>
                <a:cs typeface="Times New Roman"/>
              </a:rPr>
              <a:t>n</a:t>
            </a:r>
            <a:r>
              <a:rPr lang="en-US" b="1" spc="-184" dirty="0">
                <a:solidFill>
                  <a:srgbClr val="FF0000"/>
                </a:solidFill>
                <a:latin typeface="Times New Roman"/>
                <a:cs typeface="Times New Roman"/>
              </a:rPr>
              <a:t> </a:t>
            </a:r>
            <a:r>
              <a:rPr lang="en-US" b="1" spc="25" dirty="0">
                <a:latin typeface="Times New Roman"/>
                <a:cs typeface="Times New Roman"/>
              </a:rPr>
              <a:t>o</a:t>
            </a:r>
            <a:r>
              <a:rPr lang="en-US" b="1" dirty="0">
                <a:latin typeface="Times New Roman"/>
                <a:cs typeface="Times New Roman"/>
              </a:rPr>
              <a:t>f</a:t>
            </a:r>
            <a:r>
              <a:rPr lang="en-US" b="1" spc="-125" dirty="0">
                <a:solidFill>
                  <a:srgbClr val="FF0000"/>
                </a:solidFill>
                <a:latin typeface="Times New Roman"/>
                <a:cs typeface="Times New Roman"/>
              </a:rPr>
              <a:t> </a:t>
            </a:r>
            <a:r>
              <a:rPr lang="en-US" b="1" dirty="0" smtClean="0">
                <a:latin typeface="Times New Roman"/>
                <a:cs typeface="Times New Roman"/>
              </a:rPr>
              <a:t>I</a:t>
            </a:r>
            <a:r>
              <a:rPr lang="en-US" b="1" spc="-14" dirty="0" smtClean="0">
                <a:latin typeface="Times New Roman"/>
                <a:cs typeface="Times New Roman"/>
              </a:rPr>
              <a:t>n</a:t>
            </a:r>
            <a:r>
              <a:rPr lang="en-US" b="1" spc="29" dirty="0" smtClean="0">
                <a:latin typeface="Times New Roman"/>
                <a:cs typeface="Times New Roman"/>
              </a:rPr>
              <a:t>f</a:t>
            </a:r>
            <a:r>
              <a:rPr lang="en-US" b="1" spc="25" dirty="0" smtClean="0">
                <a:latin typeface="Times New Roman"/>
                <a:cs typeface="Times New Roman"/>
              </a:rPr>
              <a:t>o</a:t>
            </a:r>
            <a:r>
              <a:rPr lang="en-US" b="1" spc="9" dirty="0" smtClean="0">
                <a:latin typeface="Times New Roman"/>
                <a:cs typeface="Times New Roman"/>
              </a:rPr>
              <a:t>r</a:t>
            </a:r>
            <a:r>
              <a:rPr lang="en-US" b="1" spc="-84" dirty="0" smtClean="0">
                <a:latin typeface="Times New Roman"/>
                <a:cs typeface="Times New Roman"/>
              </a:rPr>
              <a:t>m</a:t>
            </a:r>
            <a:r>
              <a:rPr lang="en-US" b="1" spc="25" dirty="0" smtClean="0">
                <a:latin typeface="Times New Roman"/>
                <a:cs typeface="Times New Roman"/>
              </a:rPr>
              <a:t>a</a:t>
            </a:r>
            <a:r>
              <a:rPr lang="en-US" b="1" spc="-14" dirty="0" smtClean="0">
                <a:latin typeface="Times New Roman"/>
                <a:cs typeface="Times New Roman"/>
              </a:rPr>
              <a:t>t</a:t>
            </a:r>
            <a:r>
              <a:rPr lang="en-US" b="1" spc="14" dirty="0" smtClean="0">
                <a:latin typeface="Times New Roman"/>
                <a:cs typeface="Times New Roman"/>
              </a:rPr>
              <a:t>i</a:t>
            </a:r>
            <a:r>
              <a:rPr lang="en-US" b="1" spc="25" dirty="0" smtClean="0">
                <a:latin typeface="Times New Roman"/>
                <a:cs typeface="Times New Roman"/>
              </a:rPr>
              <a:t>o</a:t>
            </a:r>
            <a:r>
              <a:rPr lang="en-US" b="1" dirty="0" smtClean="0">
                <a:latin typeface="Times New Roman"/>
                <a:cs typeface="Times New Roman"/>
              </a:rPr>
              <a:t>n - </a:t>
            </a:r>
            <a:r>
              <a:rPr lang="en-US" spc="-59" dirty="0">
                <a:latin typeface="Times New Roman"/>
                <a:cs typeface="Times New Roman"/>
              </a:rPr>
              <a:t>W</a:t>
            </a:r>
            <a:r>
              <a:rPr lang="en-US" spc="25" dirty="0">
                <a:latin typeface="Times New Roman"/>
                <a:cs typeface="Times New Roman"/>
              </a:rPr>
              <a:t>h</a:t>
            </a:r>
            <a:r>
              <a:rPr lang="en-US" spc="-34" dirty="0">
                <a:latin typeface="Times New Roman"/>
                <a:cs typeface="Times New Roman"/>
              </a:rPr>
              <a:t>e</a:t>
            </a:r>
            <a:r>
              <a:rPr lang="en-US" dirty="0">
                <a:latin typeface="Times New Roman"/>
                <a:cs typeface="Times New Roman"/>
              </a:rPr>
              <a:t>n</a:t>
            </a:r>
            <a:r>
              <a:rPr lang="en-US" spc="34" dirty="0">
                <a:latin typeface="Times New Roman"/>
                <a:cs typeface="Times New Roman"/>
              </a:rPr>
              <a:t> </a:t>
            </a:r>
            <a:r>
              <a:rPr lang="en-US" dirty="0">
                <a:latin typeface="Times New Roman"/>
                <a:cs typeface="Times New Roman"/>
              </a:rPr>
              <a:t>a</a:t>
            </a:r>
            <a:r>
              <a:rPr lang="en-US" spc="-19" dirty="0">
                <a:latin typeface="Times New Roman"/>
                <a:cs typeface="Times New Roman"/>
              </a:rPr>
              <a:t> </a:t>
            </a:r>
            <a:r>
              <a:rPr lang="en-US" spc="25" dirty="0">
                <a:latin typeface="Times New Roman"/>
                <a:cs typeface="Times New Roman"/>
              </a:rPr>
              <a:t>k</a:t>
            </a:r>
            <a:r>
              <a:rPr lang="en-US" spc="-34" dirty="0">
                <a:latin typeface="Times New Roman"/>
                <a:cs typeface="Times New Roman"/>
              </a:rPr>
              <a:t>e</a:t>
            </a:r>
            <a:r>
              <a:rPr lang="en-US" spc="-69" dirty="0">
                <a:latin typeface="Times New Roman"/>
                <a:cs typeface="Times New Roman"/>
              </a:rPr>
              <a:t>y</a:t>
            </a:r>
            <a:r>
              <a:rPr lang="en-US" spc="-64" dirty="0">
                <a:latin typeface="Times New Roman"/>
                <a:cs typeface="Times New Roman"/>
              </a:rPr>
              <a:t>w</a:t>
            </a:r>
            <a:r>
              <a:rPr lang="en-US" spc="-25" dirty="0">
                <a:latin typeface="Times New Roman"/>
                <a:cs typeface="Times New Roman"/>
              </a:rPr>
              <a:t>o</a:t>
            </a:r>
            <a:r>
              <a:rPr lang="en-US" spc="-14" dirty="0">
                <a:latin typeface="Times New Roman"/>
                <a:cs typeface="Times New Roman"/>
              </a:rPr>
              <a:t>r</a:t>
            </a:r>
            <a:r>
              <a:rPr lang="en-US" dirty="0">
                <a:latin typeface="Times New Roman"/>
                <a:cs typeface="Times New Roman"/>
              </a:rPr>
              <a:t>d</a:t>
            </a:r>
            <a:r>
              <a:rPr lang="en-US" spc="129" dirty="0">
                <a:latin typeface="Times New Roman"/>
                <a:cs typeface="Times New Roman"/>
              </a:rPr>
              <a:t> </a:t>
            </a:r>
            <a:r>
              <a:rPr lang="en-US" spc="14" dirty="0">
                <a:latin typeface="Times New Roman"/>
                <a:cs typeface="Times New Roman"/>
              </a:rPr>
              <a:t>i</a:t>
            </a:r>
            <a:r>
              <a:rPr lang="en-US" dirty="0">
                <a:latin typeface="Times New Roman"/>
                <a:cs typeface="Times New Roman"/>
              </a:rPr>
              <a:t>s </a:t>
            </a:r>
            <a:r>
              <a:rPr lang="en-US" spc="-14" dirty="0">
                <a:latin typeface="Times New Roman"/>
                <a:cs typeface="Times New Roman"/>
              </a:rPr>
              <a:t>g</a:t>
            </a:r>
            <a:r>
              <a:rPr lang="en-US" spc="14" dirty="0">
                <a:latin typeface="Times New Roman"/>
                <a:cs typeface="Times New Roman"/>
              </a:rPr>
              <a:t>i</a:t>
            </a:r>
            <a:r>
              <a:rPr lang="en-US" spc="-25" dirty="0">
                <a:latin typeface="Times New Roman"/>
                <a:cs typeface="Times New Roman"/>
              </a:rPr>
              <a:t>v</a:t>
            </a:r>
            <a:r>
              <a:rPr lang="en-US" spc="-34" dirty="0">
                <a:latin typeface="Times New Roman"/>
                <a:cs typeface="Times New Roman"/>
              </a:rPr>
              <a:t>e</a:t>
            </a:r>
            <a:r>
              <a:rPr lang="en-US" dirty="0">
                <a:latin typeface="Times New Roman"/>
                <a:cs typeface="Times New Roman"/>
              </a:rPr>
              <a:t>n</a:t>
            </a:r>
            <a:r>
              <a:rPr lang="en-US" spc="-9" dirty="0">
                <a:latin typeface="Times New Roman"/>
                <a:cs typeface="Times New Roman"/>
              </a:rPr>
              <a:t> </a:t>
            </a:r>
            <a:r>
              <a:rPr lang="en-US" spc="14" dirty="0">
                <a:latin typeface="Times New Roman"/>
                <a:cs typeface="Times New Roman"/>
              </a:rPr>
              <a:t>t</a:t>
            </a:r>
            <a:r>
              <a:rPr lang="en-US" dirty="0">
                <a:latin typeface="Times New Roman"/>
                <a:cs typeface="Times New Roman"/>
              </a:rPr>
              <a:t>o</a:t>
            </a:r>
            <a:r>
              <a:rPr lang="en-US" spc="-9" dirty="0">
                <a:latin typeface="Times New Roman"/>
                <a:cs typeface="Times New Roman"/>
              </a:rPr>
              <a:t> </a:t>
            </a:r>
            <a:r>
              <a:rPr lang="en-US" dirty="0">
                <a:latin typeface="Times New Roman"/>
                <a:cs typeface="Times New Roman"/>
              </a:rPr>
              <a:t>a</a:t>
            </a:r>
            <a:r>
              <a:rPr lang="en-US" spc="-19" dirty="0">
                <a:latin typeface="Times New Roman"/>
                <a:cs typeface="Times New Roman"/>
              </a:rPr>
              <a:t> </a:t>
            </a:r>
            <a:r>
              <a:rPr lang="en-US" dirty="0">
                <a:latin typeface="Times New Roman"/>
                <a:cs typeface="Times New Roman"/>
              </a:rPr>
              <a:t>s</a:t>
            </a:r>
            <a:r>
              <a:rPr lang="en-US" spc="-39" dirty="0">
                <a:latin typeface="Times New Roman"/>
                <a:cs typeface="Times New Roman"/>
              </a:rPr>
              <a:t>e</a:t>
            </a:r>
            <a:r>
              <a:rPr lang="en-US" spc="9" dirty="0">
                <a:latin typeface="Times New Roman"/>
                <a:cs typeface="Times New Roman"/>
              </a:rPr>
              <a:t>a</a:t>
            </a:r>
            <a:r>
              <a:rPr lang="en-US" spc="-14" dirty="0">
                <a:latin typeface="Times New Roman"/>
                <a:cs typeface="Times New Roman"/>
              </a:rPr>
              <a:t>r</a:t>
            </a:r>
            <a:r>
              <a:rPr lang="en-US" spc="9" dirty="0">
                <a:latin typeface="Times New Roman"/>
                <a:cs typeface="Times New Roman"/>
              </a:rPr>
              <a:t>c</a:t>
            </a:r>
            <a:r>
              <a:rPr lang="en-US" dirty="0">
                <a:latin typeface="Times New Roman"/>
                <a:cs typeface="Times New Roman"/>
              </a:rPr>
              <a:t>h</a:t>
            </a:r>
            <a:r>
              <a:rPr lang="en-US" spc="34" dirty="0">
                <a:latin typeface="Times New Roman"/>
                <a:cs typeface="Times New Roman"/>
              </a:rPr>
              <a:t> </a:t>
            </a:r>
            <a:r>
              <a:rPr lang="en-US" spc="-34" dirty="0" smtClean="0">
                <a:latin typeface="Times New Roman"/>
                <a:cs typeface="Times New Roman"/>
              </a:rPr>
              <a:t>e</a:t>
            </a:r>
            <a:r>
              <a:rPr lang="en-US" spc="25" dirty="0" smtClean="0">
                <a:latin typeface="Times New Roman"/>
                <a:cs typeface="Times New Roman"/>
              </a:rPr>
              <a:t>n</a:t>
            </a:r>
            <a:r>
              <a:rPr lang="en-US" spc="-25" dirty="0" smtClean="0">
                <a:latin typeface="Times New Roman"/>
                <a:cs typeface="Times New Roman"/>
              </a:rPr>
              <a:t>g</a:t>
            </a:r>
            <a:r>
              <a:rPr lang="en-US" spc="14" dirty="0" smtClean="0">
                <a:latin typeface="Times New Roman"/>
                <a:cs typeface="Times New Roman"/>
              </a:rPr>
              <a:t>i</a:t>
            </a:r>
            <a:r>
              <a:rPr lang="en-US" spc="25" dirty="0" smtClean="0">
                <a:latin typeface="Times New Roman"/>
                <a:cs typeface="Times New Roman"/>
              </a:rPr>
              <a:t>n</a:t>
            </a:r>
            <a:r>
              <a:rPr lang="en-US" dirty="0" smtClean="0">
                <a:latin typeface="Times New Roman"/>
                <a:cs typeface="Times New Roman"/>
              </a:rPr>
              <a:t>e to s</a:t>
            </a:r>
            <a:r>
              <a:rPr lang="en-US" spc="-39" dirty="0" smtClean="0">
                <a:latin typeface="Times New Roman"/>
                <a:cs typeface="Times New Roman"/>
              </a:rPr>
              <a:t>e</a:t>
            </a:r>
            <a:r>
              <a:rPr lang="en-US" spc="9" dirty="0" smtClean="0">
                <a:latin typeface="Times New Roman"/>
                <a:cs typeface="Times New Roman"/>
              </a:rPr>
              <a:t>a</a:t>
            </a:r>
            <a:r>
              <a:rPr lang="en-US" spc="-14" dirty="0" smtClean="0">
                <a:latin typeface="Times New Roman"/>
                <a:cs typeface="Times New Roman"/>
              </a:rPr>
              <a:t>r</a:t>
            </a:r>
            <a:r>
              <a:rPr lang="en-US" spc="9" dirty="0" smtClean="0">
                <a:latin typeface="Times New Roman"/>
                <a:cs typeface="Times New Roman"/>
              </a:rPr>
              <a:t>c</a:t>
            </a:r>
            <a:r>
              <a:rPr lang="en-US" dirty="0" smtClean="0">
                <a:latin typeface="Times New Roman"/>
                <a:cs typeface="Times New Roman"/>
              </a:rPr>
              <a:t>h</a:t>
            </a:r>
            <a:r>
              <a:rPr lang="en-US" spc="-14" dirty="0" smtClean="0">
                <a:latin typeface="Times New Roman"/>
                <a:cs typeface="Times New Roman"/>
              </a:rPr>
              <a:t> </a:t>
            </a:r>
            <a:r>
              <a:rPr lang="en-US" spc="14" dirty="0">
                <a:latin typeface="Times New Roman"/>
                <a:cs typeface="Times New Roman"/>
              </a:rPr>
              <a:t>i</a:t>
            </a:r>
            <a:r>
              <a:rPr lang="en-US" spc="19" dirty="0">
                <a:latin typeface="Times New Roman"/>
                <a:cs typeface="Times New Roman"/>
              </a:rPr>
              <a:t>n</a:t>
            </a:r>
            <a:r>
              <a:rPr lang="en-US" spc="-14" dirty="0">
                <a:latin typeface="Times New Roman"/>
                <a:cs typeface="Times New Roman"/>
              </a:rPr>
              <a:t>f</a:t>
            </a:r>
            <a:r>
              <a:rPr lang="en-US" spc="-25" dirty="0">
                <a:latin typeface="Times New Roman"/>
                <a:cs typeface="Times New Roman"/>
              </a:rPr>
              <a:t>o</a:t>
            </a:r>
            <a:r>
              <a:rPr lang="en-US" spc="-14" dirty="0">
                <a:latin typeface="Times New Roman"/>
                <a:cs typeface="Times New Roman"/>
              </a:rPr>
              <a:t>r</a:t>
            </a:r>
            <a:r>
              <a:rPr lang="en-US" dirty="0">
                <a:latin typeface="Times New Roman"/>
                <a:cs typeface="Times New Roman"/>
              </a:rPr>
              <a:t>ma</a:t>
            </a:r>
            <a:r>
              <a:rPr lang="en-US" spc="19" dirty="0">
                <a:latin typeface="Times New Roman"/>
                <a:cs typeface="Times New Roman"/>
              </a:rPr>
              <a:t>t</a:t>
            </a:r>
            <a:r>
              <a:rPr lang="en-US" spc="14" dirty="0">
                <a:latin typeface="Times New Roman"/>
                <a:cs typeface="Times New Roman"/>
              </a:rPr>
              <a:t>i</a:t>
            </a:r>
            <a:r>
              <a:rPr lang="en-US" spc="-25" dirty="0">
                <a:latin typeface="Times New Roman"/>
                <a:cs typeface="Times New Roman"/>
              </a:rPr>
              <a:t>o</a:t>
            </a:r>
            <a:r>
              <a:rPr lang="en-US" dirty="0">
                <a:latin typeface="Times New Roman"/>
                <a:cs typeface="Times New Roman"/>
              </a:rPr>
              <a:t>n</a:t>
            </a:r>
            <a:r>
              <a:rPr lang="en-US" spc="-92" dirty="0">
                <a:latin typeface="Times New Roman"/>
                <a:cs typeface="Times New Roman"/>
              </a:rPr>
              <a:t> </a:t>
            </a:r>
            <a:r>
              <a:rPr lang="en-US" spc="-25" dirty="0">
                <a:latin typeface="Times New Roman"/>
                <a:cs typeface="Times New Roman"/>
              </a:rPr>
              <a:t>o</a:t>
            </a:r>
            <a:r>
              <a:rPr lang="en-US" dirty="0">
                <a:latin typeface="Times New Roman"/>
                <a:cs typeface="Times New Roman"/>
              </a:rPr>
              <a:t>f</a:t>
            </a:r>
            <a:r>
              <a:rPr lang="en-US" spc="44" dirty="0">
                <a:latin typeface="Times New Roman"/>
                <a:cs typeface="Times New Roman"/>
              </a:rPr>
              <a:t> </a:t>
            </a:r>
            <a:r>
              <a:rPr lang="en-US" dirty="0">
                <a:latin typeface="Times New Roman"/>
                <a:cs typeface="Times New Roman"/>
              </a:rPr>
              <a:t>a</a:t>
            </a:r>
            <a:r>
              <a:rPr lang="en-US" spc="-25" dirty="0">
                <a:latin typeface="Times New Roman"/>
                <a:cs typeface="Times New Roman"/>
              </a:rPr>
              <a:t> </a:t>
            </a:r>
            <a:r>
              <a:rPr lang="en-US" dirty="0">
                <a:latin typeface="Times New Roman"/>
                <a:cs typeface="Times New Roman"/>
              </a:rPr>
              <a:t>s</a:t>
            </a:r>
            <a:r>
              <a:rPr lang="en-US" spc="14" dirty="0">
                <a:latin typeface="Times New Roman"/>
                <a:cs typeface="Times New Roman"/>
              </a:rPr>
              <a:t>p</a:t>
            </a:r>
            <a:r>
              <a:rPr lang="en-US" spc="-34" dirty="0">
                <a:latin typeface="Times New Roman"/>
                <a:cs typeface="Times New Roman"/>
              </a:rPr>
              <a:t>e</a:t>
            </a:r>
            <a:r>
              <a:rPr lang="en-US" spc="9" dirty="0">
                <a:latin typeface="Times New Roman"/>
                <a:cs typeface="Times New Roman"/>
              </a:rPr>
              <a:t>c</a:t>
            </a:r>
            <a:r>
              <a:rPr lang="en-US" spc="14" dirty="0">
                <a:latin typeface="Times New Roman"/>
                <a:cs typeface="Times New Roman"/>
              </a:rPr>
              <a:t>i</a:t>
            </a:r>
            <a:r>
              <a:rPr lang="en-US" spc="-14" dirty="0">
                <a:latin typeface="Times New Roman"/>
                <a:cs typeface="Times New Roman"/>
              </a:rPr>
              <a:t>f</a:t>
            </a:r>
            <a:r>
              <a:rPr lang="en-US" spc="14" dirty="0">
                <a:latin typeface="Times New Roman"/>
                <a:cs typeface="Times New Roman"/>
              </a:rPr>
              <a:t>i</a:t>
            </a:r>
            <a:r>
              <a:rPr lang="en-US" dirty="0">
                <a:latin typeface="Times New Roman"/>
                <a:cs typeface="Times New Roman"/>
              </a:rPr>
              <a:t>c</a:t>
            </a:r>
            <a:r>
              <a:rPr lang="en-US" spc="-52" dirty="0">
                <a:latin typeface="Times New Roman"/>
                <a:cs typeface="Times New Roman"/>
              </a:rPr>
              <a:t> </a:t>
            </a:r>
            <a:r>
              <a:rPr lang="en-US" spc="14" dirty="0">
                <a:latin typeface="Times New Roman"/>
                <a:cs typeface="Times New Roman"/>
              </a:rPr>
              <a:t>t</a:t>
            </a:r>
            <a:r>
              <a:rPr lang="en-US" spc="-25" dirty="0">
                <a:latin typeface="Times New Roman"/>
                <a:cs typeface="Times New Roman"/>
              </a:rPr>
              <a:t>o</a:t>
            </a:r>
            <a:r>
              <a:rPr lang="en-US" spc="19" dirty="0">
                <a:latin typeface="Times New Roman"/>
                <a:cs typeface="Times New Roman"/>
              </a:rPr>
              <a:t>p</a:t>
            </a:r>
            <a:r>
              <a:rPr lang="en-US" spc="14" dirty="0">
                <a:latin typeface="Times New Roman"/>
                <a:cs typeface="Times New Roman"/>
              </a:rPr>
              <a:t>i</a:t>
            </a:r>
            <a:r>
              <a:rPr lang="en-US" spc="9" dirty="0">
                <a:latin typeface="Times New Roman"/>
                <a:cs typeface="Times New Roman"/>
              </a:rPr>
              <a:t>c</a:t>
            </a:r>
            <a:r>
              <a:rPr lang="en-US" dirty="0">
                <a:latin typeface="Times New Roman"/>
                <a:cs typeface="Times New Roman"/>
              </a:rPr>
              <a:t>,</a:t>
            </a:r>
            <a:r>
              <a:rPr lang="en-US" spc="-52" dirty="0">
                <a:latin typeface="Times New Roman"/>
                <a:cs typeface="Times New Roman"/>
              </a:rPr>
              <a:t> </a:t>
            </a:r>
            <a:r>
              <a:rPr lang="en-US" dirty="0">
                <a:latin typeface="Times New Roman"/>
                <a:cs typeface="Times New Roman"/>
              </a:rPr>
              <a:t>a</a:t>
            </a:r>
            <a:r>
              <a:rPr lang="en-US" spc="-24" dirty="0">
                <a:latin typeface="Times New Roman"/>
                <a:cs typeface="Times New Roman"/>
              </a:rPr>
              <a:t> </a:t>
            </a:r>
            <a:r>
              <a:rPr lang="en-US" spc="-29" dirty="0" smtClean="0">
                <a:latin typeface="Times New Roman"/>
                <a:cs typeface="Times New Roman"/>
              </a:rPr>
              <a:t>l</a:t>
            </a:r>
            <a:r>
              <a:rPr lang="en-US" spc="9" dirty="0" smtClean="0">
                <a:latin typeface="Times New Roman"/>
                <a:cs typeface="Times New Roman"/>
              </a:rPr>
              <a:t>a</a:t>
            </a:r>
            <a:r>
              <a:rPr lang="en-US" spc="-64" dirty="0" smtClean="0">
                <a:latin typeface="Times New Roman"/>
                <a:cs typeface="Times New Roman"/>
              </a:rPr>
              <a:t>r</a:t>
            </a:r>
            <a:r>
              <a:rPr lang="en-US" spc="-25" dirty="0" smtClean="0">
                <a:latin typeface="Times New Roman"/>
                <a:cs typeface="Times New Roman"/>
              </a:rPr>
              <a:t>g</a:t>
            </a:r>
            <a:r>
              <a:rPr lang="en-US" dirty="0" smtClean="0">
                <a:latin typeface="Times New Roman"/>
                <a:cs typeface="Times New Roman"/>
              </a:rPr>
              <a:t>e </a:t>
            </a:r>
            <a:r>
              <a:rPr lang="en-US" spc="25" dirty="0" smtClean="0">
                <a:latin typeface="Times New Roman"/>
                <a:cs typeface="Times New Roman"/>
              </a:rPr>
              <a:t>nu</a:t>
            </a:r>
            <a:r>
              <a:rPr lang="en-US" dirty="0" smtClean="0">
                <a:latin typeface="Times New Roman"/>
                <a:cs typeface="Times New Roman"/>
              </a:rPr>
              <a:t>m</a:t>
            </a:r>
            <a:r>
              <a:rPr lang="en-US" spc="14" dirty="0" smtClean="0">
                <a:latin typeface="Times New Roman"/>
                <a:cs typeface="Times New Roman"/>
              </a:rPr>
              <a:t>b</a:t>
            </a:r>
            <a:r>
              <a:rPr lang="en-US" spc="-34" dirty="0" smtClean="0">
                <a:latin typeface="Times New Roman"/>
                <a:cs typeface="Times New Roman"/>
              </a:rPr>
              <a:t>e</a:t>
            </a:r>
            <a:r>
              <a:rPr lang="en-US" dirty="0" smtClean="0">
                <a:latin typeface="Times New Roman"/>
                <a:cs typeface="Times New Roman"/>
              </a:rPr>
              <a:t>r</a:t>
            </a:r>
            <a:r>
              <a:rPr lang="en-US" spc="-94" dirty="0" smtClean="0">
                <a:latin typeface="Times New Roman"/>
                <a:cs typeface="Times New Roman"/>
              </a:rPr>
              <a:t> </a:t>
            </a:r>
            <a:r>
              <a:rPr lang="en-US" spc="-25" dirty="0">
                <a:latin typeface="Times New Roman"/>
                <a:cs typeface="Times New Roman"/>
              </a:rPr>
              <a:t>o</a:t>
            </a:r>
            <a:r>
              <a:rPr lang="en-US" dirty="0">
                <a:latin typeface="Times New Roman"/>
                <a:cs typeface="Times New Roman"/>
              </a:rPr>
              <a:t>f </a:t>
            </a:r>
            <a:r>
              <a:rPr lang="en-US" spc="-14" dirty="0">
                <a:latin typeface="Times New Roman"/>
                <a:cs typeface="Times New Roman"/>
              </a:rPr>
              <a:t>r</a:t>
            </a:r>
            <a:r>
              <a:rPr lang="en-US" spc="-34" dirty="0">
                <a:latin typeface="Times New Roman"/>
                <a:cs typeface="Times New Roman"/>
              </a:rPr>
              <a:t>e</a:t>
            </a:r>
            <a:r>
              <a:rPr lang="en-US" spc="-29" dirty="0">
                <a:latin typeface="Times New Roman"/>
                <a:cs typeface="Times New Roman"/>
              </a:rPr>
              <a:t>l</a:t>
            </a:r>
            <a:r>
              <a:rPr lang="en-US" spc="9" dirty="0">
                <a:latin typeface="Times New Roman"/>
                <a:cs typeface="Times New Roman"/>
              </a:rPr>
              <a:t>a</a:t>
            </a:r>
            <a:r>
              <a:rPr lang="en-US" spc="14" dirty="0">
                <a:latin typeface="Times New Roman"/>
                <a:cs typeface="Times New Roman"/>
              </a:rPr>
              <a:t>t</a:t>
            </a:r>
            <a:r>
              <a:rPr lang="en-US" spc="-34" dirty="0">
                <a:latin typeface="Times New Roman"/>
                <a:cs typeface="Times New Roman"/>
              </a:rPr>
              <a:t>e</a:t>
            </a:r>
            <a:r>
              <a:rPr lang="en-US" dirty="0">
                <a:latin typeface="Times New Roman"/>
                <a:cs typeface="Times New Roman"/>
              </a:rPr>
              <a:t>d</a:t>
            </a:r>
            <a:r>
              <a:rPr lang="en-US" spc="79" dirty="0">
                <a:latin typeface="Times New Roman"/>
                <a:cs typeface="Times New Roman"/>
              </a:rPr>
              <a:t> </a:t>
            </a:r>
            <a:r>
              <a:rPr lang="en-US" spc="-29" dirty="0">
                <a:latin typeface="Times New Roman"/>
                <a:cs typeface="Times New Roman"/>
              </a:rPr>
              <a:t>l</a:t>
            </a:r>
            <a:r>
              <a:rPr lang="en-US" spc="14" dirty="0">
                <a:latin typeface="Times New Roman"/>
                <a:cs typeface="Times New Roman"/>
              </a:rPr>
              <a:t>i</a:t>
            </a:r>
            <a:r>
              <a:rPr lang="en-US" spc="25" dirty="0">
                <a:latin typeface="Times New Roman"/>
                <a:cs typeface="Times New Roman"/>
              </a:rPr>
              <a:t>nk</a:t>
            </a:r>
            <a:r>
              <a:rPr lang="en-US" dirty="0">
                <a:latin typeface="Times New Roman"/>
                <a:cs typeface="Times New Roman"/>
              </a:rPr>
              <a:t>s</a:t>
            </a:r>
            <a:r>
              <a:rPr lang="en-US" spc="-84" dirty="0">
                <a:latin typeface="Times New Roman"/>
                <a:cs typeface="Times New Roman"/>
              </a:rPr>
              <a:t> </a:t>
            </a:r>
            <a:r>
              <a:rPr lang="en-US" dirty="0">
                <a:latin typeface="Times New Roman"/>
                <a:cs typeface="Times New Roman"/>
              </a:rPr>
              <a:t>a</a:t>
            </a:r>
            <a:r>
              <a:rPr lang="en-US" spc="-19" dirty="0">
                <a:latin typeface="Times New Roman"/>
                <a:cs typeface="Times New Roman"/>
              </a:rPr>
              <a:t> </a:t>
            </a:r>
            <a:r>
              <a:rPr lang="en-US" spc="25" dirty="0">
                <a:latin typeface="Times New Roman"/>
                <a:cs typeface="Times New Roman"/>
              </a:rPr>
              <a:t>d</a:t>
            </a:r>
            <a:r>
              <a:rPr lang="en-US" spc="14" dirty="0">
                <a:latin typeface="Times New Roman"/>
                <a:cs typeface="Times New Roman"/>
              </a:rPr>
              <a:t>i</a:t>
            </a:r>
            <a:r>
              <a:rPr lang="en-US" dirty="0">
                <a:latin typeface="Times New Roman"/>
                <a:cs typeface="Times New Roman"/>
              </a:rPr>
              <a:t>s</a:t>
            </a:r>
            <a:r>
              <a:rPr lang="en-US" spc="19" dirty="0">
                <a:latin typeface="Times New Roman"/>
                <a:cs typeface="Times New Roman"/>
              </a:rPr>
              <a:t>p</a:t>
            </a:r>
            <a:r>
              <a:rPr lang="en-US" spc="-29" dirty="0">
                <a:latin typeface="Times New Roman"/>
                <a:cs typeface="Times New Roman"/>
              </a:rPr>
              <a:t>l</a:t>
            </a:r>
            <a:r>
              <a:rPr lang="en-US" spc="9" dirty="0">
                <a:latin typeface="Times New Roman"/>
                <a:cs typeface="Times New Roman"/>
              </a:rPr>
              <a:t>a</a:t>
            </a:r>
            <a:r>
              <a:rPr lang="en-US" spc="-69" dirty="0">
                <a:latin typeface="Times New Roman"/>
                <a:cs typeface="Times New Roman"/>
              </a:rPr>
              <a:t>y</a:t>
            </a:r>
            <a:r>
              <a:rPr lang="en-US" spc="-34" dirty="0">
                <a:latin typeface="Times New Roman"/>
                <a:cs typeface="Times New Roman"/>
              </a:rPr>
              <a:t>e</a:t>
            </a:r>
            <a:r>
              <a:rPr lang="en-US" spc="25" dirty="0">
                <a:latin typeface="Times New Roman"/>
                <a:cs typeface="Times New Roman"/>
              </a:rPr>
              <a:t>d</a:t>
            </a:r>
            <a:r>
              <a:rPr lang="en-US" dirty="0">
                <a:latin typeface="Times New Roman"/>
                <a:cs typeface="Times New Roman"/>
              </a:rPr>
              <a:t>.</a:t>
            </a:r>
            <a:r>
              <a:rPr lang="en-US" spc="-19" dirty="0">
                <a:latin typeface="Times New Roman"/>
                <a:cs typeface="Times New Roman"/>
              </a:rPr>
              <a:t> </a:t>
            </a:r>
            <a:r>
              <a:rPr lang="en-US" spc="-114" dirty="0">
                <a:latin typeface="Times New Roman"/>
                <a:cs typeface="Times New Roman"/>
              </a:rPr>
              <a:t>I</a:t>
            </a:r>
            <a:r>
              <a:rPr lang="en-US" dirty="0">
                <a:latin typeface="Times New Roman"/>
                <a:cs typeface="Times New Roman"/>
              </a:rPr>
              <a:t>n</a:t>
            </a:r>
            <a:r>
              <a:rPr lang="en-US" spc="129" dirty="0">
                <a:latin typeface="Times New Roman"/>
                <a:cs typeface="Times New Roman"/>
              </a:rPr>
              <a:t> </a:t>
            </a:r>
            <a:r>
              <a:rPr lang="en-US" spc="14" dirty="0">
                <a:latin typeface="Times New Roman"/>
                <a:cs typeface="Times New Roman"/>
              </a:rPr>
              <a:t>t</a:t>
            </a:r>
            <a:r>
              <a:rPr lang="en-US" spc="25" dirty="0">
                <a:latin typeface="Times New Roman"/>
                <a:cs typeface="Times New Roman"/>
              </a:rPr>
              <a:t>h</a:t>
            </a:r>
            <a:r>
              <a:rPr lang="en-US" spc="14" dirty="0">
                <a:latin typeface="Times New Roman"/>
                <a:cs typeface="Times New Roman"/>
              </a:rPr>
              <a:t>i</a:t>
            </a:r>
            <a:r>
              <a:rPr lang="en-US" dirty="0">
                <a:latin typeface="Times New Roman"/>
                <a:cs typeface="Times New Roman"/>
              </a:rPr>
              <a:t>s</a:t>
            </a:r>
            <a:r>
              <a:rPr lang="en-US" spc="-154" dirty="0">
                <a:latin typeface="Times New Roman"/>
                <a:cs typeface="Times New Roman"/>
              </a:rPr>
              <a:t> </a:t>
            </a:r>
            <a:r>
              <a:rPr lang="en-US" spc="9" dirty="0" smtClean="0">
                <a:latin typeface="Times New Roman"/>
                <a:cs typeface="Times New Roman"/>
              </a:rPr>
              <a:t>ca</a:t>
            </a:r>
            <a:r>
              <a:rPr lang="en-US" dirty="0" smtClean="0">
                <a:latin typeface="Times New Roman"/>
                <a:cs typeface="Times New Roman"/>
              </a:rPr>
              <a:t>s</a:t>
            </a:r>
            <a:r>
              <a:rPr lang="en-US" spc="-39" dirty="0" smtClean="0">
                <a:latin typeface="Times New Roman"/>
                <a:cs typeface="Times New Roman"/>
              </a:rPr>
              <a:t>e</a:t>
            </a:r>
            <a:r>
              <a:rPr lang="en-US" dirty="0" smtClean="0">
                <a:latin typeface="Times New Roman"/>
                <a:cs typeface="Times New Roman"/>
              </a:rPr>
              <a:t>, </a:t>
            </a:r>
            <a:r>
              <a:rPr lang="en-US" spc="14" dirty="0" smtClean="0">
                <a:latin typeface="Times New Roman"/>
                <a:cs typeface="Times New Roman"/>
              </a:rPr>
              <a:t>i</a:t>
            </a:r>
            <a:r>
              <a:rPr lang="en-US" dirty="0" smtClean="0">
                <a:latin typeface="Times New Roman"/>
                <a:cs typeface="Times New Roman"/>
              </a:rPr>
              <a:t>t</a:t>
            </a:r>
            <a:r>
              <a:rPr lang="en-US" spc="2" dirty="0" smtClean="0">
                <a:latin typeface="Times New Roman"/>
                <a:cs typeface="Times New Roman"/>
              </a:rPr>
              <a:t> </a:t>
            </a:r>
            <a:r>
              <a:rPr lang="en-US" spc="19" dirty="0">
                <a:latin typeface="Times New Roman"/>
                <a:cs typeface="Times New Roman"/>
              </a:rPr>
              <a:t>b</a:t>
            </a:r>
            <a:r>
              <a:rPr lang="en-US" spc="-34" dirty="0">
                <a:latin typeface="Times New Roman"/>
                <a:cs typeface="Times New Roman"/>
              </a:rPr>
              <a:t>e</a:t>
            </a:r>
            <a:r>
              <a:rPr lang="en-US" spc="9" dirty="0">
                <a:latin typeface="Times New Roman"/>
                <a:cs typeface="Times New Roman"/>
              </a:rPr>
              <a:t>c</a:t>
            </a:r>
            <a:r>
              <a:rPr lang="en-US" spc="-25" dirty="0">
                <a:latin typeface="Times New Roman"/>
                <a:cs typeface="Times New Roman"/>
              </a:rPr>
              <a:t>o</a:t>
            </a:r>
            <a:r>
              <a:rPr lang="en-US" dirty="0">
                <a:latin typeface="Times New Roman"/>
                <a:cs typeface="Times New Roman"/>
              </a:rPr>
              <a:t>m</a:t>
            </a:r>
            <a:r>
              <a:rPr lang="en-US" spc="-39" dirty="0">
                <a:latin typeface="Times New Roman"/>
                <a:cs typeface="Times New Roman"/>
              </a:rPr>
              <a:t>e</a:t>
            </a:r>
            <a:r>
              <a:rPr lang="en-US" dirty="0">
                <a:latin typeface="Times New Roman"/>
                <a:cs typeface="Times New Roman"/>
              </a:rPr>
              <a:t>s</a:t>
            </a:r>
            <a:r>
              <a:rPr lang="en-US" spc="54" dirty="0">
                <a:latin typeface="Times New Roman"/>
                <a:cs typeface="Times New Roman"/>
              </a:rPr>
              <a:t> </a:t>
            </a:r>
            <a:r>
              <a:rPr lang="en-US" spc="19" dirty="0">
                <a:latin typeface="Times New Roman"/>
                <a:cs typeface="Times New Roman"/>
              </a:rPr>
              <a:t>d</a:t>
            </a:r>
            <a:r>
              <a:rPr lang="en-US" spc="14" dirty="0">
                <a:latin typeface="Times New Roman"/>
                <a:cs typeface="Times New Roman"/>
              </a:rPr>
              <a:t>i</a:t>
            </a:r>
            <a:r>
              <a:rPr lang="en-US" spc="-64" dirty="0">
                <a:latin typeface="Times New Roman"/>
                <a:cs typeface="Times New Roman"/>
              </a:rPr>
              <a:t>f</a:t>
            </a:r>
            <a:r>
              <a:rPr lang="en-US" spc="-14" dirty="0">
                <a:latin typeface="Times New Roman"/>
                <a:cs typeface="Times New Roman"/>
              </a:rPr>
              <a:t>f</a:t>
            </a:r>
            <a:r>
              <a:rPr lang="en-US" spc="14" dirty="0">
                <a:latin typeface="Times New Roman"/>
                <a:cs typeface="Times New Roman"/>
              </a:rPr>
              <a:t>i</a:t>
            </a:r>
            <a:r>
              <a:rPr lang="en-US" spc="9" dirty="0">
                <a:latin typeface="Times New Roman"/>
                <a:cs typeface="Times New Roman"/>
              </a:rPr>
              <a:t>c</a:t>
            </a:r>
            <a:r>
              <a:rPr lang="en-US" spc="19" dirty="0">
                <a:latin typeface="Times New Roman"/>
                <a:cs typeface="Times New Roman"/>
              </a:rPr>
              <a:t>u</a:t>
            </a:r>
            <a:r>
              <a:rPr lang="en-US" spc="-29" dirty="0">
                <a:latin typeface="Times New Roman"/>
                <a:cs typeface="Times New Roman"/>
              </a:rPr>
              <a:t>l</a:t>
            </a:r>
            <a:r>
              <a:rPr lang="en-US" dirty="0">
                <a:latin typeface="Times New Roman"/>
                <a:cs typeface="Times New Roman"/>
              </a:rPr>
              <a:t>t</a:t>
            </a:r>
            <a:r>
              <a:rPr lang="en-US" spc="-79" dirty="0">
                <a:latin typeface="Times New Roman"/>
                <a:cs typeface="Times New Roman"/>
              </a:rPr>
              <a:t> </a:t>
            </a:r>
            <a:r>
              <a:rPr lang="en-US" spc="14" dirty="0">
                <a:latin typeface="Times New Roman"/>
                <a:cs typeface="Times New Roman"/>
              </a:rPr>
              <a:t>t</a:t>
            </a:r>
            <a:r>
              <a:rPr lang="en-US" dirty="0">
                <a:latin typeface="Times New Roman"/>
                <a:cs typeface="Times New Roman"/>
              </a:rPr>
              <a:t>o</a:t>
            </a:r>
            <a:r>
              <a:rPr lang="en-US" spc="-21" dirty="0">
                <a:latin typeface="Times New Roman"/>
                <a:cs typeface="Times New Roman"/>
              </a:rPr>
              <a:t> </a:t>
            </a:r>
            <a:r>
              <a:rPr lang="en-US" spc="-14" dirty="0">
                <a:latin typeface="Times New Roman"/>
                <a:cs typeface="Times New Roman"/>
              </a:rPr>
              <a:t>f</a:t>
            </a:r>
            <a:r>
              <a:rPr lang="en-US" spc="14" dirty="0">
                <a:latin typeface="Times New Roman"/>
                <a:cs typeface="Times New Roman"/>
              </a:rPr>
              <a:t>i</a:t>
            </a:r>
            <a:r>
              <a:rPr lang="en-US" spc="-29" dirty="0">
                <a:latin typeface="Times New Roman"/>
                <a:cs typeface="Times New Roman"/>
              </a:rPr>
              <a:t>l</a:t>
            </a:r>
            <a:r>
              <a:rPr lang="en-US" spc="14" dirty="0">
                <a:latin typeface="Times New Roman"/>
                <a:cs typeface="Times New Roman"/>
              </a:rPr>
              <a:t>t</a:t>
            </a:r>
            <a:r>
              <a:rPr lang="en-US" spc="-34" dirty="0">
                <a:latin typeface="Times New Roman"/>
                <a:cs typeface="Times New Roman"/>
              </a:rPr>
              <a:t>e</a:t>
            </a:r>
            <a:r>
              <a:rPr lang="en-US" dirty="0">
                <a:latin typeface="Times New Roman"/>
                <a:cs typeface="Times New Roman"/>
              </a:rPr>
              <a:t>r</a:t>
            </a:r>
            <a:r>
              <a:rPr lang="en-US" spc="36" dirty="0">
                <a:latin typeface="Times New Roman"/>
                <a:cs typeface="Times New Roman"/>
              </a:rPr>
              <a:t> </a:t>
            </a:r>
            <a:r>
              <a:rPr lang="en-US" spc="-25" dirty="0" smtClean="0">
                <a:latin typeface="Times New Roman"/>
                <a:cs typeface="Times New Roman"/>
              </a:rPr>
              <a:t>o</a:t>
            </a:r>
            <a:r>
              <a:rPr lang="en-US" spc="19" dirty="0" smtClean="0">
                <a:latin typeface="Times New Roman"/>
                <a:cs typeface="Times New Roman"/>
              </a:rPr>
              <a:t>u</a:t>
            </a:r>
            <a:r>
              <a:rPr lang="en-US" dirty="0" smtClean="0">
                <a:latin typeface="Times New Roman"/>
                <a:cs typeface="Times New Roman"/>
              </a:rPr>
              <a:t>t the required </a:t>
            </a:r>
            <a:r>
              <a:rPr lang="en-US" spc="14" dirty="0" smtClean="0">
                <a:latin typeface="Times New Roman"/>
                <a:cs typeface="Times New Roman"/>
              </a:rPr>
              <a:t>i</a:t>
            </a:r>
            <a:r>
              <a:rPr lang="en-US" spc="25" dirty="0" smtClean="0">
                <a:latin typeface="Times New Roman"/>
                <a:cs typeface="Times New Roman"/>
              </a:rPr>
              <a:t>n</a:t>
            </a:r>
            <a:r>
              <a:rPr lang="en-US" spc="-14" dirty="0" smtClean="0">
                <a:latin typeface="Times New Roman"/>
                <a:cs typeface="Times New Roman"/>
              </a:rPr>
              <a:t>f</a:t>
            </a:r>
            <a:r>
              <a:rPr lang="en-US" spc="-25" dirty="0" smtClean="0">
                <a:latin typeface="Times New Roman"/>
                <a:cs typeface="Times New Roman"/>
              </a:rPr>
              <a:t>o</a:t>
            </a:r>
            <a:r>
              <a:rPr lang="en-US" spc="-14" dirty="0" smtClean="0">
                <a:latin typeface="Times New Roman"/>
                <a:cs typeface="Times New Roman"/>
              </a:rPr>
              <a:t>r</a:t>
            </a:r>
            <a:r>
              <a:rPr lang="en-US" dirty="0" smtClean="0">
                <a:latin typeface="Times New Roman"/>
                <a:cs typeface="Times New Roman"/>
              </a:rPr>
              <a:t>ma</a:t>
            </a:r>
            <a:r>
              <a:rPr lang="en-US" spc="25" dirty="0" smtClean="0">
                <a:latin typeface="Times New Roman"/>
                <a:cs typeface="Times New Roman"/>
              </a:rPr>
              <a:t>t</a:t>
            </a:r>
            <a:r>
              <a:rPr lang="en-US" spc="14" dirty="0" smtClean="0">
                <a:latin typeface="Times New Roman"/>
                <a:cs typeface="Times New Roman"/>
              </a:rPr>
              <a:t>i</a:t>
            </a:r>
            <a:r>
              <a:rPr lang="en-US" spc="-25" dirty="0" smtClean="0">
                <a:latin typeface="Times New Roman"/>
                <a:cs typeface="Times New Roman"/>
              </a:rPr>
              <a:t>o</a:t>
            </a:r>
            <a:r>
              <a:rPr lang="en-US" spc="25" dirty="0" smtClean="0">
                <a:latin typeface="Times New Roman"/>
                <a:cs typeface="Times New Roman"/>
              </a:rPr>
              <a:t>n</a:t>
            </a:r>
            <a:r>
              <a:rPr lang="en-US" dirty="0" smtClean="0">
                <a:latin typeface="Times New Roman"/>
                <a:cs typeface="Times New Roman"/>
              </a:rPr>
              <a:t>. </a:t>
            </a:r>
            <a:endParaRPr lang="en-US" dirty="0">
              <a:latin typeface="Times New Roman"/>
              <a:cs typeface="Times New Roman"/>
            </a:endParaRPr>
          </a:p>
          <a:p>
            <a:pPr marL="18795" marR="57398">
              <a:lnSpc>
                <a:spcPct val="95825"/>
              </a:lnSpc>
              <a:spcBef>
                <a:spcPts val="818"/>
              </a:spcBef>
            </a:pP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39594403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Cont’d</a:t>
            </a:r>
            <a:endParaRPr lang="en-US" i="1" dirty="0"/>
          </a:p>
        </p:txBody>
      </p:sp>
      <p:sp>
        <p:nvSpPr>
          <p:cNvPr id="3" name="Content Placeholder 2"/>
          <p:cNvSpPr>
            <a:spLocks noGrp="1"/>
          </p:cNvSpPr>
          <p:nvPr>
            <p:ph idx="1"/>
          </p:nvPr>
        </p:nvSpPr>
        <p:spPr/>
        <p:txBody>
          <a:bodyPr>
            <a:normAutofit lnSpcReduction="10000"/>
          </a:bodyPr>
          <a:lstStyle/>
          <a:p>
            <a:pPr marL="12700" marR="47540">
              <a:lnSpc>
                <a:spcPts val="2935"/>
              </a:lnSpc>
              <a:spcBef>
                <a:spcPts val="146"/>
              </a:spcBef>
            </a:pPr>
            <a:r>
              <a:rPr lang="en-US" b="1" dirty="0">
                <a:latin typeface="Times New Roman"/>
                <a:cs typeface="Times New Roman"/>
              </a:rPr>
              <a:t>A</a:t>
            </a:r>
            <a:r>
              <a:rPr lang="en-US" b="1" spc="14" dirty="0">
                <a:latin typeface="Times New Roman"/>
                <a:cs typeface="Times New Roman"/>
              </a:rPr>
              <a:t>c</a:t>
            </a:r>
            <a:r>
              <a:rPr lang="en-US" b="1" spc="9" dirty="0">
                <a:latin typeface="Times New Roman"/>
                <a:cs typeface="Times New Roman"/>
              </a:rPr>
              <a:t>c</a:t>
            </a:r>
            <a:r>
              <a:rPr lang="en-US" b="1" spc="-59" dirty="0">
                <a:latin typeface="Times New Roman"/>
                <a:cs typeface="Times New Roman"/>
              </a:rPr>
              <a:t>u</a:t>
            </a:r>
            <a:r>
              <a:rPr lang="en-US" b="1" spc="9" dirty="0">
                <a:latin typeface="Times New Roman"/>
                <a:cs typeface="Times New Roman"/>
              </a:rPr>
              <a:t>r</a:t>
            </a:r>
            <a:r>
              <a:rPr lang="en-US" b="1" dirty="0">
                <a:latin typeface="Times New Roman"/>
                <a:cs typeface="Times New Roman"/>
              </a:rPr>
              <a:t>a</a:t>
            </a:r>
            <a:r>
              <a:rPr lang="en-US" b="1" spc="9" dirty="0">
                <a:latin typeface="Times New Roman"/>
                <a:cs typeface="Times New Roman"/>
              </a:rPr>
              <a:t>c</a:t>
            </a:r>
            <a:r>
              <a:rPr lang="en-US" b="1" dirty="0">
                <a:latin typeface="Times New Roman"/>
                <a:cs typeface="Times New Roman"/>
              </a:rPr>
              <a:t>y</a:t>
            </a:r>
            <a:r>
              <a:rPr lang="en-US" b="1" spc="141" dirty="0">
                <a:latin typeface="Times New Roman"/>
                <a:cs typeface="Times New Roman"/>
              </a:rPr>
              <a:t> </a:t>
            </a:r>
            <a:r>
              <a:rPr lang="en-US" b="1" spc="-44" dirty="0">
                <a:latin typeface="Times New Roman"/>
                <a:cs typeface="Times New Roman"/>
              </a:rPr>
              <a:t>o</a:t>
            </a:r>
            <a:r>
              <a:rPr lang="en-US" b="1" dirty="0">
                <a:latin typeface="Times New Roman"/>
                <a:cs typeface="Times New Roman"/>
              </a:rPr>
              <a:t>f</a:t>
            </a:r>
            <a:r>
              <a:rPr lang="en-US" b="1" spc="52" dirty="0">
                <a:latin typeface="Times New Roman"/>
                <a:cs typeface="Times New Roman"/>
              </a:rPr>
              <a:t> </a:t>
            </a:r>
            <a:r>
              <a:rPr lang="en-US" b="1" spc="15" dirty="0" smtClean="0">
                <a:latin typeface="Times New Roman"/>
                <a:cs typeface="Times New Roman"/>
              </a:rPr>
              <a:t>I</a:t>
            </a:r>
            <a:r>
              <a:rPr lang="en-US" b="1" spc="-60" dirty="0" smtClean="0">
                <a:latin typeface="Times New Roman"/>
                <a:cs typeface="Times New Roman"/>
              </a:rPr>
              <a:t>n</a:t>
            </a:r>
            <a:r>
              <a:rPr lang="en-US" b="1" spc="30" dirty="0" smtClean="0">
                <a:latin typeface="Times New Roman"/>
                <a:cs typeface="Times New Roman"/>
              </a:rPr>
              <a:t>f</a:t>
            </a:r>
            <a:r>
              <a:rPr lang="en-US" b="1" spc="-45" dirty="0" smtClean="0">
                <a:latin typeface="Times New Roman"/>
                <a:cs typeface="Times New Roman"/>
              </a:rPr>
              <a:t>o</a:t>
            </a:r>
            <a:r>
              <a:rPr lang="en-US" b="1" spc="10" dirty="0" smtClean="0">
                <a:latin typeface="Times New Roman"/>
                <a:cs typeface="Times New Roman"/>
              </a:rPr>
              <a:t>r</a:t>
            </a:r>
            <a:r>
              <a:rPr lang="en-US" b="1" spc="-15" dirty="0" smtClean="0">
                <a:latin typeface="Times New Roman"/>
                <a:cs typeface="Times New Roman"/>
              </a:rPr>
              <a:t>m</a:t>
            </a:r>
            <a:r>
              <a:rPr lang="en-US" b="1" dirty="0" smtClean="0">
                <a:latin typeface="Times New Roman"/>
                <a:cs typeface="Times New Roman"/>
              </a:rPr>
              <a:t>a</a:t>
            </a:r>
            <a:r>
              <a:rPr lang="en-US" b="1" spc="-15" dirty="0" smtClean="0">
                <a:latin typeface="Times New Roman"/>
                <a:cs typeface="Times New Roman"/>
              </a:rPr>
              <a:t>t</a:t>
            </a:r>
            <a:r>
              <a:rPr lang="en-US" b="1" dirty="0" smtClean="0">
                <a:latin typeface="Times New Roman"/>
                <a:cs typeface="Times New Roman"/>
              </a:rPr>
              <a:t>ion - </a:t>
            </a:r>
            <a:r>
              <a:rPr lang="en-US" dirty="0" smtClean="0">
                <a:latin typeface="Times New Roman"/>
                <a:cs typeface="Times New Roman"/>
              </a:rPr>
              <a:t>A</a:t>
            </a:r>
            <a:r>
              <a:rPr lang="en-US" spc="-135" dirty="0" smtClean="0">
                <a:latin typeface="Times New Roman"/>
                <a:cs typeface="Times New Roman"/>
              </a:rPr>
              <a:t> </a:t>
            </a:r>
            <a:r>
              <a:rPr lang="en-US" spc="-54" dirty="0">
                <a:latin typeface="Times New Roman"/>
                <a:cs typeface="Times New Roman"/>
              </a:rPr>
              <a:t>l</a:t>
            </a:r>
            <a:r>
              <a:rPr lang="en-US" dirty="0">
                <a:latin typeface="Times New Roman"/>
                <a:cs typeface="Times New Roman"/>
              </a:rPr>
              <a:t>ot</a:t>
            </a:r>
            <a:r>
              <a:rPr lang="en-US" spc="103"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64"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54" dirty="0">
                <a:latin typeface="Times New Roman"/>
                <a:cs typeface="Times New Roman"/>
              </a:rPr>
              <a:t>m</a:t>
            </a:r>
            <a:r>
              <a:rPr lang="en-US" spc="9" dirty="0">
                <a:latin typeface="Times New Roman"/>
                <a:cs typeface="Times New Roman"/>
              </a:rPr>
              <a:t>a</a:t>
            </a:r>
            <a:r>
              <a:rPr lang="en-US" dirty="0">
                <a:latin typeface="Times New Roman"/>
                <a:cs typeface="Times New Roman"/>
              </a:rPr>
              <a:t>t</a:t>
            </a:r>
            <a:r>
              <a:rPr lang="en-US" spc="-59"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354" dirty="0">
                <a:latin typeface="Times New Roman"/>
                <a:cs typeface="Times New Roman"/>
              </a:rPr>
              <a:t> </a:t>
            </a:r>
            <a:r>
              <a:rPr lang="en-US" spc="9" dirty="0">
                <a:latin typeface="Times New Roman"/>
                <a:cs typeface="Times New Roman"/>
              </a:rPr>
              <a:t>a</a:t>
            </a:r>
            <a:r>
              <a:rPr lang="en-US" dirty="0">
                <a:latin typeface="Times New Roman"/>
                <a:cs typeface="Times New Roman"/>
              </a:rPr>
              <a:t>bo</a:t>
            </a:r>
            <a:r>
              <a:rPr lang="en-US" spc="-44" dirty="0">
                <a:latin typeface="Times New Roman"/>
                <a:cs typeface="Times New Roman"/>
              </a:rPr>
              <a:t>u</a:t>
            </a:r>
            <a:r>
              <a:rPr lang="en-US" dirty="0">
                <a:latin typeface="Times New Roman"/>
                <a:cs typeface="Times New Roman"/>
              </a:rPr>
              <a:t>t</a:t>
            </a:r>
            <a:r>
              <a:rPr lang="en-US" spc="86" dirty="0">
                <a:latin typeface="Times New Roman"/>
                <a:cs typeface="Times New Roman"/>
              </a:rPr>
              <a:t> </a:t>
            </a:r>
            <a:r>
              <a:rPr lang="en-US" dirty="0">
                <a:latin typeface="Times New Roman"/>
                <a:cs typeface="Times New Roman"/>
              </a:rPr>
              <a:t>a</a:t>
            </a:r>
            <a:r>
              <a:rPr lang="en-US" spc="2" dirty="0">
                <a:latin typeface="Times New Roman"/>
                <a:cs typeface="Times New Roman"/>
              </a:rPr>
              <a:t> </a:t>
            </a:r>
            <a:r>
              <a:rPr lang="en-US" dirty="0">
                <a:latin typeface="Times New Roman"/>
                <a:cs typeface="Times New Roman"/>
              </a:rPr>
              <a:t>p</a:t>
            </a:r>
            <a:r>
              <a:rPr lang="en-US" spc="9" dirty="0">
                <a:latin typeface="Times New Roman"/>
                <a:cs typeface="Times New Roman"/>
              </a:rPr>
              <a:t>a</a:t>
            </a:r>
            <a:r>
              <a:rPr lang="en-US" spc="-14" dirty="0">
                <a:latin typeface="Times New Roman"/>
                <a:cs typeface="Times New Roman"/>
              </a:rPr>
              <a:t>r</a:t>
            </a:r>
            <a:r>
              <a:rPr lang="en-US" dirty="0">
                <a:latin typeface="Times New Roman"/>
                <a:cs typeface="Times New Roman"/>
              </a:rPr>
              <a:t>t</a:t>
            </a:r>
            <a:r>
              <a:rPr lang="en-US" spc="-59" dirty="0">
                <a:latin typeface="Times New Roman"/>
                <a:cs typeface="Times New Roman"/>
              </a:rPr>
              <a:t>i</a:t>
            </a:r>
            <a:r>
              <a:rPr lang="en-US" spc="9" dirty="0">
                <a:latin typeface="Times New Roman"/>
                <a:cs typeface="Times New Roman"/>
              </a:rPr>
              <a:t>c</a:t>
            </a:r>
            <a:r>
              <a:rPr lang="en-US" spc="-44" dirty="0">
                <a:latin typeface="Times New Roman"/>
                <a:cs typeface="Times New Roman"/>
              </a:rPr>
              <a:t>u</a:t>
            </a:r>
            <a:r>
              <a:rPr lang="en-US" spc="-54" dirty="0">
                <a:latin typeface="Times New Roman"/>
                <a:cs typeface="Times New Roman"/>
              </a:rPr>
              <a:t>l</a:t>
            </a:r>
            <a:r>
              <a:rPr lang="en-US" spc="9" dirty="0">
                <a:latin typeface="Times New Roman"/>
                <a:cs typeface="Times New Roman"/>
              </a:rPr>
              <a:t>a</a:t>
            </a:r>
            <a:r>
              <a:rPr lang="en-US" dirty="0">
                <a:latin typeface="Times New Roman"/>
                <a:cs typeface="Times New Roman"/>
              </a:rPr>
              <a:t>r</a:t>
            </a:r>
            <a:r>
              <a:rPr lang="en-US" spc="260" dirty="0">
                <a:latin typeface="Times New Roman"/>
                <a:cs typeface="Times New Roman"/>
              </a:rPr>
              <a:t> </a:t>
            </a:r>
            <a:r>
              <a:rPr lang="en-US" dirty="0">
                <a:latin typeface="Times New Roman"/>
                <a:cs typeface="Times New Roman"/>
              </a:rPr>
              <a:t>top</a:t>
            </a:r>
            <a:r>
              <a:rPr lang="en-US" spc="-59" dirty="0">
                <a:latin typeface="Times New Roman"/>
                <a:cs typeface="Times New Roman"/>
              </a:rPr>
              <a:t>i</a:t>
            </a:r>
            <a:r>
              <a:rPr lang="en-US" dirty="0">
                <a:latin typeface="Times New Roman"/>
                <a:cs typeface="Times New Roman"/>
              </a:rPr>
              <a:t>c</a:t>
            </a:r>
            <a:r>
              <a:rPr lang="en-US" spc="89"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113" dirty="0">
                <a:latin typeface="Times New Roman"/>
                <a:cs typeface="Times New Roman"/>
              </a:rPr>
              <a:t> </a:t>
            </a:r>
            <a:r>
              <a:rPr lang="en-US" spc="15" dirty="0" smtClean="0">
                <a:latin typeface="Times New Roman"/>
                <a:cs typeface="Times New Roman"/>
              </a:rPr>
              <a:t>s</a:t>
            </a:r>
            <a:r>
              <a:rPr lang="en-US" dirty="0" smtClean="0">
                <a:latin typeface="Times New Roman"/>
                <a:cs typeface="Times New Roman"/>
              </a:rPr>
              <a:t>to</a:t>
            </a:r>
            <a:r>
              <a:rPr lang="en-US" spc="-20" dirty="0" smtClean="0">
                <a:latin typeface="Times New Roman"/>
                <a:cs typeface="Times New Roman"/>
              </a:rPr>
              <a:t>r</a:t>
            </a:r>
            <a:r>
              <a:rPr lang="en-US" spc="10" dirty="0" smtClean="0">
                <a:latin typeface="Times New Roman"/>
                <a:cs typeface="Times New Roman"/>
              </a:rPr>
              <a:t>e</a:t>
            </a:r>
            <a:r>
              <a:rPr lang="en-US" dirty="0" smtClean="0">
                <a:latin typeface="Times New Roman"/>
                <a:cs typeface="Times New Roman"/>
              </a:rPr>
              <a:t>d on</a:t>
            </a:r>
            <a:r>
              <a:rPr lang="en-US" spc="62" dirty="0" smtClean="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73" dirty="0">
                <a:latin typeface="Times New Roman"/>
                <a:cs typeface="Times New Roman"/>
              </a:rPr>
              <a:t> </a:t>
            </a:r>
            <a:r>
              <a:rPr lang="en-US" dirty="0">
                <a:latin typeface="Times New Roman"/>
                <a:cs typeface="Times New Roman"/>
              </a:rPr>
              <a:t>w</a:t>
            </a:r>
            <a:r>
              <a:rPr lang="en-US" spc="14" dirty="0">
                <a:latin typeface="Times New Roman"/>
                <a:cs typeface="Times New Roman"/>
              </a:rPr>
              <a:t>e</a:t>
            </a:r>
            <a:r>
              <a:rPr lang="en-US" dirty="0">
                <a:latin typeface="Times New Roman"/>
                <a:cs typeface="Times New Roman"/>
              </a:rPr>
              <a:t>b</a:t>
            </a:r>
            <a:r>
              <a:rPr lang="en-US" spc="19" dirty="0">
                <a:latin typeface="Times New Roman"/>
                <a:cs typeface="Times New Roman"/>
              </a:rPr>
              <a:t>s</a:t>
            </a:r>
            <a:r>
              <a:rPr lang="en-US" spc="-54" dirty="0">
                <a:latin typeface="Times New Roman"/>
                <a:cs typeface="Times New Roman"/>
              </a:rPr>
              <a:t>i</a:t>
            </a:r>
            <a:r>
              <a:rPr lang="en-US" dirty="0">
                <a:latin typeface="Times New Roman"/>
                <a:cs typeface="Times New Roman"/>
              </a:rPr>
              <a:t>te</a:t>
            </a:r>
            <a:r>
              <a:rPr lang="en-US" spc="19" dirty="0">
                <a:latin typeface="Times New Roman"/>
                <a:cs typeface="Times New Roman"/>
              </a:rPr>
              <a:t>s</a:t>
            </a:r>
            <a:r>
              <a:rPr lang="en-US" dirty="0">
                <a:latin typeface="Times New Roman"/>
                <a:cs typeface="Times New Roman"/>
              </a:rPr>
              <a:t>.</a:t>
            </a:r>
            <a:r>
              <a:rPr lang="en-US" spc="101" dirty="0">
                <a:latin typeface="Times New Roman"/>
                <a:cs typeface="Times New Roman"/>
              </a:rPr>
              <a:t> </a:t>
            </a:r>
            <a:r>
              <a:rPr lang="en-US" spc="-9" dirty="0">
                <a:latin typeface="Times New Roman"/>
                <a:cs typeface="Times New Roman"/>
              </a:rPr>
              <a:t>S</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e</a:t>
            </a:r>
            <a:r>
              <a:rPr lang="en-US" spc="197"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64"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100" dirty="0">
                <a:latin typeface="Times New Roman"/>
                <a:cs typeface="Times New Roman"/>
              </a:rPr>
              <a:t>m</a:t>
            </a:r>
            <a:r>
              <a:rPr lang="en-US" spc="9" dirty="0">
                <a:latin typeface="Times New Roman"/>
                <a:cs typeface="Times New Roman"/>
              </a:rPr>
              <a:t>a</a:t>
            </a:r>
            <a:r>
              <a:rPr lang="en-US" spc="39" dirty="0">
                <a:latin typeface="Times New Roman"/>
                <a:cs typeface="Times New Roman"/>
              </a:rPr>
              <a:t>t</a:t>
            </a:r>
            <a:r>
              <a:rPr lang="en-US" spc="-54"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334"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a</a:t>
            </a:r>
            <a:r>
              <a:rPr lang="en-US" dirty="0">
                <a:latin typeface="Times New Roman"/>
                <a:cs typeface="Times New Roman"/>
              </a:rPr>
              <a:t>y</a:t>
            </a:r>
            <a:r>
              <a:rPr lang="en-US" spc="132" dirty="0">
                <a:latin typeface="Times New Roman"/>
                <a:cs typeface="Times New Roman"/>
              </a:rPr>
              <a:t> </a:t>
            </a:r>
            <a:r>
              <a:rPr lang="en-US" dirty="0">
                <a:latin typeface="Times New Roman"/>
                <a:cs typeface="Times New Roman"/>
              </a:rPr>
              <a:t>be</a:t>
            </a:r>
            <a:r>
              <a:rPr lang="en-US" spc="60"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9" dirty="0">
                <a:latin typeface="Times New Roman"/>
                <a:cs typeface="Times New Roman"/>
              </a:rPr>
              <a:t>c</a:t>
            </a:r>
            <a:r>
              <a:rPr lang="en-US" dirty="0">
                <a:latin typeface="Times New Roman"/>
                <a:cs typeface="Times New Roman"/>
              </a:rPr>
              <a:t>o</a:t>
            </a:r>
            <a:r>
              <a:rPr lang="en-US" spc="-14" dirty="0">
                <a:latin typeface="Times New Roman"/>
                <a:cs typeface="Times New Roman"/>
              </a:rPr>
              <a:t>rr</a:t>
            </a:r>
            <a:r>
              <a:rPr lang="en-US" spc="9" dirty="0">
                <a:latin typeface="Times New Roman"/>
                <a:cs typeface="Times New Roman"/>
              </a:rPr>
              <a:t>ec</a:t>
            </a:r>
            <a:r>
              <a:rPr lang="en-US" dirty="0">
                <a:latin typeface="Times New Roman"/>
                <a:cs typeface="Times New Roman"/>
              </a:rPr>
              <a:t>t</a:t>
            </a:r>
            <a:r>
              <a:rPr lang="en-US" spc="167" dirty="0">
                <a:latin typeface="Times New Roman"/>
                <a:cs typeface="Times New Roman"/>
              </a:rPr>
              <a:t> </a:t>
            </a:r>
            <a:r>
              <a:rPr lang="en-US" dirty="0">
                <a:latin typeface="Times New Roman"/>
                <a:cs typeface="Times New Roman"/>
              </a:rPr>
              <a:t>or </a:t>
            </a:r>
            <a:r>
              <a:rPr lang="en-US" spc="-44" dirty="0" smtClean="0">
                <a:latin typeface="Times New Roman"/>
                <a:cs typeface="Times New Roman"/>
              </a:rPr>
              <a:t>n</a:t>
            </a:r>
            <a:r>
              <a:rPr lang="en-US" dirty="0" smtClean="0">
                <a:latin typeface="Times New Roman"/>
                <a:cs typeface="Times New Roman"/>
              </a:rPr>
              <a:t>ot</a:t>
            </a:r>
            <a:r>
              <a:rPr lang="en-US" spc="110" dirty="0" smtClean="0">
                <a:latin typeface="Times New Roman"/>
                <a:cs typeface="Times New Roman"/>
              </a:rPr>
              <a:t> </a:t>
            </a:r>
            <a:r>
              <a:rPr lang="en-US" spc="9" dirty="0">
                <a:latin typeface="Times New Roman"/>
                <a:cs typeface="Times New Roman"/>
              </a:rPr>
              <a:t>a</a:t>
            </a:r>
            <a:r>
              <a:rPr lang="en-US" spc="-44" dirty="0">
                <a:latin typeface="Times New Roman"/>
                <a:cs typeface="Times New Roman"/>
              </a:rPr>
              <a:t>u</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e</a:t>
            </a:r>
            <a:r>
              <a:rPr lang="en-US" spc="-44" dirty="0">
                <a:latin typeface="Times New Roman"/>
                <a:cs typeface="Times New Roman"/>
              </a:rPr>
              <a:t>n</a:t>
            </a:r>
            <a:r>
              <a:rPr lang="en-US" dirty="0">
                <a:latin typeface="Times New Roman"/>
                <a:cs typeface="Times New Roman"/>
              </a:rPr>
              <a:t>t</a:t>
            </a:r>
            <a:r>
              <a:rPr lang="en-US" spc="-59" dirty="0">
                <a:latin typeface="Times New Roman"/>
                <a:cs typeface="Times New Roman"/>
              </a:rPr>
              <a:t>i</a:t>
            </a:r>
            <a:r>
              <a:rPr lang="en-US" spc="9" dirty="0">
                <a:latin typeface="Times New Roman"/>
                <a:cs typeface="Times New Roman"/>
              </a:rPr>
              <a:t>c</a:t>
            </a:r>
            <a:r>
              <a:rPr lang="en-US" dirty="0">
                <a:latin typeface="Times New Roman"/>
                <a:cs typeface="Times New Roman"/>
              </a:rPr>
              <a:t>.</a:t>
            </a:r>
            <a:r>
              <a:rPr lang="en-US" spc="267" dirty="0">
                <a:latin typeface="Times New Roman"/>
                <a:cs typeface="Times New Roman"/>
              </a:rPr>
              <a:t> </a:t>
            </a:r>
            <a:r>
              <a:rPr lang="en-US" spc="-9" dirty="0">
                <a:latin typeface="Times New Roman"/>
                <a:cs typeface="Times New Roman"/>
              </a:rPr>
              <a:t>S</a:t>
            </a:r>
            <a:r>
              <a:rPr lang="en-US" dirty="0">
                <a:latin typeface="Times New Roman"/>
                <a:cs typeface="Times New Roman"/>
              </a:rPr>
              <a:t>o,</a:t>
            </a:r>
            <a:r>
              <a:rPr lang="en-US" spc="90" dirty="0">
                <a:latin typeface="Times New Roman"/>
                <a:cs typeface="Times New Roman"/>
              </a:rPr>
              <a:t> </a:t>
            </a:r>
            <a:r>
              <a:rPr lang="en-US" spc="-54" dirty="0">
                <a:latin typeface="Times New Roman"/>
                <a:cs typeface="Times New Roman"/>
              </a:rPr>
              <a:t>i</a:t>
            </a:r>
            <a:r>
              <a:rPr lang="en-US" dirty="0">
                <a:latin typeface="Times New Roman"/>
                <a:cs typeface="Times New Roman"/>
              </a:rPr>
              <a:t>t</a:t>
            </a:r>
            <a:r>
              <a:rPr lang="en-US" spc="85" dirty="0">
                <a:latin typeface="Times New Roman"/>
                <a:cs typeface="Times New Roman"/>
              </a:rPr>
              <a:t> </a:t>
            </a:r>
            <a:r>
              <a:rPr lang="en-US" dirty="0">
                <a:latin typeface="Times New Roman"/>
                <a:cs typeface="Times New Roman"/>
              </a:rPr>
              <a:t>b</a:t>
            </a:r>
            <a:r>
              <a:rPr lang="en-US" spc="9" dirty="0">
                <a:latin typeface="Times New Roman"/>
                <a:cs typeface="Times New Roman"/>
              </a:rPr>
              <a:t>ec</a:t>
            </a:r>
            <a:r>
              <a:rPr lang="en-US" dirty="0">
                <a:latin typeface="Times New Roman"/>
                <a:cs typeface="Times New Roman"/>
              </a:rPr>
              <a:t>o</a:t>
            </a:r>
            <a:r>
              <a:rPr lang="en-US" spc="-100" dirty="0">
                <a:latin typeface="Times New Roman"/>
                <a:cs typeface="Times New Roman"/>
              </a:rPr>
              <a:t>m</a:t>
            </a:r>
            <a:r>
              <a:rPr lang="en-US" spc="9" dirty="0">
                <a:latin typeface="Times New Roman"/>
                <a:cs typeface="Times New Roman"/>
              </a:rPr>
              <a:t>e</a:t>
            </a:r>
            <a:r>
              <a:rPr lang="en-US" dirty="0">
                <a:latin typeface="Times New Roman"/>
                <a:cs typeface="Times New Roman"/>
              </a:rPr>
              <a:t>s</a:t>
            </a:r>
            <a:r>
              <a:rPr lang="en-US" spc="166"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109" dirty="0">
                <a:latin typeface="Times New Roman"/>
                <a:cs typeface="Times New Roman"/>
              </a:rPr>
              <a:t>f</a:t>
            </a:r>
            <a:r>
              <a:rPr lang="en-US" spc="-14" dirty="0">
                <a:latin typeface="Times New Roman"/>
                <a:cs typeface="Times New Roman"/>
              </a:rPr>
              <a:t>f</a:t>
            </a:r>
            <a:r>
              <a:rPr lang="en-US" spc="-54" dirty="0">
                <a:latin typeface="Times New Roman"/>
                <a:cs typeface="Times New Roman"/>
              </a:rPr>
              <a:t>i</a:t>
            </a:r>
            <a:r>
              <a:rPr lang="en-US" spc="54" dirty="0">
                <a:latin typeface="Times New Roman"/>
                <a:cs typeface="Times New Roman"/>
              </a:rPr>
              <a:t>c</a:t>
            </a:r>
            <a:r>
              <a:rPr lang="en-US" dirty="0">
                <a:latin typeface="Times New Roman"/>
                <a:cs typeface="Times New Roman"/>
              </a:rPr>
              <a:t>u</a:t>
            </a:r>
            <a:r>
              <a:rPr lang="en-US" spc="-54" dirty="0">
                <a:latin typeface="Times New Roman"/>
                <a:cs typeface="Times New Roman"/>
              </a:rPr>
              <a:t>l</a:t>
            </a:r>
            <a:r>
              <a:rPr lang="en-US" dirty="0">
                <a:latin typeface="Times New Roman"/>
                <a:cs typeface="Times New Roman"/>
              </a:rPr>
              <a:t>t</a:t>
            </a:r>
            <a:r>
              <a:rPr lang="en-US" spc="308" dirty="0">
                <a:latin typeface="Times New Roman"/>
                <a:cs typeface="Times New Roman"/>
              </a:rPr>
              <a:t> </a:t>
            </a:r>
            <a:r>
              <a:rPr lang="en-US" dirty="0">
                <a:latin typeface="Times New Roman"/>
                <a:cs typeface="Times New Roman"/>
              </a:rPr>
              <a:t>to</a:t>
            </a:r>
            <a:r>
              <a:rPr lang="en-US" spc="46" dirty="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54" dirty="0">
                <a:latin typeface="Times New Roman"/>
                <a:cs typeface="Times New Roman"/>
              </a:rPr>
              <a:t>l</a:t>
            </a:r>
            <a:r>
              <a:rPr lang="en-US" spc="9" dirty="0">
                <a:latin typeface="Times New Roman"/>
                <a:cs typeface="Times New Roman"/>
              </a:rPr>
              <a:t>ec</a:t>
            </a:r>
            <a:r>
              <a:rPr lang="en-US" dirty="0">
                <a:latin typeface="Times New Roman"/>
                <a:cs typeface="Times New Roman"/>
              </a:rPr>
              <a:t>t</a:t>
            </a:r>
            <a:r>
              <a:rPr lang="en-US" spc="42"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 </a:t>
            </a:r>
            <a:r>
              <a:rPr lang="en-US" spc="9" dirty="0" smtClean="0">
                <a:latin typeface="Times New Roman"/>
                <a:cs typeface="Times New Roman"/>
              </a:rPr>
              <a:t>c</a:t>
            </a:r>
            <a:r>
              <a:rPr lang="en-US" dirty="0" smtClean="0">
                <a:latin typeface="Times New Roman"/>
                <a:cs typeface="Times New Roman"/>
              </a:rPr>
              <a:t>o</a:t>
            </a:r>
            <a:r>
              <a:rPr lang="en-US" spc="-14" dirty="0" smtClean="0">
                <a:latin typeface="Times New Roman"/>
                <a:cs typeface="Times New Roman"/>
              </a:rPr>
              <a:t>rr</a:t>
            </a:r>
            <a:r>
              <a:rPr lang="en-US" spc="9" dirty="0" smtClean="0">
                <a:latin typeface="Times New Roman"/>
                <a:cs typeface="Times New Roman"/>
              </a:rPr>
              <a:t>ec</a:t>
            </a:r>
            <a:r>
              <a:rPr lang="en-US" dirty="0" smtClean="0">
                <a:latin typeface="Times New Roman"/>
                <a:cs typeface="Times New Roman"/>
              </a:rPr>
              <a:t>t</a:t>
            </a:r>
            <a:r>
              <a:rPr lang="en-US" spc="56" dirty="0" smtClean="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64"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54" dirty="0">
                <a:latin typeface="Times New Roman"/>
                <a:cs typeface="Times New Roman"/>
              </a:rPr>
              <a:t>m</a:t>
            </a:r>
            <a:r>
              <a:rPr lang="en-US" spc="9" dirty="0">
                <a:latin typeface="Times New Roman"/>
                <a:cs typeface="Times New Roman"/>
              </a:rPr>
              <a:t>a</a:t>
            </a:r>
            <a:r>
              <a:rPr lang="en-US" dirty="0">
                <a:latin typeface="Times New Roman"/>
                <a:cs typeface="Times New Roman"/>
              </a:rPr>
              <a:t>t</a:t>
            </a:r>
            <a:r>
              <a:rPr lang="en-US" spc="-14" dirty="0">
                <a:latin typeface="Times New Roman"/>
                <a:cs typeface="Times New Roman"/>
              </a:rPr>
              <a:t>i</a:t>
            </a:r>
            <a:r>
              <a:rPr lang="en-US" spc="44" dirty="0">
                <a:latin typeface="Times New Roman"/>
                <a:cs typeface="Times New Roman"/>
              </a:rPr>
              <a:t>o</a:t>
            </a:r>
            <a:r>
              <a:rPr lang="en-US" spc="-44" dirty="0">
                <a:latin typeface="Times New Roman"/>
                <a:cs typeface="Times New Roman"/>
              </a:rPr>
              <a:t>n</a:t>
            </a:r>
            <a:r>
              <a:rPr lang="en-US" dirty="0">
                <a:latin typeface="Times New Roman"/>
                <a:cs typeface="Times New Roman"/>
              </a:rPr>
              <a:t>.</a:t>
            </a:r>
            <a:r>
              <a:rPr lang="en-US" spc="401" dirty="0">
                <a:latin typeface="Times New Roman"/>
                <a:cs typeface="Times New Roman"/>
              </a:rPr>
              <a:t> </a:t>
            </a:r>
            <a:r>
              <a:rPr lang="en-US" spc="-9" dirty="0">
                <a:latin typeface="Times New Roman"/>
                <a:cs typeface="Times New Roman"/>
              </a:rPr>
              <a:t>S</a:t>
            </a:r>
            <a:r>
              <a:rPr lang="en-US" dirty="0">
                <a:latin typeface="Times New Roman"/>
                <a:cs typeface="Times New Roman"/>
              </a:rPr>
              <a:t>o</a:t>
            </a:r>
            <a:r>
              <a:rPr lang="en-US" spc="-100" dirty="0">
                <a:latin typeface="Times New Roman"/>
                <a:cs typeface="Times New Roman"/>
              </a:rPr>
              <a:t>m</a:t>
            </a:r>
            <a:r>
              <a:rPr lang="en-US" spc="9" dirty="0">
                <a:latin typeface="Times New Roman"/>
                <a:cs typeface="Times New Roman"/>
              </a:rPr>
              <a:t>e</a:t>
            </a:r>
            <a:r>
              <a:rPr lang="en-US" dirty="0">
                <a:latin typeface="Times New Roman"/>
                <a:cs typeface="Times New Roman"/>
              </a:rPr>
              <a:t>t</a:t>
            </a:r>
            <a:r>
              <a:rPr lang="en-US" spc="-59" dirty="0">
                <a:latin typeface="Times New Roman"/>
                <a:cs typeface="Times New Roman"/>
              </a:rPr>
              <a:t>i</a:t>
            </a:r>
            <a:r>
              <a:rPr lang="en-US" spc="-100" dirty="0">
                <a:latin typeface="Times New Roman"/>
                <a:cs typeface="Times New Roman"/>
              </a:rPr>
              <a:t>m</a:t>
            </a:r>
            <a:r>
              <a:rPr lang="en-US" spc="9" dirty="0">
                <a:latin typeface="Times New Roman"/>
                <a:cs typeface="Times New Roman"/>
              </a:rPr>
              <a:t>e</a:t>
            </a:r>
            <a:r>
              <a:rPr lang="en-US" dirty="0">
                <a:latin typeface="Times New Roman"/>
                <a:cs typeface="Times New Roman"/>
              </a:rPr>
              <a:t>s</a:t>
            </a:r>
            <a:r>
              <a:rPr lang="en-US" spc="322" dirty="0">
                <a:latin typeface="Times New Roman"/>
                <a:cs typeface="Times New Roman"/>
              </a:rPr>
              <a:t> </a:t>
            </a:r>
            <a:r>
              <a:rPr lang="en-US" spc="-44" dirty="0">
                <a:latin typeface="Times New Roman"/>
                <a:cs typeface="Times New Roman"/>
              </a:rPr>
              <a:t>y</a:t>
            </a:r>
            <a:r>
              <a:rPr lang="en-US" dirty="0">
                <a:latin typeface="Times New Roman"/>
                <a:cs typeface="Times New Roman"/>
              </a:rPr>
              <a:t>ou</a:t>
            </a:r>
            <a:r>
              <a:rPr lang="en-US" spc="121"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a</a:t>
            </a:r>
            <a:r>
              <a:rPr lang="en-US" dirty="0">
                <a:latin typeface="Times New Roman"/>
                <a:cs typeface="Times New Roman"/>
              </a:rPr>
              <a:t>y</a:t>
            </a:r>
            <a:r>
              <a:rPr lang="en-US" spc="127" dirty="0">
                <a:latin typeface="Times New Roman"/>
                <a:cs typeface="Times New Roman"/>
              </a:rPr>
              <a:t> </a:t>
            </a:r>
            <a:r>
              <a:rPr lang="en-US" dirty="0">
                <a:latin typeface="Times New Roman"/>
                <a:cs typeface="Times New Roman"/>
              </a:rPr>
              <a:t>be</a:t>
            </a:r>
            <a:r>
              <a:rPr lang="en-US" spc="115"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44" dirty="0">
                <a:latin typeface="Times New Roman"/>
                <a:cs typeface="Times New Roman"/>
              </a:rPr>
              <a:t>n</a:t>
            </a:r>
            <a:r>
              <a:rPr lang="en-US" spc="-64" dirty="0">
                <a:latin typeface="Times New Roman"/>
                <a:cs typeface="Times New Roman"/>
              </a:rPr>
              <a:t>f</a:t>
            </a:r>
            <a:r>
              <a:rPr lang="en-US" spc="-44" dirty="0">
                <a:latin typeface="Times New Roman"/>
                <a:cs typeface="Times New Roman"/>
              </a:rPr>
              <a:t>u</a:t>
            </a:r>
            <a:r>
              <a:rPr lang="en-US" spc="14" dirty="0">
                <a:latin typeface="Times New Roman"/>
                <a:cs typeface="Times New Roman"/>
              </a:rPr>
              <a:t>s</a:t>
            </a:r>
            <a:r>
              <a:rPr lang="en-US" spc="9" dirty="0">
                <a:latin typeface="Times New Roman"/>
                <a:cs typeface="Times New Roman"/>
              </a:rPr>
              <a:t>e</a:t>
            </a:r>
            <a:r>
              <a:rPr lang="en-US" dirty="0">
                <a:latin typeface="Times New Roman"/>
                <a:cs typeface="Times New Roman"/>
              </a:rPr>
              <a:t>d.</a:t>
            </a:r>
          </a:p>
          <a:p>
            <a:pPr marL="12700" marR="47540">
              <a:lnSpc>
                <a:spcPct val="95825"/>
              </a:lnSpc>
              <a:spcBef>
                <a:spcPts val="927"/>
              </a:spcBef>
            </a:pPr>
            <a:r>
              <a:rPr lang="en-US" b="1" spc="-144" dirty="0">
                <a:latin typeface="Times New Roman"/>
                <a:cs typeface="Times New Roman"/>
              </a:rPr>
              <a:t>W</a:t>
            </a:r>
            <a:r>
              <a:rPr lang="en-US" b="1" dirty="0">
                <a:latin typeface="Times New Roman"/>
                <a:cs typeface="Times New Roman"/>
              </a:rPr>
              <a:t>a</a:t>
            </a:r>
            <a:r>
              <a:rPr lang="en-US" b="1" spc="19" dirty="0">
                <a:latin typeface="Times New Roman"/>
                <a:cs typeface="Times New Roman"/>
              </a:rPr>
              <a:t>s</a:t>
            </a:r>
            <a:r>
              <a:rPr lang="en-US" b="1" spc="-14" dirty="0">
                <a:latin typeface="Times New Roman"/>
                <a:cs typeface="Times New Roman"/>
              </a:rPr>
              <a:t>t</a:t>
            </a:r>
            <a:r>
              <a:rPr lang="en-US" b="1" dirty="0">
                <a:latin typeface="Times New Roman"/>
                <a:cs typeface="Times New Roman"/>
              </a:rPr>
              <a:t>age</a:t>
            </a:r>
            <a:r>
              <a:rPr lang="en-US" b="1" spc="100" dirty="0">
                <a:latin typeface="Times New Roman"/>
                <a:cs typeface="Times New Roman"/>
              </a:rPr>
              <a:t> </a:t>
            </a:r>
            <a:r>
              <a:rPr lang="en-US" b="1" spc="-44" dirty="0">
                <a:latin typeface="Times New Roman"/>
                <a:cs typeface="Times New Roman"/>
              </a:rPr>
              <a:t>o</a:t>
            </a:r>
            <a:r>
              <a:rPr lang="en-US" b="1" dirty="0">
                <a:latin typeface="Times New Roman"/>
                <a:cs typeface="Times New Roman"/>
              </a:rPr>
              <a:t>f</a:t>
            </a:r>
            <a:r>
              <a:rPr lang="en-US" b="1" spc="42" dirty="0">
                <a:latin typeface="Times New Roman"/>
                <a:cs typeface="Times New Roman"/>
              </a:rPr>
              <a:t> </a:t>
            </a:r>
            <a:r>
              <a:rPr lang="en-US" b="1" spc="-15" dirty="0" smtClean="0">
                <a:latin typeface="Times New Roman"/>
                <a:cs typeface="Times New Roman"/>
              </a:rPr>
              <a:t>t</a:t>
            </a:r>
            <a:r>
              <a:rPr lang="en-US" b="1" dirty="0" smtClean="0">
                <a:latin typeface="Times New Roman"/>
                <a:cs typeface="Times New Roman"/>
              </a:rPr>
              <a:t>i</a:t>
            </a:r>
            <a:r>
              <a:rPr lang="en-US" b="1" spc="-20" dirty="0" smtClean="0">
                <a:latin typeface="Times New Roman"/>
                <a:cs typeface="Times New Roman"/>
              </a:rPr>
              <a:t>m</a:t>
            </a:r>
            <a:r>
              <a:rPr lang="en-US" b="1" spc="10" dirty="0" smtClean="0">
                <a:latin typeface="Times New Roman"/>
                <a:cs typeface="Times New Roman"/>
              </a:rPr>
              <a:t>e</a:t>
            </a:r>
            <a:r>
              <a:rPr lang="en-US" b="1" dirty="0" smtClean="0">
                <a:latin typeface="Times New Roman"/>
                <a:cs typeface="Times New Roman"/>
              </a:rPr>
              <a:t>s – </a:t>
            </a:r>
            <a:r>
              <a:rPr lang="en-US" dirty="0" smtClean="0">
                <a:latin typeface="Times New Roman"/>
                <a:cs typeface="Times New Roman"/>
              </a:rPr>
              <a:t>a lot of time is wasted during the collection of data from the internet. Some people waste a lot of time to chat or play games. At home or office, most of the people use internet without any positive impact.</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41469302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a:t>Cont’d</a:t>
            </a:r>
            <a:endParaRPr lang="en-US" dirty="0"/>
          </a:p>
        </p:txBody>
      </p:sp>
      <p:sp>
        <p:nvSpPr>
          <p:cNvPr id="3" name="Content Placeholder 2"/>
          <p:cNvSpPr>
            <a:spLocks noGrp="1"/>
          </p:cNvSpPr>
          <p:nvPr>
            <p:ph idx="1"/>
          </p:nvPr>
        </p:nvSpPr>
        <p:spPr/>
        <p:txBody>
          <a:bodyPr/>
          <a:lstStyle/>
          <a:p>
            <a:r>
              <a:rPr lang="en-US" b="1" dirty="0" smtClean="0"/>
              <a:t>Language problem- </a:t>
            </a:r>
            <a:r>
              <a:rPr lang="en-US" dirty="0" smtClean="0"/>
              <a:t>Most of the information on the internet is available in English language. So, some people can not make use of the internet facility.</a:t>
            </a:r>
            <a:endParaRPr lang="en-US" b="1" dirty="0"/>
          </a:p>
        </p:txBody>
      </p:sp>
    </p:spTree>
    <p:extLst>
      <p:ext uri="{BB962C8B-B14F-4D97-AF65-F5344CB8AC3E}">
        <p14:creationId xmlns:p14="http://schemas.microsoft.com/office/powerpoint/2010/main" val="4179245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services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Internet banking</a:t>
            </a:r>
          </a:p>
          <a:p>
            <a:r>
              <a:rPr lang="en-US" dirty="0" smtClean="0"/>
              <a:t>E-Government</a:t>
            </a:r>
          </a:p>
          <a:p>
            <a:r>
              <a:rPr lang="en-US" dirty="0" smtClean="0"/>
              <a:t>E-Learning</a:t>
            </a:r>
          </a:p>
          <a:p>
            <a:r>
              <a:rPr lang="en-US" dirty="0" smtClean="0"/>
              <a:t>E-Commerce/E-Business</a:t>
            </a:r>
          </a:p>
          <a:p>
            <a:r>
              <a:rPr lang="en-US" dirty="0" smtClean="0"/>
              <a:t>E-Marketing</a:t>
            </a:r>
          </a:p>
          <a:p>
            <a:r>
              <a:rPr lang="en-US" dirty="0" smtClean="0"/>
              <a:t>Voice Over Internet Protocol (VoIP)</a:t>
            </a:r>
          </a:p>
          <a:p>
            <a:r>
              <a:rPr lang="en-US" dirty="0" smtClean="0"/>
              <a:t>E-Mail</a:t>
            </a:r>
          </a:p>
          <a:p>
            <a:r>
              <a:rPr lang="en-US" dirty="0" smtClean="0"/>
              <a:t>Instant Messaging</a:t>
            </a:r>
          </a:p>
          <a:p>
            <a:r>
              <a:rPr lang="en-US" dirty="0" smtClean="0"/>
              <a:t>Video Conferencing</a:t>
            </a:r>
            <a:endParaRPr lang="en-US" dirty="0"/>
          </a:p>
        </p:txBody>
      </p:sp>
    </p:spTree>
    <p:extLst>
      <p:ext uri="{BB962C8B-B14F-4D97-AF65-F5344CB8AC3E}">
        <p14:creationId xmlns:p14="http://schemas.microsoft.com/office/powerpoint/2010/main" val="24239877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banking</a:t>
            </a:r>
            <a:endParaRPr lang="en-US" b="1" dirty="0"/>
          </a:p>
        </p:txBody>
      </p:sp>
      <p:sp>
        <p:nvSpPr>
          <p:cNvPr id="3" name="Content Placeholder 2"/>
          <p:cNvSpPr>
            <a:spLocks noGrp="1"/>
          </p:cNvSpPr>
          <p:nvPr>
            <p:ph idx="1"/>
          </p:nvPr>
        </p:nvSpPr>
        <p:spPr/>
        <p:txBody>
          <a:bodyPr/>
          <a:lstStyle/>
          <a:p>
            <a:r>
              <a:rPr lang="en-US" b="1" i="1" dirty="0" smtClean="0"/>
              <a:t>Internet banking </a:t>
            </a:r>
            <a:r>
              <a:rPr lang="en-US" dirty="0" smtClean="0"/>
              <a:t>is the electronic banking via the internet.</a:t>
            </a:r>
          </a:p>
          <a:p>
            <a:r>
              <a:rPr lang="en-US" dirty="0" smtClean="0"/>
              <a:t>Internet banking is the system where customers can view their account details, pay bills and transfer money by means of the internet.</a:t>
            </a:r>
            <a:endParaRPr lang="en-US" dirty="0"/>
          </a:p>
        </p:txBody>
      </p:sp>
    </p:spTree>
    <p:extLst>
      <p:ext uri="{BB962C8B-B14F-4D97-AF65-F5344CB8AC3E}">
        <p14:creationId xmlns:p14="http://schemas.microsoft.com/office/powerpoint/2010/main" val="2582083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Advantages of internet banking</a:t>
            </a:r>
            <a:endParaRPr lang="en-US" b="1" dirty="0"/>
          </a:p>
        </p:txBody>
      </p:sp>
      <p:sp>
        <p:nvSpPr>
          <p:cNvPr id="3" name="Content Placeholder 2"/>
          <p:cNvSpPr>
            <a:spLocks noGrp="1"/>
          </p:cNvSpPr>
          <p:nvPr>
            <p:ph idx="1"/>
          </p:nvPr>
        </p:nvSpPr>
        <p:spPr/>
        <p:txBody>
          <a:bodyPr/>
          <a:lstStyle/>
          <a:p>
            <a:r>
              <a:rPr lang="en-US" dirty="0" smtClean="0"/>
              <a:t>It is fast</a:t>
            </a:r>
          </a:p>
          <a:p>
            <a:r>
              <a:rPr lang="en-US" dirty="0" smtClean="0"/>
              <a:t>It simplifies banking activities because users can have access to their money anywhere in the world.</a:t>
            </a:r>
          </a:p>
          <a:p>
            <a:pPr marL="0" indent="0">
              <a:buNone/>
            </a:pPr>
            <a:r>
              <a:rPr lang="en-US" b="1" dirty="0" smtClean="0"/>
              <a:t>Disadvantages</a:t>
            </a:r>
            <a:endParaRPr lang="en-US" b="1" dirty="0"/>
          </a:p>
          <a:p>
            <a:r>
              <a:rPr lang="en-US" dirty="0" smtClean="0"/>
              <a:t>Theft of money due to hacking.</a:t>
            </a:r>
          </a:p>
          <a:p>
            <a:r>
              <a:rPr lang="en-US" dirty="0" smtClean="0"/>
              <a:t>It is expensive to run and difficult to manage.</a:t>
            </a:r>
            <a:endParaRPr lang="en-US" dirty="0"/>
          </a:p>
        </p:txBody>
      </p:sp>
    </p:spTree>
    <p:extLst>
      <p:ext uri="{BB962C8B-B14F-4D97-AF65-F5344CB8AC3E}">
        <p14:creationId xmlns:p14="http://schemas.microsoft.com/office/powerpoint/2010/main" val="342171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processing Cycle</a:t>
            </a:r>
            <a:endParaRPr lang="en-US" b="1"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a:t>Data Processing Cycle </a:t>
            </a:r>
            <a:r>
              <a:rPr lang="en-US" dirty="0"/>
              <a:t>is the set of operations used to transform data into useful information. The main purpose of this is to create actionable information that can be used to enhance a business. This is because data in raw form is not useful to the organization.</a:t>
            </a:r>
          </a:p>
          <a:p>
            <a:r>
              <a:rPr lang="en-US" b="1" dirty="0" smtClean="0"/>
              <a:t>Steps in data processing cycle</a:t>
            </a:r>
          </a:p>
          <a:p>
            <a:pPr lvl="2"/>
            <a:r>
              <a:rPr lang="en-US" dirty="0" smtClean="0"/>
              <a:t>Data collection</a:t>
            </a:r>
          </a:p>
          <a:p>
            <a:pPr lvl="2"/>
            <a:r>
              <a:rPr lang="en-US" dirty="0" smtClean="0"/>
              <a:t>Data input</a:t>
            </a:r>
          </a:p>
          <a:p>
            <a:pPr lvl="2"/>
            <a:r>
              <a:rPr lang="en-US" dirty="0" smtClean="0"/>
              <a:t>Data processing</a:t>
            </a:r>
          </a:p>
          <a:p>
            <a:pPr lvl="2"/>
            <a:r>
              <a:rPr lang="en-US" dirty="0" smtClean="0"/>
              <a:t>Data output </a:t>
            </a:r>
          </a:p>
          <a:p>
            <a:pPr lvl="2"/>
            <a:r>
              <a:rPr lang="en-US" dirty="0" smtClean="0"/>
              <a:t>Data storage</a:t>
            </a:r>
            <a:endParaRPr lang="en-US" dirty="0"/>
          </a:p>
        </p:txBody>
      </p:sp>
    </p:spTree>
    <p:extLst>
      <p:ext uri="{BB962C8B-B14F-4D97-AF65-F5344CB8AC3E}">
        <p14:creationId xmlns:p14="http://schemas.microsoft.com/office/powerpoint/2010/main" val="37492801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E-Governance</a:t>
            </a:r>
            <a:endParaRPr lang="en-US" b="1" dirty="0"/>
          </a:p>
        </p:txBody>
      </p:sp>
      <p:sp>
        <p:nvSpPr>
          <p:cNvPr id="3" name="Content Placeholder 2"/>
          <p:cNvSpPr>
            <a:spLocks noGrp="1"/>
          </p:cNvSpPr>
          <p:nvPr>
            <p:ph idx="1"/>
          </p:nvPr>
        </p:nvSpPr>
        <p:spPr/>
        <p:txBody>
          <a:bodyPr>
            <a:normAutofit fontScale="77500" lnSpcReduction="20000"/>
          </a:bodyPr>
          <a:lstStyle/>
          <a:p>
            <a:pPr marL="12700" marR="47540">
              <a:lnSpc>
                <a:spcPts val="2935"/>
              </a:lnSpc>
              <a:spcBef>
                <a:spcPts val="146"/>
              </a:spcBef>
            </a:pPr>
            <a:r>
              <a:rPr lang="en-US" spc="-19" dirty="0">
                <a:latin typeface="Times New Roman"/>
                <a:cs typeface="Times New Roman"/>
              </a:rPr>
              <a:t>E</a:t>
            </a:r>
            <a:r>
              <a:rPr lang="en-US" spc="-14" dirty="0">
                <a:latin typeface="Times New Roman"/>
                <a:cs typeface="Times New Roman"/>
              </a:rPr>
              <a:t>-</a:t>
            </a:r>
            <a:r>
              <a:rPr lang="en-US" dirty="0">
                <a:latin typeface="Times New Roman"/>
                <a:cs typeface="Times New Roman"/>
              </a:rPr>
              <a:t>Go</a:t>
            </a:r>
            <a:r>
              <a:rPr lang="en-US" spc="-44"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spc="-50" dirty="0">
                <a:latin typeface="Times New Roman"/>
                <a:cs typeface="Times New Roman"/>
              </a:rPr>
              <a:t>n</a:t>
            </a:r>
            <a:r>
              <a:rPr lang="en-US" spc="9" dirty="0">
                <a:latin typeface="Times New Roman"/>
                <a:cs typeface="Times New Roman"/>
              </a:rPr>
              <a:t>a</a:t>
            </a:r>
            <a:r>
              <a:rPr lang="en-US" spc="-50" dirty="0">
                <a:latin typeface="Times New Roman"/>
                <a:cs typeface="Times New Roman"/>
              </a:rPr>
              <a:t>n</a:t>
            </a:r>
            <a:r>
              <a:rPr lang="en-US" spc="9" dirty="0">
                <a:latin typeface="Times New Roman"/>
                <a:cs typeface="Times New Roman"/>
              </a:rPr>
              <a:t>c</a:t>
            </a:r>
            <a:r>
              <a:rPr lang="en-US" dirty="0">
                <a:latin typeface="Times New Roman"/>
                <a:cs typeface="Times New Roman"/>
              </a:rPr>
              <a:t>e</a:t>
            </a:r>
            <a:r>
              <a:rPr lang="en-US" spc="388"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113"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9" dirty="0">
                <a:latin typeface="Times New Roman"/>
                <a:cs typeface="Times New Roman"/>
              </a:rPr>
              <a:t>a</a:t>
            </a:r>
            <a:r>
              <a:rPr lang="en-US" dirty="0">
                <a:latin typeface="Times New Roman"/>
                <a:cs typeface="Times New Roman"/>
              </a:rPr>
              <a:t>pp</a:t>
            </a:r>
            <a:r>
              <a:rPr lang="en-US" spc="-54" dirty="0">
                <a:latin typeface="Times New Roman"/>
                <a:cs typeface="Times New Roman"/>
              </a:rPr>
              <a:t>li</a:t>
            </a:r>
            <a:r>
              <a:rPr lang="en-US" spc="9" dirty="0">
                <a:latin typeface="Times New Roman"/>
                <a:cs typeface="Times New Roman"/>
              </a:rPr>
              <a:t>ca</a:t>
            </a:r>
            <a:r>
              <a:rPr lang="en-US" dirty="0">
                <a:latin typeface="Times New Roman"/>
                <a:cs typeface="Times New Roman"/>
              </a:rPr>
              <a:t>t</a:t>
            </a:r>
            <a:r>
              <a:rPr lang="en-US" spc="-59" dirty="0">
                <a:latin typeface="Times New Roman"/>
                <a:cs typeface="Times New Roman"/>
              </a:rPr>
              <a:t>i</a:t>
            </a:r>
            <a:r>
              <a:rPr lang="en-US" dirty="0">
                <a:latin typeface="Times New Roman"/>
                <a:cs typeface="Times New Roman"/>
              </a:rPr>
              <a:t>on</a:t>
            </a:r>
            <a:r>
              <a:rPr lang="en-US" spc="341"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14" dirty="0">
                <a:latin typeface="Times New Roman"/>
                <a:cs typeface="Times New Roman"/>
              </a:rPr>
              <a:t>I</a:t>
            </a:r>
            <a:r>
              <a:rPr lang="en-US" spc="-50" dirty="0">
                <a:latin typeface="Times New Roman"/>
                <a:cs typeface="Times New Roman"/>
              </a:rPr>
              <a:t>n</a:t>
            </a:r>
            <a:r>
              <a:rPr lang="en-US" spc="-64"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100" dirty="0">
                <a:latin typeface="Times New Roman"/>
                <a:cs typeface="Times New Roman"/>
              </a:rPr>
              <a:t>m</a:t>
            </a:r>
            <a:r>
              <a:rPr lang="en-US" spc="9" dirty="0">
                <a:latin typeface="Times New Roman"/>
                <a:cs typeface="Times New Roman"/>
              </a:rPr>
              <a:t>a</a:t>
            </a:r>
            <a:r>
              <a:rPr lang="en-US" spc="39" dirty="0">
                <a:latin typeface="Times New Roman"/>
                <a:cs typeface="Times New Roman"/>
              </a:rPr>
              <a:t>t</a:t>
            </a:r>
            <a:r>
              <a:rPr lang="en-US" spc="-54"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351" dirty="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n</a:t>
            </a:r>
            <a:r>
              <a:rPr lang="en-US" dirty="0" smtClean="0">
                <a:latin typeface="Times New Roman"/>
                <a:cs typeface="Times New Roman"/>
              </a:rPr>
              <a:t>d </a:t>
            </a:r>
            <a:r>
              <a:rPr lang="en-US" spc="14" dirty="0" smtClean="0">
                <a:latin typeface="Times New Roman"/>
                <a:cs typeface="Times New Roman"/>
              </a:rPr>
              <a:t>C</a:t>
            </a:r>
            <a:r>
              <a:rPr lang="en-US" dirty="0" smtClean="0">
                <a:latin typeface="Times New Roman"/>
                <a:cs typeface="Times New Roman"/>
              </a:rPr>
              <a:t>o</a:t>
            </a:r>
            <a:r>
              <a:rPr lang="en-US" spc="-104" dirty="0" smtClean="0">
                <a:latin typeface="Times New Roman"/>
                <a:cs typeface="Times New Roman"/>
              </a:rPr>
              <a:t>m</a:t>
            </a:r>
            <a:r>
              <a:rPr lang="en-US" spc="-54" dirty="0" smtClean="0">
                <a:latin typeface="Times New Roman"/>
                <a:cs typeface="Times New Roman"/>
              </a:rPr>
              <a:t>m</a:t>
            </a:r>
            <a:r>
              <a:rPr lang="en-US" dirty="0" smtClean="0">
                <a:latin typeface="Times New Roman"/>
                <a:cs typeface="Times New Roman"/>
              </a:rPr>
              <a:t>un</a:t>
            </a:r>
            <a:r>
              <a:rPr lang="en-US" spc="-54" dirty="0" smtClean="0">
                <a:latin typeface="Times New Roman"/>
                <a:cs typeface="Times New Roman"/>
              </a:rPr>
              <a:t>i</a:t>
            </a:r>
            <a:r>
              <a:rPr lang="en-US" spc="9" dirty="0" smtClean="0">
                <a:latin typeface="Times New Roman"/>
                <a:cs typeface="Times New Roman"/>
              </a:rPr>
              <a:t>ca</a:t>
            </a:r>
            <a:r>
              <a:rPr lang="en-US" spc="39" dirty="0" smtClean="0">
                <a:latin typeface="Times New Roman"/>
                <a:cs typeface="Times New Roman"/>
              </a:rPr>
              <a:t>t</a:t>
            </a:r>
            <a:r>
              <a:rPr lang="en-US" spc="-54"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a:t>
            </a:r>
            <a:r>
              <a:rPr lang="en-US" spc="396" dirty="0" smtClean="0">
                <a:latin typeface="Times New Roman"/>
                <a:cs typeface="Times New Roman"/>
              </a:rPr>
              <a:t> </a:t>
            </a:r>
            <a:r>
              <a:rPr lang="en-US" spc="-19" dirty="0">
                <a:latin typeface="Times New Roman"/>
                <a:cs typeface="Times New Roman"/>
              </a:rPr>
              <a:t>T</a:t>
            </a:r>
            <a:r>
              <a:rPr lang="en-US" spc="9" dirty="0">
                <a:latin typeface="Times New Roman"/>
                <a:cs typeface="Times New Roman"/>
              </a:rPr>
              <a:t>ec</a:t>
            </a:r>
            <a:r>
              <a:rPr lang="en-US" spc="-50" dirty="0">
                <a:latin typeface="Times New Roman"/>
                <a:cs typeface="Times New Roman"/>
              </a:rPr>
              <a:t>hn</a:t>
            </a:r>
            <a:r>
              <a:rPr lang="en-US" dirty="0">
                <a:latin typeface="Times New Roman"/>
                <a:cs typeface="Times New Roman"/>
              </a:rPr>
              <a:t>o</a:t>
            </a:r>
            <a:r>
              <a:rPr lang="en-US" spc="-54" dirty="0">
                <a:latin typeface="Times New Roman"/>
                <a:cs typeface="Times New Roman"/>
              </a:rPr>
              <a:t>l</a:t>
            </a:r>
            <a:r>
              <a:rPr lang="en-US" dirty="0">
                <a:latin typeface="Times New Roman"/>
                <a:cs typeface="Times New Roman"/>
              </a:rPr>
              <a:t>ogy</a:t>
            </a:r>
            <a:r>
              <a:rPr lang="en-US" spc="351" dirty="0">
                <a:latin typeface="Times New Roman"/>
                <a:cs typeface="Times New Roman"/>
              </a:rPr>
              <a:t> </a:t>
            </a:r>
            <a:r>
              <a:rPr lang="en-US" spc="-14" dirty="0">
                <a:latin typeface="Times New Roman"/>
                <a:cs typeface="Times New Roman"/>
              </a:rPr>
              <a:t>(I</a:t>
            </a:r>
            <a:r>
              <a:rPr lang="en-US" spc="14" dirty="0">
                <a:latin typeface="Times New Roman"/>
                <a:cs typeface="Times New Roman"/>
              </a:rPr>
              <a:t>C</a:t>
            </a:r>
            <a:r>
              <a:rPr lang="en-US" spc="-19" dirty="0">
                <a:latin typeface="Times New Roman"/>
                <a:cs typeface="Times New Roman"/>
              </a:rPr>
              <a:t>T</a:t>
            </a:r>
            <a:r>
              <a:rPr lang="en-US" dirty="0">
                <a:latin typeface="Times New Roman"/>
                <a:cs typeface="Times New Roman"/>
              </a:rPr>
              <a:t>)</a:t>
            </a:r>
            <a:r>
              <a:rPr lang="en-US" spc="122" dirty="0">
                <a:latin typeface="Times New Roman"/>
                <a:cs typeface="Times New Roman"/>
              </a:rPr>
              <a:t> </a:t>
            </a:r>
            <a:r>
              <a:rPr lang="en-US" spc="-64" dirty="0">
                <a:latin typeface="Times New Roman"/>
                <a:cs typeface="Times New Roman"/>
              </a:rPr>
              <a:t>f</a:t>
            </a:r>
            <a:r>
              <a:rPr lang="en-US" dirty="0">
                <a:latin typeface="Times New Roman"/>
                <a:cs typeface="Times New Roman"/>
              </a:rPr>
              <a:t>or</a:t>
            </a:r>
            <a:r>
              <a:rPr lang="en-US" spc="141" dirty="0">
                <a:latin typeface="Times New Roman"/>
                <a:cs typeface="Times New Roman"/>
              </a:rPr>
              <a:t> </a:t>
            </a:r>
            <a:r>
              <a:rPr lang="en-US" dirty="0">
                <a:latin typeface="Times New Roman"/>
                <a:cs typeface="Times New Roman"/>
              </a:rPr>
              <a:t>d</a:t>
            </a:r>
            <a:r>
              <a:rPr lang="en-US" spc="4" dirty="0">
                <a:latin typeface="Times New Roman"/>
                <a:cs typeface="Times New Roman"/>
              </a:rPr>
              <a:t>e</a:t>
            </a:r>
            <a:r>
              <a:rPr lang="en-US" spc="-54" dirty="0">
                <a:latin typeface="Times New Roman"/>
                <a:cs typeface="Times New Roman"/>
              </a:rPr>
              <a:t>li</a:t>
            </a:r>
            <a:r>
              <a:rPr lang="en-US" spc="-50"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ing </a:t>
            </a:r>
            <a:r>
              <a:rPr lang="en-US" spc="-50" dirty="0" smtClean="0">
                <a:latin typeface="Times New Roman"/>
                <a:cs typeface="Times New Roman"/>
              </a:rPr>
              <a:t>g</a:t>
            </a:r>
            <a:r>
              <a:rPr lang="en-US" dirty="0" smtClean="0">
                <a:latin typeface="Times New Roman"/>
                <a:cs typeface="Times New Roman"/>
              </a:rPr>
              <a:t>o</a:t>
            </a:r>
            <a:r>
              <a:rPr lang="en-US" spc="-50" dirty="0" smtClean="0">
                <a:latin typeface="Times New Roman"/>
                <a:cs typeface="Times New Roman"/>
              </a:rPr>
              <a:t>v</a:t>
            </a:r>
            <a:r>
              <a:rPr lang="en-US" spc="9" dirty="0" smtClean="0">
                <a:latin typeface="Times New Roman"/>
                <a:cs typeface="Times New Roman"/>
              </a:rPr>
              <a:t>e</a:t>
            </a:r>
            <a:r>
              <a:rPr lang="en-US" spc="-14" dirty="0" smtClean="0">
                <a:latin typeface="Times New Roman"/>
                <a:cs typeface="Times New Roman"/>
              </a:rPr>
              <a:t>r</a:t>
            </a:r>
            <a:r>
              <a:rPr lang="en-US" dirty="0" smtClean="0">
                <a:latin typeface="Times New Roman"/>
                <a:cs typeface="Times New Roman"/>
              </a:rPr>
              <a:t>n</a:t>
            </a:r>
            <a:r>
              <a:rPr lang="en-US" spc="-104" dirty="0" smtClean="0">
                <a:latin typeface="Times New Roman"/>
                <a:cs typeface="Times New Roman"/>
              </a:rPr>
              <a:t>m</a:t>
            </a:r>
            <a:r>
              <a:rPr lang="en-US" spc="54" dirty="0" smtClean="0">
                <a:latin typeface="Times New Roman"/>
                <a:cs typeface="Times New Roman"/>
              </a:rPr>
              <a:t>e</a:t>
            </a:r>
            <a:r>
              <a:rPr lang="en-US" spc="-50" dirty="0" smtClean="0">
                <a:latin typeface="Times New Roman"/>
                <a:cs typeface="Times New Roman"/>
              </a:rPr>
              <a:t>n</a:t>
            </a:r>
            <a:r>
              <a:rPr lang="en-US" dirty="0" smtClean="0">
                <a:latin typeface="Times New Roman"/>
                <a:cs typeface="Times New Roman"/>
              </a:rPr>
              <a:t>t</a:t>
            </a:r>
            <a:r>
              <a:rPr lang="en-US" spc="396" dirty="0" smtClean="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14" dirty="0">
                <a:latin typeface="Times New Roman"/>
                <a:cs typeface="Times New Roman"/>
              </a:rPr>
              <a:t>r</a:t>
            </a:r>
            <a:r>
              <a:rPr lang="en-US" spc="-50" dirty="0">
                <a:latin typeface="Times New Roman"/>
                <a:cs typeface="Times New Roman"/>
              </a:rPr>
              <a:t>v</a:t>
            </a:r>
            <a:r>
              <a:rPr lang="en-US" spc="-54" dirty="0">
                <a:latin typeface="Times New Roman"/>
                <a:cs typeface="Times New Roman"/>
              </a:rPr>
              <a:t>i</a:t>
            </a:r>
            <a:r>
              <a:rPr lang="en-US" spc="9" dirty="0">
                <a:latin typeface="Times New Roman"/>
                <a:cs typeface="Times New Roman"/>
              </a:rPr>
              <a:t>ce</a:t>
            </a:r>
            <a:r>
              <a:rPr lang="en-US" spc="14" dirty="0">
                <a:latin typeface="Times New Roman"/>
                <a:cs typeface="Times New Roman"/>
              </a:rPr>
              <a:t>s</a:t>
            </a:r>
            <a:r>
              <a:rPr lang="en-US" dirty="0">
                <a:latin typeface="Times New Roman"/>
                <a:cs typeface="Times New Roman"/>
              </a:rPr>
              <a:t>,</a:t>
            </a:r>
            <a:r>
              <a:rPr lang="en-US" spc="195" dirty="0">
                <a:latin typeface="Times New Roman"/>
                <a:cs typeface="Times New Roman"/>
              </a:rPr>
              <a:t> </a:t>
            </a:r>
            <a:r>
              <a:rPr lang="en-US" spc="9" dirty="0">
                <a:latin typeface="Times New Roman"/>
                <a:cs typeface="Times New Roman"/>
              </a:rPr>
              <a:t>e</a:t>
            </a:r>
            <a:r>
              <a:rPr lang="en-US" spc="-50" dirty="0">
                <a:latin typeface="Times New Roman"/>
                <a:cs typeface="Times New Roman"/>
              </a:rPr>
              <a:t>x</a:t>
            </a:r>
            <a:r>
              <a:rPr lang="en-US" spc="9" dirty="0">
                <a:latin typeface="Times New Roman"/>
                <a:cs typeface="Times New Roman"/>
              </a:rPr>
              <a:t>c</a:t>
            </a:r>
            <a:r>
              <a:rPr lang="en-US" spc="-50" dirty="0">
                <a:latin typeface="Times New Roman"/>
                <a:cs typeface="Times New Roman"/>
              </a:rPr>
              <a:t>h</a:t>
            </a:r>
            <a:r>
              <a:rPr lang="en-US" spc="9" dirty="0">
                <a:latin typeface="Times New Roman"/>
                <a:cs typeface="Times New Roman"/>
              </a:rPr>
              <a:t>a</a:t>
            </a:r>
            <a:r>
              <a:rPr lang="en-US" spc="-50" dirty="0">
                <a:latin typeface="Times New Roman"/>
                <a:cs typeface="Times New Roman"/>
              </a:rPr>
              <a:t>ng</a:t>
            </a:r>
            <a:r>
              <a:rPr lang="en-US" dirty="0">
                <a:latin typeface="Times New Roman"/>
                <a:cs typeface="Times New Roman"/>
              </a:rPr>
              <a:t>e</a:t>
            </a:r>
            <a:r>
              <a:rPr lang="en-US" spc="283"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54" dirty="0" smtClean="0">
                <a:latin typeface="Times New Roman"/>
                <a:cs typeface="Times New Roman"/>
              </a:rPr>
              <a:t>i</a:t>
            </a:r>
            <a:r>
              <a:rPr lang="en-US" spc="-50" dirty="0" smtClean="0">
                <a:latin typeface="Times New Roman"/>
                <a:cs typeface="Times New Roman"/>
              </a:rPr>
              <a:t>n</a:t>
            </a:r>
            <a:r>
              <a:rPr lang="en-US" spc="-64" dirty="0" smtClean="0">
                <a:latin typeface="Times New Roman"/>
                <a:cs typeface="Times New Roman"/>
              </a:rPr>
              <a:t>f</a:t>
            </a:r>
            <a:r>
              <a:rPr lang="en-US" dirty="0" smtClean="0">
                <a:latin typeface="Times New Roman"/>
                <a:cs typeface="Times New Roman"/>
              </a:rPr>
              <a:t>o</a:t>
            </a:r>
            <a:r>
              <a:rPr lang="en-US" spc="29" dirty="0" smtClean="0">
                <a:latin typeface="Times New Roman"/>
                <a:cs typeface="Times New Roman"/>
              </a:rPr>
              <a:t>r</a:t>
            </a:r>
            <a:r>
              <a:rPr lang="en-US" spc="-54" dirty="0" smtClean="0">
                <a:latin typeface="Times New Roman"/>
                <a:cs typeface="Times New Roman"/>
              </a:rPr>
              <a:t>m</a:t>
            </a:r>
            <a:r>
              <a:rPr lang="en-US" spc="9" dirty="0" smtClean="0">
                <a:latin typeface="Times New Roman"/>
                <a:cs typeface="Times New Roman"/>
              </a:rPr>
              <a:t>a</a:t>
            </a:r>
            <a:r>
              <a:rPr lang="en-US" spc="39" dirty="0" smtClean="0">
                <a:latin typeface="Times New Roman"/>
                <a:cs typeface="Times New Roman"/>
              </a:rPr>
              <a:t>t</a:t>
            </a:r>
            <a:r>
              <a:rPr lang="en-US" spc="-54"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 </a:t>
            </a:r>
            <a:r>
              <a:rPr lang="en-US" spc="9" dirty="0" smtClean="0">
                <a:latin typeface="Times New Roman"/>
                <a:cs typeface="Times New Roman"/>
              </a:rPr>
              <a:t>c</a:t>
            </a:r>
            <a:r>
              <a:rPr lang="en-US" dirty="0" smtClean="0">
                <a:latin typeface="Times New Roman"/>
                <a:cs typeface="Times New Roman"/>
              </a:rPr>
              <a:t>o</a:t>
            </a:r>
            <a:r>
              <a:rPr lang="en-US" spc="-104" dirty="0" smtClean="0">
                <a:latin typeface="Times New Roman"/>
                <a:cs typeface="Times New Roman"/>
              </a:rPr>
              <a:t>m</a:t>
            </a:r>
            <a:r>
              <a:rPr lang="en-US" spc="-54" dirty="0" smtClean="0">
                <a:latin typeface="Times New Roman"/>
                <a:cs typeface="Times New Roman"/>
              </a:rPr>
              <a:t>m</a:t>
            </a:r>
            <a:r>
              <a:rPr lang="en-US" dirty="0" smtClean="0">
                <a:latin typeface="Times New Roman"/>
                <a:cs typeface="Times New Roman"/>
              </a:rPr>
              <a:t>un</a:t>
            </a:r>
            <a:r>
              <a:rPr lang="en-US" spc="-54" dirty="0" smtClean="0">
                <a:latin typeface="Times New Roman"/>
                <a:cs typeface="Times New Roman"/>
              </a:rPr>
              <a:t>i</a:t>
            </a:r>
            <a:r>
              <a:rPr lang="en-US" spc="9" dirty="0" smtClean="0">
                <a:latin typeface="Times New Roman"/>
                <a:cs typeface="Times New Roman"/>
              </a:rPr>
              <a:t>ca</a:t>
            </a:r>
            <a:r>
              <a:rPr lang="en-US" spc="39" dirty="0" smtClean="0">
                <a:latin typeface="Times New Roman"/>
                <a:cs typeface="Times New Roman"/>
              </a:rPr>
              <a:t>t</a:t>
            </a:r>
            <a:r>
              <a:rPr lang="en-US" spc="-54" dirty="0" smtClean="0">
                <a:latin typeface="Times New Roman"/>
                <a:cs typeface="Times New Roman"/>
              </a:rPr>
              <a:t>i</a:t>
            </a:r>
            <a:r>
              <a:rPr lang="en-US" spc="44" dirty="0" smtClean="0">
                <a:latin typeface="Times New Roman"/>
                <a:cs typeface="Times New Roman"/>
              </a:rPr>
              <a:t>o</a:t>
            </a:r>
            <a:r>
              <a:rPr lang="en-US" dirty="0" smtClean="0">
                <a:latin typeface="Times New Roman"/>
                <a:cs typeface="Times New Roman"/>
              </a:rPr>
              <a:t>n,</a:t>
            </a:r>
            <a:r>
              <a:rPr lang="en-US" spc="390" dirty="0" smtClean="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9" dirty="0">
                <a:latin typeface="Times New Roman"/>
                <a:cs typeface="Times New Roman"/>
              </a:rPr>
              <a:t>a</a:t>
            </a:r>
            <a:r>
              <a:rPr lang="en-US" spc="-50" dirty="0">
                <a:latin typeface="Times New Roman"/>
                <a:cs typeface="Times New Roman"/>
              </a:rPr>
              <a:t>n</a:t>
            </a:r>
            <a:r>
              <a:rPr lang="en-US" spc="14" dirty="0">
                <a:latin typeface="Times New Roman"/>
                <a:cs typeface="Times New Roman"/>
              </a:rPr>
              <a:t>s</a:t>
            </a:r>
            <a:r>
              <a:rPr lang="en-US" spc="9" dirty="0">
                <a:latin typeface="Times New Roman"/>
                <a:cs typeface="Times New Roman"/>
              </a:rPr>
              <a:t>ac</a:t>
            </a:r>
            <a:r>
              <a:rPr lang="en-US" dirty="0">
                <a:latin typeface="Times New Roman"/>
                <a:cs typeface="Times New Roman"/>
              </a:rPr>
              <a:t>t</a:t>
            </a:r>
            <a:r>
              <a:rPr lang="en-US" spc="-59" dirty="0">
                <a:latin typeface="Times New Roman"/>
                <a:cs typeface="Times New Roman"/>
              </a:rPr>
              <a:t>i</a:t>
            </a:r>
            <a:r>
              <a:rPr lang="en-US" dirty="0">
                <a:latin typeface="Times New Roman"/>
                <a:cs typeface="Times New Roman"/>
              </a:rPr>
              <a:t>o</a:t>
            </a:r>
            <a:r>
              <a:rPr lang="en-US" spc="-50" dirty="0">
                <a:latin typeface="Times New Roman"/>
                <a:cs typeface="Times New Roman"/>
              </a:rPr>
              <a:t>n</a:t>
            </a:r>
            <a:r>
              <a:rPr lang="en-US" spc="14" dirty="0">
                <a:latin typeface="Times New Roman"/>
                <a:cs typeface="Times New Roman"/>
              </a:rPr>
              <a:t>s</a:t>
            </a:r>
            <a:r>
              <a:rPr lang="en-US" dirty="0">
                <a:latin typeface="Times New Roman"/>
                <a:cs typeface="Times New Roman"/>
              </a:rPr>
              <a:t>,</a:t>
            </a:r>
            <a:r>
              <a:rPr lang="en-US" spc="282" dirty="0">
                <a:latin typeface="Times New Roman"/>
                <a:cs typeface="Times New Roman"/>
              </a:rPr>
              <a:t> </a:t>
            </a:r>
            <a:r>
              <a:rPr lang="en-US" spc="-54" dirty="0">
                <a:latin typeface="Times New Roman"/>
                <a:cs typeface="Times New Roman"/>
              </a:rPr>
              <a:t>i</a:t>
            </a:r>
            <a:r>
              <a:rPr lang="en-US" spc="-50" dirty="0">
                <a:latin typeface="Times New Roman"/>
                <a:cs typeface="Times New Roman"/>
              </a:rPr>
              <a:t>n</a:t>
            </a:r>
            <a:r>
              <a:rPr lang="en-US" dirty="0">
                <a:latin typeface="Times New Roman"/>
                <a:cs typeface="Times New Roman"/>
              </a:rPr>
              <a:t>te</a:t>
            </a:r>
            <a:r>
              <a:rPr lang="en-US" spc="-44" dirty="0">
                <a:latin typeface="Times New Roman"/>
                <a:cs typeface="Times New Roman"/>
              </a:rPr>
              <a:t>g</a:t>
            </a:r>
            <a:r>
              <a:rPr lang="en-US" spc="-14" dirty="0">
                <a:latin typeface="Times New Roman"/>
                <a:cs typeface="Times New Roman"/>
              </a:rPr>
              <a:t>r</a:t>
            </a:r>
            <a:r>
              <a:rPr lang="en-US" spc="9" dirty="0">
                <a:latin typeface="Times New Roman"/>
                <a:cs typeface="Times New Roman"/>
              </a:rPr>
              <a:t>a</a:t>
            </a:r>
            <a:r>
              <a:rPr lang="en-US" dirty="0">
                <a:latin typeface="Times New Roman"/>
                <a:cs typeface="Times New Roman"/>
              </a:rPr>
              <a:t>t</a:t>
            </a:r>
            <a:r>
              <a:rPr lang="en-US" spc="-59"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338" dirty="0">
                <a:latin typeface="Times New Roman"/>
                <a:cs typeface="Times New Roman"/>
              </a:rPr>
              <a:t> o</a:t>
            </a:r>
            <a:r>
              <a:rPr lang="en-US" spc="338" dirty="0" smtClean="0">
                <a:latin typeface="Times New Roman"/>
                <a:cs typeface="Times New Roman"/>
              </a:rPr>
              <a:t>f </a:t>
            </a:r>
            <a:r>
              <a:rPr lang="en-US" spc="-50" dirty="0" smtClean="0">
                <a:latin typeface="Times New Roman"/>
                <a:cs typeface="Times New Roman"/>
              </a:rPr>
              <a:t>v</a:t>
            </a:r>
            <a:r>
              <a:rPr lang="en-US" spc="9" dirty="0" smtClean="0">
                <a:latin typeface="Times New Roman"/>
                <a:cs typeface="Times New Roman"/>
              </a:rPr>
              <a:t>a</a:t>
            </a:r>
            <a:r>
              <a:rPr lang="en-US" spc="-14" dirty="0" smtClean="0">
                <a:latin typeface="Times New Roman"/>
                <a:cs typeface="Times New Roman"/>
              </a:rPr>
              <a:t>r</a:t>
            </a:r>
            <a:r>
              <a:rPr lang="en-US" spc="-54" dirty="0" smtClean="0">
                <a:latin typeface="Times New Roman"/>
                <a:cs typeface="Times New Roman"/>
              </a:rPr>
              <a:t>i</a:t>
            </a:r>
            <a:r>
              <a:rPr lang="en-US" dirty="0" smtClean="0">
                <a:latin typeface="Times New Roman"/>
                <a:cs typeface="Times New Roman"/>
              </a:rPr>
              <a:t>o</a:t>
            </a:r>
            <a:r>
              <a:rPr lang="en-US" spc="-50" dirty="0" smtClean="0">
                <a:latin typeface="Times New Roman"/>
                <a:cs typeface="Times New Roman"/>
              </a:rPr>
              <a:t>u</a:t>
            </a:r>
            <a:r>
              <a:rPr lang="en-US" dirty="0" smtClean="0">
                <a:latin typeface="Times New Roman"/>
                <a:cs typeface="Times New Roman"/>
              </a:rPr>
              <a:t>s</a:t>
            </a:r>
            <a:r>
              <a:rPr lang="en-US" spc="270" dirty="0" smtClean="0">
                <a:latin typeface="Times New Roman"/>
                <a:cs typeface="Times New Roman"/>
              </a:rPr>
              <a:t> </a:t>
            </a:r>
            <a:r>
              <a:rPr lang="en-US" spc="15" dirty="0" smtClean="0">
                <a:latin typeface="Times New Roman"/>
                <a:cs typeface="Times New Roman"/>
              </a:rPr>
              <a:t>s</a:t>
            </a:r>
            <a:r>
              <a:rPr lang="en-US" dirty="0" smtClean="0">
                <a:latin typeface="Times New Roman"/>
                <a:cs typeface="Times New Roman"/>
              </a:rPr>
              <a:t>ta</a:t>
            </a:r>
            <a:r>
              <a:rPr lang="en-US" spc="-45" dirty="0" smtClean="0">
                <a:latin typeface="Times New Roman"/>
                <a:cs typeface="Times New Roman"/>
              </a:rPr>
              <a:t>n</a:t>
            </a:r>
            <a:r>
              <a:rPr lang="en-US" spc="95" dirty="0" smtClean="0">
                <a:latin typeface="Times New Roman"/>
                <a:cs typeface="Times New Roman"/>
              </a:rPr>
              <a:t>d</a:t>
            </a:r>
            <a:r>
              <a:rPr lang="en-US" spc="-15" dirty="0" smtClean="0">
                <a:latin typeface="Times New Roman"/>
                <a:cs typeface="Times New Roman"/>
              </a:rPr>
              <a:t>-al</a:t>
            </a:r>
            <a:r>
              <a:rPr lang="en-US" dirty="0" smtClean="0">
                <a:latin typeface="Times New Roman"/>
                <a:cs typeface="Times New Roman"/>
              </a:rPr>
              <a:t>o</a:t>
            </a:r>
            <a:r>
              <a:rPr lang="en-US" spc="-50" dirty="0" smtClean="0">
                <a:latin typeface="Times New Roman"/>
                <a:cs typeface="Times New Roman"/>
              </a:rPr>
              <a:t>n</a:t>
            </a:r>
            <a:r>
              <a:rPr lang="en-US" dirty="0" smtClean="0">
                <a:latin typeface="Times New Roman"/>
                <a:cs typeface="Times New Roman"/>
              </a:rPr>
              <a:t>e </a:t>
            </a:r>
            <a:r>
              <a:rPr lang="en-US" spc="14" dirty="0" smtClean="0">
                <a:latin typeface="Times New Roman"/>
                <a:cs typeface="Times New Roman"/>
              </a:rPr>
              <a:t>s</a:t>
            </a:r>
            <a:r>
              <a:rPr lang="en-US" spc="-50" dirty="0" smtClean="0">
                <a:latin typeface="Times New Roman"/>
                <a:cs typeface="Times New Roman"/>
              </a:rPr>
              <a:t>y</a:t>
            </a:r>
            <a:r>
              <a:rPr lang="en-US" spc="14" dirty="0" smtClean="0">
                <a:latin typeface="Times New Roman"/>
                <a:cs typeface="Times New Roman"/>
              </a:rPr>
              <a:t>s</a:t>
            </a:r>
            <a:r>
              <a:rPr lang="en-US" dirty="0" smtClean="0">
                <a:latin typeface="Times New Roman"/>
                <a:cs typeface="Times New Roman"/>
              </a:rPr>
              <a:t>te</a:t>
            </a:r>
            <a:r>
              <a:rPr lang="en-US" spc="-100" dirty="0" smtClean="0">
                <a:latin typeface="Times New Roman"/>
                <a:cs typeface="Times New Roman"/>
              </a:rPr>
              <a:t>m</a:t>
            </a:r>
            <a:r>
              <a:rPr lang="en-US" dirty="0" smtClean="0">
                <a:latin typeface="Times New Roman"/>
                <a:cs typeface="Times New Roman"/>
              </a:rPr>
              <a:t>s</a:t>
            </a:r>
            <a:r>
              <a:rPr lang="en-US" spc="231" dirty="0" smtClean="0">
                <a:latin typeface="Times New Roman"/>
                <a:cs typeface="Times New Roman"/>
              </a:rPr>
              <a:t> </a:t>
            </a:r>
            <a:r>
              <a:rPr lang="en-US" spc="9" dirty="0">
                <a:latin typeface="Times New Roman"/>
                <a:cs typeface="Times New Roman"/>
              </a:rPr>
              <a:t>a</a:t>
            </a:r>
            <a:r>
              <a:rPr lang="en-US" spc="-50" dirty="0">
                <a:latin typeface="Times New Roman"/>
                <a:cs typeface="Times New Roman"/>
              </a:rPr>
              <a:t>n</a:t>
            </a:r>
            <a:r>
              <a:rPr lang="en-US" dirty="0">
                <a:latin typeface="Times New Roman"/>
                <a:cs typeface="Times New Roman"/>
              </a:rPr>
              <a:t>d</a:t>
            </a:r>
            <a:r>
              <a:rPr lang="en-US" spc="114" dirty="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14" dirty="0">
                <a:latin typeface="Times New Roman"/>
                <a:cs typeface="Times New Roman"/>
              </a:rPr>
              <a:t>r</a:t>
            </a:r>
            <a:r>
              <a:rPr lang="en-US" spc="-50" dirty="0">
                <a:latin typeface="Times New Roman"/>
                <a:cs typeface="Times New Roman"/>
              </a:rPr>
              <a:t>v</a:t>
            </a:r>
            <a:r>
              <a:rPr lang="en-US" spc="-54" dirty="0">
                <a:latin typeface="Times New Roman"/>
                <a:cs typeface="Times New Roman"/>
              </a:rPr>
              <a:t>i</a:t>
            </a:r>
            <a:r>
              <a:rPr lang="en-US" spc="9" dirty="0">
                <a:latin typeface="Times New Roman"/>
                <a:cs typeface="Times New Roman"/>
              </a:rPr>
              <a:t>ce</a:t>
            </a:r>
            <a:r>
              <a:rPr lang="en-US" dirty="0">
                <a:latin typeface="Times New Roman"/>
                <a:cs typeface="Times New Roman"/>
              </a:rPr>
              <a:t>s</a:t>
            </a:r>
            <a:r>
              <a:rPr lang="en-US" spc="183" dirty="0">
                <a:latin typeface="Times New Roman"/>
                <a:cs typeface="Times New Roman"/>
              </a:rPr>
              <a:t> </a:t>
            </a:r>
            <a:r>
              <a:rPr lang="en-US" dirty="0">
                <a:latin typeface="Times New Roman"/>
                <a:cs typeface="Times New Roman"/>
              </a:rPr>
              <a:t>b</a:t>
            </a:r>
            <a:r>
              <a:rPr lang="en-US" spc="4" dirty="0">
                <a:latin typeface="Times New Roman"/>
                <a:cs typeface="Times New Roman"/>
              </a:rPr>
              <a:t>e</a:t>
            </a:r>
            <a:r>
              <a:rPr lang="en-US" dirty="0">
                <a:latin typeface="Times New Roman"/>
                <a:cs typeface="Times New Roman"/>
              </a:rPr>
              <a:t>tw</a:t>
            </a:r>
            <a:r>
              <a:rPr lang="en-US" spc="9" dirty="0">
                <a:latin typeface="Times New Roman"/>
                <a:cs typeface="Times New Roman"/>
              </a:rPr>
              <a:t>ee</a:t>
            </a:r>
            <a:r>
              <a:rPr lang="en-US" dirty="0">
                <a:latin typeface="Times New Roman"/>
                <a:cs typeface="Times New Roman"/>
              </a:rPr>
              <a:t>n</a:t>
            </a:r>
            <a:r>
              <a:rPr lang="en-US" spc="71" dirty="0">
                <a:latin typeface="Times New Roman"/>
                <a:cs typeface="Times New Roman"/>
              </a:rPr>
              <a:t> </a:t>
            </a:r>
            <a:r>
              <a:rPr lang="en-US" dirty="0">
                <a:latin typeface="Times New Roman"/>
                <a:cs typeface="Times New Roman"/>
              </a:rPr>
              <a:t>Go</a:t>
            </a:r>
            <a:r>
              <a:rPr lang="en-US" spc="-45" dirty="0">
                <a:latin typeface="Times New Roman"/>
                <a:cs typeface="Times New Roman"/>
              </a:rPr>
              <a:t>v</a:t>
            </a:r>
            <a:r>
              <a:rPr lang="en-US" spc="10" dirty="0">
                <a:latin typeface="Times New Roman"/>
                <a:cs typeface="Times New Roman"/>
              </a:rPr>
              <a:t>e</a:t>
            </a:r>
            <a:r>
              <a:rPr lang="en-US" spc="-15" dirty="0">
                <a:latin typeface="Times New Roman"/>
                <a:cs typeface="Times New Roman"/>
              </a:rPr>
              <a:t>r</a:t>
            </a:r>
            <a:r>
              <a:rPr lang="en-US" dirty="0">
                <a:latin typeface="Times New Roman"/>
                <a:cs typeface="Times New Roman"/>
              </a:rPr>
              <a:t>n</a:t>
            </a:r>
            <a:r>
              <a:rPr lang="en-US" spc="-105" dirty="0">
                <a:latin typeface="Times New Roman"/>
                <a:cs typeface="Times New Roman"/>
              </a:rPr>
              <a:t>m</a:t>
            </a:r>
            <a:r>
              <a:rPr lang="en-US" spc="55" dirty="0">
                <a:latin typeface="Times New Roman"/>
                <a:cs typeface="Times New Roman"/>
              </a:rPr>
              <a:t>e</a:t>
            </a:r>
            <a:r>
              <a:rPr lang="en-US" spc="-50" dirty="0">
                <a:latin typeface="Times New Roman"/>
                <a:cs typeface="Times New Roman"/>
              </a:rPr>
              <a:t>n</a:t>
            </a:r>
            <a:r>
              <a:rPr lang="en-US" spc="75" dirty="0">
                <a:latin typeface="Times New Roman"/>
                <a:cs typeface="Times New Roman"/>
              </a:rPr>
              <a:t>t</a:t>
            </a:r>
            <a:r>
              <a:rPr lang="en-US" spc="-15" dirty="0">
                <a:latin typeface="Times New Roman"/>
                <a:cs typeface="Times New Roman"/>
              </a:rPr>
              <a:t>-</a:t>
            </a:r>
            <a:r>
              <a:rPr lang="en-US" spc="40" dirty="0">
                <a:latin typeface="Times New Roman"/>
                <a:cs typeface="Times New Roman"/>
              </a:rPr>
              <a:t>t</a:t>
            </a:r>
            <a:r>
              <a:rPr lang="en-US" dirty="0">
                <a:latin typeface="Times New Roman"/>
                <a:cs typeface="Times New Roman"/>
              </a:rPr>
              <a:t>o</a:t>
            </a:r>
            <a:r>
              <a:rPr lang="en-US" spc="-15" dirty="0">
                <a:latin typeface="Times New Roman"/>
                <a:cs typeface="Times New Roman"/>
              </a:rPr>
              <a:t>-</a:t>
            </a:r>
            <a:r>
              <a:rPr lang="en-US" spc="60" dirty="0">
                <a:latin typeface="Times New Roman"/>
                <a:cs typeface="Times New Roman"/>
              </a:rPr>
              <a:t>C</a:t>
            </a:r>
            <a:r>
              <a:rPr lang="en-US" spc="-55" dirty="0">
                <a:latin typeface="Times New Roman"/>
                <a:cs typeface="Times New Roman"/>
              </a:rPr>
              <a:t>i</a:t>
            </a:r>
            <a:r>
              <a:rPr lang="en-US" spc="40" dirty="0">
                <a:latin typeface="Times New Roman"/>
                <a:cs typeface="Times New Roman"/>
              </a:rPr>
              <a:t>t</a:t>
            </a:r>
            <a:r>
              <a:rPr lang="en-US" spc="-55" dirty="0">
                <a:latin typeface="Times New Roman"/>
                <a:cs typeface="Times New Roman"/>
              </a:rPr>
              <a:t>i</a:t>
            </a:r>
            <a:r>
              <a:rPr lang="en-US" spc="10" dirty="0">
                <a:latin typeface="Times New Roman"/>
                <a:cs typeface="Times New Roman"/>
              </a:rPr>
              <a:t>z</a:t>
            </a:r>
            <a:r>
              <a:rPr lang="en-US" spc="55" dirty="0">
                <a:latin typeface="Times New Roman"/>
                <a:cs typeface="Times New Roman"/>
              </a:rPr>
              <a:t>e</a:t>
            </a:r>
            <a:r>
              <a:rPr lang="en-US" spc="-50" dirty="0">
                <a:latin typeface="Times New Roman"/>
                <a:cs typeface="Times New Roman"/>
              </a:rPr>
              <a:t>n</a:t>
            </a:r>
            <a:r>
              <a:rPr lang="en-US" dirty="0">
                <a:latin typeface="Times New Roman"/>
                <a:cs typeface="Times New Roman"/>
              </a:rPr>
              <a:t>s </a:t>
            </a:r>
            <a:r>
              <a:rPr lang="en-US" spc="-14" dirty="0" smtClean="0">
                <a:latin typeface="Times New Roman"/>
                <a:cs typeface="Times New Roman"/>
              </a:rPr>
              <a:t>(</a:t>
            </a:r>
            <a:r>
              <a:rPr lang="en-US" dirty="0">
                <a:latin typeface="Times New Roman"/>
                <a:cs typeface="Times New Roman"/>
              </a:rPr>
              <a:t>G2</a:t>
            </a:r>
            <a:r>
              <a:rPr lang="en-US" spc="19" dirty="0">
                <a:latin typeface="Times New Roman"/>
                <a:cs typeface="Times New Roman"/>
              </a:rPr>
              <a:t>C</a:t>
            </a:r>
            <a:r>
              <a:rPr lang="en-US" spc="-14" dirty="0">
                <a:latin typeface="Times New Roman"/>
                <a:cs typeface="Times New Roman"/>
              </a:rPr>
              <a:t>)</a:t>
            </a:r>
            <a:r>
              <a:rPr lang="en-US" dirty="0">
                <a:latin typeface="Times New Roman"/>
                <a:cs typeface="Times New Roman"/>
              </a:rPr>
              <a:t>,</a:t>
            </a:r>
            <a:r>
              <a:rPr lang="en-US" spc="127" dirty="0">
                <a:latin typeface="Times New Roman"/>
                <a:cs typeface="Times New Roman"/>
              </a:rPr>
              <a:t> </a:t>
            </a:r>
            <a:r>
              <a:rPr lang="en-US" dirty="0" smtClean="0">
                <a:latin typeface="Times New Roman"/>
                <a:cs typeface="Times New Roman"/>
              </a:rPr>
              <a:t>Go</a:t>
            </a:r>
            <a:r>
              <a:rPr lang="en-US" spc="-45" dirty="0" smtClean="0">
                <a:latin typeface="Times New Roman"/>
                <a:cs typeface="Times New Roman"/>
              </a:rPr>
              <a:t>v</a:t>
            </a:r>
            <a:r>
              <a:rPr lang="en-US" spc="10" dirty="0" smtClean="0">
                <a:latin typeface="Times New Roman"/>
                <a:cs typeface="Times New Roman"/>
              </a:rPr>
              <a:t>e</a:t>
            </a:r>
            <a:r>
              <a:rPr lang="en-US" spc="-15" dirty="0" smtClean="0">
                <a:latin typeface="Times New Roman"/>
                <a:cs typeface="Times New Roman"/>
              </a:rPr>
              <a:t>r</a:t>
            </a:r>
            <a:r>
              <a:rPr lang="en-US" dirty="0" smtClean="0">
                <a:latin typeface="Times New Roman"/>
                <a:cs typeface="Times New Roman"/>
              </a:rPr>
              <a:t>n</a:t>
            </a:r>
            <a:r>
              <a:rPr lang="en-US" spc="-105" dirty="0" smtClean="0">
                <a:latin typeface="Times New Roman"/>
                <a:cs typeface="Times New Roman"/>
              </a:rPr>
              <a:t>m</a:t>
            </a:r>
            <a:r>
              <a:rPr lang="en-US" spc="55" dirty="0" smtClean="0">
                <a:latin typeface="Times New Roman"/>
                <a:cs typeface="Times New Roman"/>
              </a:rPr>
              <a:t>e</a:t>
            </a:r>
            <a:r>
              <a:rPr lang="en-US" spc="-50" dirty="0" smtClean="0">
                <a:latin typeface="Times New Roman"/>
                <a:cs typeface="Times New Roman"/>
              </a:rPr>
              <a:t>n</a:t>
            </a:r>
            <a:r>
              <a:rPr lang="en-US" spc="20" dirty="0" smtClean="0">
                <a:latin typeface="Times New Roman"/>
                <a:cs typeface="Times New Roman"/>
              </a:rPr>
              <a:t>t</a:t>
            </a:r>
            <a:r>
              <a:rPr lang="en-US" spc="-15" dirty="0" smtClean="0">
                <a:latin typeface="Times New Roman"/>
                <a:cs typeface="Times New Roman"/>
              </a:rPr>
              <a:t>-</a:t>
            </a:r>
            <a:r>
              <a:rPr lang="en-US" spc="40" dirty="0" smtClean="0">
                <a:latin typeface="Times New Roman"/>
                <a:cs typeface="Times New Roman"/>
              </a:rPr>
              <a:t>t</a:t>
            </a:r>
            <a:r>
              <a:rPr lang="en-US" dirty="0" smtClean="0">
                <a:latin typeface="Times New Roman"/>
                <a:cs typeface="Times New Roman"/>
              </a:rPr>
              <a:t>o</a:t>
            </a:r>
            <a:r>
              <a:rPr lang="en-US" spc="30" dirty="0" smtClean="0">
                <a:latin typeface="Times New Roman"/>
                <a:cs typeface="Times New Roman"/>
              </a:rPr>
              <a:t>-</a:t>
            </a:r>
            <a:r>
              <a:rPr lang="en-US" spc="15" dirty="0" smtClean="0">
                <a:latin typeface="Times New Roman"/>
                <a:cs typeface="Times New Roman"/>
              </a:rPr>
              <a:t>B</a:t>
            </a:r>
            <a:r>
              <a:rPr lang="en-US" spc="-50" dirty="0" smtClean="0">
                <a:latin typeface="Times New Roman"/>
                <a:cs typeface="Times New Roman"/>
              </a:rPr>
              <a:t>u</a:t>
            </a:r>
            <a:r>
              <a:rPr lang="en-US" spc="65" dirty="0" smtClean="0">
                <a:latin typeface="Times New Roman"/>
                <a:cs typeface="Times New Roman"/>
              </a:rPr>
              <a:t>s</a:t>
            </a:r>
            <a:r>
              <a:rPr lang="en-US" dirty="0" smtClean="0">
                <a:latin typeface="Times New Roman"/>
                <a:cs typeface="Times New Roman"/>
              </a:rPr>
              <a:t>i</a:t>
            </a:r>
            <a:r>
              <a:rPr lang="en-US" spc="-55" dirty="0" smtClean="0">
                <a:latin typeface="Times New Roman"/>
                <a:cs typeface="Times New Roman"/>
              </a:rPr>
              <a:t>n</a:t>
            </a:r>
            <a:r>
              <a:rPr lang="en-US" spc="10" dirty="0" smtClean="0">
                <a:latin typeface="Times New Roman"/>
                <a:cs typeface="Times New Roman"/>
              </a:rPr>
              <a:t>e</a:t>
            </a:r>
            <a:r>
              <a:rPr lang="en-US" spc="15" dirty="0" smtClean="0">
                <a:latin typeface="Times New Roman"/>
                <a:cs typeface="Times New Roman"/>
              </a:rPr>
              <a:t>ss</a:t>
            </a:r>
            <a:r>
              <a:rPr lang="en-US" spc="-15" dirty="0" smtClean="0">
                <a:latin typeface="Times New Roman"/>
                <a:cs typeface="Times New Roman"/>
              </a:rPr>
              <a:t>(</a:t>
            </a:r>
            <a:r>
              <a:rPr lang="en-US" dirty="0" smtClean="0">
                <a:latin typeface="Times New Roman"/>
                <a:cs typeface="Times New Roman"/>
              </a:rPr>
              <a:t>G</a:t>
            </a:r>
            <a:r>
              <a:rPr lang="en-US" spc="50" dirty="0" smtClean="0">
                <a:latin typeface="Times New Roman"/>
                <a:cs typeface="Times New Roman"/>
              </a:rPr>
              <a:t>2</a:t>
            </a:r>
            <a:r>
              <a:rPr lang="en-US" spc="-35" dirty="0" smtClean="0">
                <a:latin typeface="Times New Roman"/>
                <a:cs typeface="Times New Roman"/>
              </a:rPr>
              <a:t>B</a:t>
            </a:r>
            <a:r>
              <a:rPr lang="en-US" spc="-15" dirty="0">
                <a:latin typeface="Times New Roman"/>
                <a:cs typeface="Times New Roman"/>
              </a:rPr>
              <a:t>)</a:t>
            </a:r>
            <a:r>
              <a:rPr lang="en-US" spc="20" dirty="0">
                <a:latin typeface="Times New Roman"/>
                <a:cs typeface="Times New Roman"/>
              </a:rPr>
              <a:t>,</a:t>
            </a:r>
            <a:r>
              <a:rPr lang="en-US" dirty="0" smtClean="0">
                <a:latin typeface="Times New Roman"/>
                <a:cs typeface="Times New Roman"/>
              </a:rPr>
              <a:t>G</a:t>
            </a:r>
            <a:r>
              <a:rPr lang="en-US" spc="50" dirty="0" smtClean="0">
                <a:latin typeface="Times New Roman"/>
                <a:cs typeface="Times New Roman"/>
              </a:rPr>
              <a:t>o</a:t>
            </a:r>
            <a:r>
              <a:rPr lang="en-US" dirty="0" smtClean="0">
                <a:latin typeface="Times New Roman"/>
                <a:cs typeface="Times New Roman"/>
              </a:rPr>
              <a:t>v</a:t>
            </a:r>
            <a:r>
              <a:rPr lang="en-US" spc="4" dirty="0" smtClean="0">
                <a:latin typeface="Times New Roman"/>
                <a:cs typeface="Times New Roman"/>
              </a:rPr>
              <a:t>e</a:t>
            </a:r>
            <a:r>
              <a:rPr lang="en-US" spc="30" dirty="0" smtClean="0">
                <a:latin typeface="Times New Roman"/>
                <a:cs typeface="Times New Roman"/>
              </a:rPr>
              <a:t>r</a:t>
            </a:r>
            <a:r>
              <a:rPr lang="en-US" dirty="0" smtClean="0">
                <a:latin typeface="Times New Roman"/>
                <a:cs typeface="Times New Roman"/>
              </a:rPr>
              <a:t>n</a:t>
            </a:r>
            <a:r>
              <a:rPr lang="en-US" spc="-55" dirty="0" smtClean="0">
                <a:latin typeface="Times New Roman"/>
                <a:cs typeface="Times New Roman"/>
              </a:rPr>
              <a:t>m</a:t>
            </a:r>
            <a:r>
              <a:rPr lang="en-US" spc="55" dirty="0" smtClean="0">
                <a:latin typeface="Times New Roman"/>
                <a:cs typeface="Times New Roman"/>
              </a:rPr>
              <a:t>e</a:t>
            </a:r>
            <a:r>
              <a:rPr lang="en-US" spc="-50" dirty="0" smtClean="0">
                <a:latin typeface="Times New Roman"/>
                <a:cs typeface="Times New Roman"/>
              </a:rPr>
              <a:t>n</a:t>
            </a:r>
            <a:r>
              <a:rPr lang="en-US" spc="90" dirty="0" smtClean="0">
                <a:latin typeface="Times New Roman"/>
                <a:cs typeface="Times New Roman"/>
              </a:rPr>
              <a:t>t</a:t>
            </a:r>
            <a:r>
              <a:rPr lang="en-US" spc="-15" dirty="0" smtClean="0">
                <a:latin typeface="Times New Roman"/>
                <a:cs typeface="Times New Roman"/>
              </a:rPr>
              <a:t>-</a:t>
            </a:r>
            <a:r>
              <a:rPr lang="en-US" spc="-4" dirty="0" smtClean="0">
                <a:latin typeface="Times New Roman"/>
                <a:cs typeface="Times New Roman"/>
              </a:rPr>
              <a:t>t</a:t>
            </a:r>
            <a:r>
              <a:rPr lang="en-US" spc="45" dirty="0" smtClean="0">
                <a:latin typeface="Times New Roman"/>
                <a:cs typeface="Times New Roman"/>
              </a:rPr>
              <a:t>o</a:t>
            </a:r>
            <a:r>
              <a:rPr lang="en-US" dirty="0" smtClean="0">
                <a:latin typeface="Times New Roman"/>
                <a:cs typeface="Times New Roman"/>
              </a:rPr>
              <a:t>-Go</a:t>
            </a:r>
            <a:r>
              <a:rPr lang="en-US" spc="-44" dirty="0" smtClean="0">
                <a:latin typeface="Times New Roman"/>
                <a:cs typeface="Times New Roman"/>
              </a:rPr>
              <a:t>v</a:t>
            </a:r>
            <a:r>
              <a:rPr lang="en-US" spc="9" dirty="0" smtClean="0">
                <a:latin typeface="Times New Roman"/>
                <a:cs typeface="Times New Roman"/>
              </a:rPr>
              <a:t>e</a:t>
            </a:r>
            <a:r>
              <a:rPr lang="en-US" spc="-14" dirty="0" smtClean="0">
                <a:latin typeface="Times New Roman"/>
                <a:cs typeface="Times New Roman"/>
              </a:rPr>
              <a:t>r</a:t>
            </a:r>
            <a:r>
              <a:rPr lang="en-US" spc="-50" dirty="0" smtClean="0">
                <a:latin typeface="Times New Roman"/>
                <a:cs typeface="Times New Roman"/>
              </a:rPr>
              <a:t>n</a:t>
            </a:r>
            <a:r>
              <a:rPr lang="en-US" spc="-100" dirty="0" smtClean="0">
                <a:latin typeface="Times New Roman"/>
                <a:cs typeface="Times New Roman"/>
              </a:rPr>
              <a:t>m</a:t>
            </a:r>
            <a:r>
              <a:rPr lang="en-US" spc="54" dirty="0" smtClean="0">
                <a:latin typeface="Times New Roman"/>
                <a:cs typeface="Times New Roman"/>
              </a:rPr>
              <a:t>e</a:t>
            </a:r>
            <a:r>
              <a:rPr lang="en-US" spc="-50" dirty="0" smtClean="0">
                <a:latin typeface="Times New Roman"/>
                <a:cs typeface="Times New Roman"/>
              </a:rPr>
              <a:t>n</a:t>
            </a:r>
            <a:r>
              <a:rPr lang="en-US" spc="39" dirty="0" smtClean="0">
                <a:latin typeface="Times New Roman"/>
                <a:cs typeface="Times New Roman"/>
              </a:rPr>
              <a:t>t</a:t>
            </a:r>
            <a:r>
              <a:rPr lang="en-US" dirty="0">
                <a:latin typeface="Times New Roman"/>
                <a:cs typeface="Times New Roman"/>
              </a:rPr>
              <a:t>(</a:t>
            </a:r>
            <a:r>
              <a:rPr lang="en-US" spc="401" dirty="0">
                <a:latin typeface="Times New Roman"/>
                <a:cs typeface="Times New Roman"/>
              </a:rPr>
              <a:t> </a:t>
            </a:r>
            <a:r>
              <a:rPr lang="en-US" dirty="0">
                <a:latin typeface="Times New Roman"/>
                <a:cs typeface="Times New Roman"/>
              </a:rPr>
              <a:t>G2</a:t>
            </a:r>
            <a:r>
              <a:rPr lang="en-US" spc="9" dirty="0">
                <a:latin typeface="Times New Roman"/>
                <a:cs typeface="Times New Roman"/>
              </a:rPr>
              <a:t>G</a:t>
            </a:r>
            <a:r>
              <a:rPr lang="en-US" dirty="0">
                <a:latin typeface="Times New Roman"/>
                <a:cs typeface="Times New Roman"/>
              </a:rPr>
              <a:t>)</a:t>
            </a:r>
            <a:r>
              <a:rPr lang="en-US" spc="72" dirty="0">
                <a:latin typeface="Times New Roman"/>
                <a:cs typeface="Times New Roman"/>
              </a:rPr>
              <a:t> </a:t>
            </a:r>
            <a:r>
              <a:rPr lang="en-US" spc="9" dirty="0">
                <a:latin typeface="Times New Roman"/>
                <a:cs typeface="Times New Roman"/>
              </a:rPr>
              <a:t>a</a:t>
            </a:r>
            <a:r>
              <a:rPr lang="en-US" dirty="0">
                <a:latin typeface="Times New Roman"/>
                <a:cs typeface="Times New Roman"/>
              </a:rPr>
              <a:t>s</a:t>
            </a:r>
            <a:r>
              <a:rPr lang="en-US" spc="22" dirty="0">
                <a:latin typeface="Times New Roman"/>
                <a:cs typeface="Times New Roman"/>
              </a:rPr>
              <a:t> </a:t>
            </a:r>
            <a:r>
              <a:rPr lang="en-US" dirty="0">
                <a:latin typeface="Times New Roman"/>
                <a:cs typeface="Times New Roman"/>
              </a:rPr>
              <a:t>w</a:t>
            </a:r>
            <a:r>
              <a:rPr lang="en-US" spc="14" dirty="0">
                <a:latin typeface="Times New Roman"/>
                <a:cs typeface="Times New Roman"/>
              </a:rPr>
              <a:t>e</a:t>
            </a:r>
            <a:r>
              <a:rPr lang="en-US" spc="-54" dirty="0">
                <a:latin typeface="Times New Roman"/>
                <a:cs typeface="Times New Roman"/>
              </a:rPr>
              <a:t>l</a:t>
            </a:r>
            <a:r>
              <a:rPr lang="en-US" dirty="0">
                <a:latin typeface="Times New Roman"/>
                <a:cs typeface="Times New Roman"/>
              </a:rPr>
              <a:t>l</a:t>
            </a:r>
            <a:r>
              <a:rPr lang="en-US" spc="117" dirty="0">
                <a:latin typeface="Times New Roman"/>
                <a:cs typeface="Times New Roman"/>
              </a:rPr>
              <a:t> </a:t>
            </a:r>
            <a:r>
              <a:rPr lang="en-US" spc="9" dirty="0">
                <a:latin typeface="Times New Roman"/>
                <a:cs typeface="Times New Roman"/>
              </a:rPr>
              <a:t>a</a:t>
            </a:r>
            <a:r>
              <a:rPr lang="en-US" dirty="0">
                <a:latin typeface="Times New Roman"/>
                <a:cs typeface="Times New Roman"/>
              </a:rPr>
              <a:t>s</a:t>
            </a:r>
            <a:r>
              <a:rPr lang="en-US" spc="22" dirty="0">
                <a:latin typeface="Times New Roman"/>
                <a:cs typeface="Times New Roman"/>
              </a:rPr>
              <a:t> </a:t>
            </a:r>
            <a:r>
              <a:rPr lang="en-US" dirty="0">
                <a:latin typeface="Times New Roman"/>
                <a:cs typeface="Times New Roman"/>
              </a:rPr>
              <a:t>b</a:t>
            </a:r>
            <a:r>
              <a:rPr lang="en-US" spc="4" dirty="0">
                <a:latin typeface="Times New Roman"/>
                <a:cs typeface="Times New Roman"/>
              </a:rPr>
              <a:t>a</a:t>
            </a:r>
            <a:r>
              <a:rPr lang="en-US" spc="9" dirty="0">
                <a:latin typeface="Times New Roman"/>
                <a:cs typeface="Times New Roman"/>
              </a:rPr>
              <a:t>c</a:t>
            </a:r>
            <a:r>
              <a:rPr lang="en-US" dirty="0">
                <a:latin typeface="Times New Roman"/>
                <a:cs typeface="Times New Roman"/>
              </a:rPr>
              <a:t>k</a:t>
            </a:r>
            <a:r>
              <a:rPr lang="en-US" spc="81" dirty="0">
                <a:latin typeface="Times New Roman"/>
                <a:cs typeface="Times New Roman"/>
              </a:rPr>
              <a:t> </a:t>
            </a:r>
            <a:r>
              <a:rPr lang="en-US" dirty="0">
                <a:latin typeface="Times New Roman"/>
                <a:cs typeface="Times New Roman"/>
              </a:rPr>
              <a:t>o</a:t>
            </a:r>
            <a:r>
              <a:rPr lang="en-US" spc="-64" dirty="0">
                <a:latin typeface="Times New Roman"/>
                <a:cs typeface="Times New Roman"/>
              </a:rPr>
              <a:t>ff</a:t>
            </a:r>
            <a:r>
              <a:rPr lang="en-US" spc="-54" dirty="0">
                <a:latin typeface="Times New Roman"/>
                <a:cs typeface="Times New Roman"/>
              </a:rPr>
              <a:t>i</a:t>
            </a:r>
            <a:r>
              <a:rPr lang="en-US" spc="9" dirty="0">
                <a:latin typeface="Times New Roman"/>
                <a:cs typeface="Times New Roman"/>
              </a:rPr>
              <a:t>c</a:t>
            </a:r>
            <a:r>
              <a:rPr lang="en-US" dirty="0">
                <a:latin typeface="Times New Roman"/>
                <a:cs typeface="Times New Roman"/>
              </a:rPr>
              <a:t>e</a:t>
            </a:r>
            <a:r>
              <a:rPr lang="en-US" spc="243" dirty="0">
                <a:latin typeface="Times New Roman"/>
                <a:cs typeface="Times New Roman"/>
              </a:rPr>
              <a:t> </a:t>
            </a:r>
            <a:r>
              <a:rPr lang="en-US" dirty="0">
                <a:latin typeface="Times New Roman"/>
                <a:cs typeface="Times New Roman"/>
              </a:rPr>
              <a:t>p</a:t>
            </a:r>
            <a:r>
              <a:rPr lang="en-US" spc="-14" dirty="0">
                <a:latin typeface="Times New Roman"/>
                <a:cs typeface="Times New Roman"/>
              </a:rPr>
              <a:t>r</a:t>
            </a:r>
            <a:r>
              <a:rPr lang="en-US" dirty="0">
                <a:latin typeface="Times New Roman"/>
                <a:cs typeface="Times New Roman"/>
              </a:rPr>
              <a:t>o</a:t>
            </a:r>
            <a:r>
              <a:rPr lang="en-US" spc="4" dirty="0">
                <a:latin typeface="Times New Roman"/>
                <a:cs typeface="Times New Roman"/>
              </a:rPr>
              <a:t>c</a:t>
            </a:r>
            <a:r>
              <a:rPr lang="en-US" spc="9" dirty="0">
                <a:latin typeface="Times New Roman"/>
                <a:cs typeface="Times New Roman"/>
              </a:rPr>
              <a:t>e</a:t>
            </a:r>
            <a:r>
              <a:rPr lang="en-US" spc="14" dirty="0">
                <a:latin typeface="Times New Roman"/>
                <a:cs typeface="Times New Roman"/>
              </a:rPr>
              <a:t>ss</a:t>
            </a:r>
            <a:r>
              <a:rPr lang="en-US" spc="9" dirty="0">
                <a:latin typeface="Times New Roman"/>
                <a:cs typeface="Times New Roman"/>
              </a:rPr>
              <a:t>e</a:t>
            </a:r>
            <a:r>
              <a:rPr lang="en-US" dirty="0">
                <a:latin typeface="Times New Roman"/>
                <a:cs typeface="Times New Roman"/>
              </a:rPr>
              <a:t>s</a:t>
            </a:r>
            <a:r>
              <a:rPr lang="en-US" spc="105" dirty="0">
                <a:latin typeface="Times New Roman"/>
                <a:cs typeface="Times New Roman"/>
              </a:rPr>
              <a:t> </a:t>
            </a:r>
            <a:r>
              <a:rPr lang="en-US" spc="9" dirty="0">
                <a:latin typeface="Times New Roman"/>
                <a:cs typeface="Times New Roman"/>
              </a:rPr>
              <a:t>a</a:t>
            </a:r>
            <a:r>
              <a:rPr lang="en-US" spc="-50" dirty="0">
                <a:latin typeface="Times New Roman"/>
                <a:cs typeface="Times New Roman"/>
              </a:rPr>
              <a:t>n</a:t>
            </a:r>
            <a:r>
              <a:rPr lang="en-US" dirty="0">
                <a:latin typeface="Times New Roman"/>
                <a:cs typeface="Times New Roman"/>
              </a:rPr>
              <a:t>d </a:t>
            </a:r>
            <a:r>
              <a:rPr lang="en-US" spc="-54" dirty="0" smtClean="0">
                <a:latin typeface="Times New Roman"/>
                <a:cs typeface="Times New Roman"/>
              </a:rPr>
              <a:t>i</a:t>
            </a:r>
            <a:r>
              <a:rPr lang="en-US" spc="-50" dirty="0" smtClean="0">
                <a:latin typeface="Times New Roman"/>
                <a:cs typeface="Times New Roman"/>
              </a:rPr>
              <a:t>n</a:t>
            </a:r>
            <a:r>
              <a:rPr lang="en-US" dirty="0" smtClean="0">
                <a:latin typeface="Times New Roman"/>
                <a:cs typeface="Times New Roman"/>
              </a:rPr>
              <a:t>te</a:t>
            </a:r>
            <a:r>
              <a:rPr lang="en-US" spc="-9" dirty="0" smtClean="0">
                <a:latin typeface="Times New Roman"/>
                <a:cs typeface="Times New Roman"/>
              </a:rPr>
              <a:t>r</a:t>
            </a:r>
            <a:r>
              <a:rPr lang="en-US" spc="9" dirty="0" smtClean="0">
                <a:latin typeface="Times New Roman"/>
                <a:cs typeface="Times New Roman"/>
              </a:rPr>
              <a:t>ac</a:t>
            </a:r>
            <a:r>
              <a:rPr lang="en-US" dirty="0" smtClean="0">
                <a:latin typeface="Times New Roman"/>
                <a:cs typeface="Times New Roman"/>
              </a:rPr>
              <a:t>t</a:t>
            </a:r>
            <a:r>
              <a:rPr lang="en-US" spc="-59" dirty="0" smtClean="0">
                <a:latin typeface="Times New Roman"/>
                <a:cs typeface="Times New Roman"/>
              </a:rPr>
              <a:t>i</a:t>
            </a:r>
            <a:r>
              <a:rPr lang="en-US" dirty="0" smtClean="0">
                <a:latin typeface="Times New Roman"/>
                <a:cs typeface="Times New Roman"/>
              </a:rPr>
              <a:t>o</a:t>
            </a:r>
            <a:r>
              <a:rPr lang="en-US" spc="-50" dirty="0" smtClean="0">
                <a:latin typeface="Times New Roman"/>
                <a:cs typeface="Times New Roman"/>
              </a:rPr>
              <a:t>n</a:t>
            </a:r>
            <a:r>
              <a:rPr lang="en-US" dirty="0" smtClean="0">
                <a:latin typeface="Times New Roman"/>
                <a:cs typeface="Times New Roman"/>
              </a:rPr>
              <a:t>s</a:t>
            </a:r>
            <a:r>
              <a:rPr lang="en-US" spc="367" dirty="0" smtClean="0">
                <a:latin typeface="Times New Roman"/>
                <a:cs typeface="Times New Roman"/>
              </a:rPr>
              <a:t> </a:t>
            </a:r>
            <a:r>
              <a:rPr lang="en-US" dirty="0">
                <a:latin typeface="Times New Roman"/>
                <a:cs typeface="Times New Roman"/>
              </a:rPr>
              <a:t>w</a:t>
            </a:r>
            <a:r>
              <a:rPr lang="en-US" spc="-44" dirty="0">
                <a:latin typeface="Times New Roman"/>
                <a:cs typeface="Times New Roman"/>
              </a:rPr>
              <a:t>i</a:t>
            </a:r>
            <a:r>
              <a:rPr lang="en-US" dirty="0">
                <a:latin typeface="Times New Roman"/>
                <a:cs typeface="Times New Roman"/>
              </a:rPr>
              <a:t>t</a:t>
            </a:r>
            <a:r>
              <a:rPr lang="en-US" spc="-54" dirty="0">
                <a:latin typeface="Times New Roman"/>
                <a:cs typeface="Times New Roman"/>
              </a:rPr>
              <a:t>hi</a:t>
            </a:r>
            <a:r>
              <a:rPr lang="en-US" dirty="0">
                <a:latin typeface="Times New Roman"/>
                <a:cs typeface="Times New Roman"/>
              </a:rPr>
              <a:t>n</a:t>
            </a:r>
            <a:r>
              <a:rPr lang="en-US" spc="290"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9" dirty="0">
                <a:latin typeface="Times New Roman"/>
                <a:cs typeface="Times New Roman"/>
              </a:rPr>
              <a:t>e</a:t>
            </a:r>
            <a:r>
              <a:rPr lang="en-US" spc="-50" dirty="0">
                <a:latin typeface="Times New Roman"/>
                <a:cs typeface="Times New Roman"/>
              </a:rPr>
              <a:t>n</a:t>
            </a:r>
            <a:r>
              <a:rPr lang="en-US" dirty="0">
                <a:latin typeface="Times New Roman"/>
                <a:cs typeface="Times New Roman"/>
              </a:rPr>
              <a:t>t</a:t>
            </a:r>
            <a:r>
              <a:rPr lang="en-US" spc="-59" dirty="0">
                <a:latin typeface="Times New Roman"/>
                <a:cs typeface="Times New Roman"/>
              </a:rPr>
              <a:t>i</a:t>
            </a:r>
            <a:r>
              <a:rPr lang="en-US" spc="-14" dirty="0">
                <a:latin typeface="Times New Roman"/>
                <a:cs typeface="Times New Roman"/>
              </a:rPr>
              <a:t>r</a:t>
            </a:r>
            <a:r>
              <a:rPr lang="en-US" dirty="0">
                <a:latin typeface="Times New Roman"/>
                <a:cs typeface="Times New Roman"/>
              </a:rPr>
              <a:t>e</a:t>
            </a:r>
            <a:r>
              <a:rPr lang="en-US" spc="242" dirty="0">
                <a:latin typeface="Times New Roman"/>
                <a:cs typeface="Times New Roman"/>
              </a:rPr>
              <a:t> </a:t>
            </a:r>
            <a:r>
              <a:rPr lang="en-US" spc="-50" dirty="0">
                <a:latin typeface="Times New Roman"/>
                <a:cs typeface="Times New Roman"/>
              </a:rPr>
              <a:t>g</a:t>
            </a:r>
            <a:r>
              <a:rPr lang="en-US" dirty="0">
                <a:latin typeface="Times New Roman"/>
                <a:cs typeface="Times New Roman"/>
              </a:rPr>
              <a:t>o</a:t>
            </a:r>
            <a:r>
              <a:rPr lang="en-US" spc="-50"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n</a:t>
            </a:r>
            <a:r>
              <a:rPr lang="en-US" spc="-104" dirty="0">
                <a:latin typeface="Times New Roman"/>
                <a:cs typeface="Times New Roman"/>
              </a:rPr>
              <a:t>m</a:t>
            </a:r>
            <a:r>
              <a:rPr lang="en-US" spc="54" dirty="0">
                <a:latin typeface="Times New Roman"/>
                <a:cs typeface="Times New Roman"/>
              </a:rPr>
              <a:t>e</a:t>
            </a:r>
            <a:r>
              <a:rPr lang="en-US" spc="-50" dirty="0">
                <a:latin typeface="Times New Roman"/>
                <a:cs typeface="Times New Roman"/>
              </a:rPr>
              <a:t>n</a:t>
            </a:r>
            <a:r>
              <a:rPr lang="en-US" dirty="0">
                <a:latin typeface="Times New Roman"/>
                <a:cs typeface="Times New Roman"/>
              </a:rPr>
              <a:t>t</a:t>
            </a:r>
            <a:r>
              <a:rPr lang="en-US" spc="396"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spc="9" dirty="0">
                <a:latin typeface="Times New Roman"/>
                <a:cs typeface="Times New Roman"/>
              </a:rPr>
              <a:t>a</a:t>
            </a:r>
            <a:r>
              <a:rPr lang="en-US" spc="-100" dirty="0">
                <a:latin typeface="Times New Roman"/>
                <a:cs typeface="Times New Roman"/>
              </a:rPr>
              <a:t>m</a:t>
            </a:r>
            <a:r>
              <a:rPr lang="en-US" dirty="0">
                <a:latin typeface="Times New Roman"/>
                <a:cs typeface="Times New Roman"/>
              </a:rPr>
              <a:t>e</a:t>
            </a:r>
            <a:r>
              <a:rPr lang="en-US" spc="243" dirty="0">
                <a:latin typeface="Times New Roman"/>
                <a:cs typeface="Times New Roman"/>
              </a:rPr>
              <a:t> </a:t>
            </a:r>
            <a:r>
              <a:rPr lang="en-US" dirty="0">
                <a:latin typeface="Times New Roman"/>
                <a:cs typeface="Times New Roman"/>
              </a:rPr>
              <a:t>wo</a:t>
            </a:r>
            <a:r>
              <a:rPr lang="en-US" spc="-10" dirty="0">
                <a:latin typeface="Times New Roman"/>
                <a:cs typeface="Times New Roman"/>
              </a:rPr>
              <a:t>r</a:t>
            </a:r>
            <a:r>
              <a:rPr lang="en-US" dirty="0">
                <a:latin typeface="Times New Roman"/>
                <a:cs typeface="Times New Roman"/>
              </a:rPr>
              <a:t>k. </a:t>
            </a:r>
          </a:p>
          <a:p>
            <a:pPr marL="12700">
              <a:lnSpc>
                <a:spcPts val="3162"/>
              </a:lnSpc>
              <a:spcBef>
                <a:spcPts val="199"/>
              </a:spcBef>
            </a:pPr>
            <a:r>
              <a:rPr lang="en-US" spc="-19" dirty="0">
                <a:latin typeface="Times New Roman"/>
                <a:cs typeface="Times New Roman"/>
              </a:rPr>
              <a:t>T</a:t>
            </a:r>
            <a:r>
              <a:rPr lang="en-US" spc="-50" dirty="0">
                <a:latin typeface="Times New Roman"/>
                <a:cs typeface="Times New Roman"/>
              </a:rPr>
              <a:t>h</a:t>
            </a:r>
            <a:r>
              <a:rPr lang="en-US" spc="-14" dirty="0">
                <a:latin typeface="Times New Roman"/>
                <a:cs typeface="Times New Roman"/>
              </a:rPr>
              <a:t>r</a:t>
            </a:r>
            <a:r>
              <a:rPr lang="en-US" dirty="0">
                <a:latin typeface="Times New Roman"/>
                <a:cs typeface="Times New Roman"/>
              </a:rPr>
              <a:t>o</a:t>
            </a:r>
            <a:r>
              <a:rPr lang="en-US" spc="-50" dirty="0">
                <a:latin typeface="Times New Roman"/>
                <a:cs typeface="Times New Roman"/>
              </a:rPr>
              <a:t>u</a:t>
            </a:r>
            <a:r>
              <a:rPr lang="en-US" dirty="0">
                <a:latin typeface="Times New Roman"/>
                <a:cs typeface="Times New Roman"/>
              </a:rPr>
              <a:t>gh</a:t>
            </a:r>
            <a:r>
              <a:rPr lang="en-US" spc="314"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29" dirty="0">
                <a:latin typeface="Times New Roman"/>
                <a:cs typeface="Times New Roman"/>
              </a:rPr>
              <a:t>e</a:t>
            </a:r>
            <a:r>
              <a:rPr lang="en-US" spc="-14" dirty="0">
                <a:latin typeface="Times New Roman"/>
                <a:cs typeface="Times New Roman"/>
              </a:rPr>
              <a:t>-</a:t>
            </a:r>
            <a:r>
              <a:rPr lang="en-US" dirty="0">
                <a:latin typeface="Times New Roman"/>
                <a:cs typeface="Times New Roman"/>
              </a:rPr>
              <a:t>Go</a:t>
            </a:r>
            <a:r>
              <a:rPr lang="en-US" spc="-44"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spc="-50" dirty="0">
                <a:latin typeface="Times New Roman"/>
                <a:cs typeface="Times New Roman"/>
              </a:rPr>
              <a:t>n</a:t>
            </a:r>
            <a:r>
              <a:rPr lang="en-US" spc="9" dirty="0">
                <a:latin typeface="Times New Roman"/>
                <a:cs typeface="Times New Roman"/>
              </a:rPr>
              <a:t>a</a:t>
            </a:r>
            <a:r>
              <a:rPr lang="en-US" spc="-50" dirty="0">
                <a:latin typeface="Times New Roman"/>
                <a:cs typeface="Times New Roman"/>
              </a:rPr>
              <a:t>n</a:t>
            </a:r>
            <a:r>
              <a:rPr lang="en-US" spc="9" dirty="0">
                <a:latin typeface="Times New Roman"/>
                <a:cs typeface="Times New Roman"/>
              </a:rPr>
              <a:t>ce</a:t>
            </a:r>
            <a:r>
              <a:rPr lang="en-US" dirty="0">
                <a:latin typeface="Times New Roman"/>
                <a:cs typeface="Times New Roman"/>
              </a:rPr>
              <a:t>,</a:t>
            </a:r>
            <a:r>
              <a:rPr lang="en-US" spc="355"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18" dirty="0">
                <a:latin typeface="Times New Roman"/>
                <a:cs typeface="Times New Roman"/>
              </a:rPr>
              <a:t> </a:t>
            </a:r>
            <a:r>
              <a:rPr lang="en-US" spc="-50" dirty="0">
                <a:latin typeface="Times New Roman"/>
                <a:cs typeface="Times New Roman"/>
              </a:rPr>
              <a:t>g</a:t>
            </a:r>
            <a:r>
              <a:rPr lang="en-US" dirty="0">
                <a:latin typeface="Times New Roman"/>
                <a:cs typeface="Times New Roman"/>
              </a:rPr>
              <a:t>o</a:t>
            </a:r>
            <a:r>
              <a:rPr lang="en-US" spc="-50" dirty="0">
                <a:latin typeface="Times New Roman"/>
                <a:cs typeface="Times New Roman"/>
              </a:rPr>
              <a:t>v</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n</a:t>
            </a:r>
            <a:r>
              <a:rPr lang="en-US" spc="-104" dirty="0">
                <a:latin typeface="Times New Roman"/>
                <a:cs typeface="Times New Roman"/>
              </a:rPr>
              <a:t>m</a:t>
            </a:r>
            <a:r>
              <a:rPr lang="en-US" spc="54" dirty="0">
                <a:latin typeface="Times New Roman"/>
                <a:cs typeface="Times New Roman"/>
              </a:rPr>
              <a:t>e</a:t>
            </a:r>
            <a:r>
              <a:rPr lang="en-US" spc="-50" dirty="0">
                <a:latin typeface="Times New Roman"/>
                <a:cs typeface="Times New Roman"/>
              </a:rPr>
              <a:t>n</a:t>
            </a:r>
            <a:r>
              <a:rPr lang="en-US" dirty="0">
                <a:latin typeface="Times New Roman"/>
                <a:cs typeface="Times New Roman"/>
              </a:rPr>
              <a:t>t</a:t>
            </a:r>
            <a:r>
              <a:rPr lang="en-US" spc="396" dirty="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14" dirty="0">
                <a:latin typeface="Times New Roman"/>
                <a:cs typeface="Times New Roman"/>
              </a:rPr>
              <a:t>r</a:t>
            </a:r>
            <a:r>
              <a:rPr lang="en-US" spc="-50" dirty="0">
                <a:latin typeface="Times New Roman"/>
                <a:cs typeface="Times New Roman"/>
              </a:rPr>
              <a:t>v</a:t>
            </a:r>
            <a:r>
              <a:rPr lang="en-US" spc="-54" dirty="0">
                <a:latin typeface="Times New Roman"/>
                <a:cs typeface="Times New Roman"/>
              </a:rPr>
              <a:t>i</a:t>
            </a:r>
            <a:r>
              <a:rPr lang="en-US" spc="9" dirty="0">
                <a:latin typeface="Times New Roman"/>
                <a:cs typeface="Times New Roman"/>
              </a:rPr>
              <a:t>ce</a:t>
            </a:r>
            <a:r>
              <a:rPr lang="en-US" dirty="0">
                <a:latin typeface="Times New Roman"/>
                <a:cs typeface="Times New Roman"/>
              </a:rPr>
              <a:t>s</a:t>
            </a:r>
            <a:r>
              <a:rPr lang="en-US" spc="183" dirty="0">
                <a:latin typeface="Times New Roman"/>
                <a:cs typeface="Times New Roman"/>
              </a:rPr>
              <a:t> </a:t>
            </a:r>
            <a:r>
              <a:rPr lang="en-US" dirty="0">
                <a:latin typeface="Times New Roman"/>
                <a:cs typeface="Times New Roman"/>
              </a:rPr>
              <a:t>w</a:t>
            </a:r>
            <a:r>
              <a:rPr lang="en-US" spc="-44" dirty="0">
                <a:latin typeface="Times New Roman"/>
                <a:cs typeface="Times New Roman"/>
              </a:rPr>
              <a:t>i</a:t>
            </a:r>
            <a:r>
              <a:rPr lang="en-US" spc="-54" dirty="0">
                <a:latin typeface="Times New Roman"/>
                <a:cs typeface="Times New Roman"/>
              </a:rPr>
              <a:t>l</a:t>
            </a:r>
            <a:r>
              <a:rPr lang="en-US" dirty="0">
                <a:latin typeface="Times New Roman"/>
                <a:cs typeface="Times New Roman"/>
              </a:rPr>
              <a:t>l</a:t>
            </a:r>
            <a:r>
              <a:rPr lang="en-US" spc="162" dirty="0">
                <a:latin typeface="Times New Roman"/>
                <a:cs typeface="Times New Roman"/>
              </a:rPr>
              <a:t> </a:t>
            </a:r>
            <a:r>
              <a:rPr lang="en-US" dirty="0">
                <a:latin typeface="Times New Roman"/>
                <a:cs typeface="Times New Roman"/>
              </a:rPr>
              <a:t>be </a:t>
            </a:r>
            <a:r>
              <a:rPr lang="en-US" spc="-100" dirty="0" smtClean="0">
                <a:latin typeface="Times New Roman"/>
                <a:cs typeface="Times New Roman"/>
              </a:rPr>
              <a:t>m</a:t>
            </a:r>
            <a:r>
              <a:rPr lang="en-US" spc="9" dirty="0" smtClean="0">
                <a:latin typeface="Times New Roman"/>
                <a:cs typeface="Times New Roman"/>
              </a:rPr>
              <a:t>a</a:t>
            </a:r>
            <a:r>
              <a:rPr lang="en-US" dirty="0" smtClean="0">
                <a:latin typeface="Times New Roman"/>
                <a:cs typeface="Times New Roman"/>
              </a:rPr>
              <a:t>de</a:t>
            </a:r>
            <a:r>
              <a:rPr lang="en-US" spc="189" dirty="0" smtClean="0">
                <a:latin typeface="Times New Roman"/>
                <a:cs typeface="Times New Roman"/>
              </a:rPr>
              <a:t> </a:t>
            </a:r>
            <a:r>
              <a:rPr lang="en-US" spc="9" dirty="0">
                <a:latin typeface="Times New Roman"/>
                <a:cs typeface="Times New Roman"/>
              </a:rPr>
              <a:t>a</a:t>
            </a:r>
            <a:r>
              <a:rPr lang="en-US" spc="-50" dirty="0">
                <a:latin typeface="Times New Roman"/>
                <a:cs typeface="Times New Roman"/>
              </a:rPr>
              <a:t>v</a:t>
            </a:r>
            <a:r>
              <a:rPr lang="en-US" spc="9" dirty="0">
                <a:latin typeface="Times New Roman"/>
                <a:cs typeface="Times New Roman"/>
              </a:rPr>
              <a:t>a</a:t>
            </a:r>
            <a:r>
              <a:rPr lang="en-US" spc="-54" dirty="0">
                <a:latin typeface="Times New Roman"/>
                <a:cs typeface="Times New Roman"/>
              </a:rPr>
              <a:t>il</a:t>
            </a:r>
            <a:r>
              <a:rPr lang="en-US" spc="9" dirty="0">
                <a:latin typeface="Times New Roman"/>
                <a:cs typeface="Times New Roman"/>
              </a:rPr>
              <a:t>a</a:t>
            </a:r>
            <a:r>
              <a:rPr lang="en-US" dirty="0">
                <a:latin typeface="Times New Roman"/>
                <a:cs typeface="Times New Roman"/>
              </a:rPr>
              <a:t>b</a:t>
            </a:r>
            <a:r>
              <a:rPr lang="en-US" spc="-54" dirty="0">
                <a:latin typeface="Times New Roman"/>
                <a:cs typeface="Times New Roman"/>
              </a:rPr>
              <a:t>l</a:t>
            </a:r>
            <a:r>
              <a:rPr lang="en-US" dirty="0">
                <a:latin typeface="Times New Roman"/>
                <a:cs typeface="Times New Roman"/>
              </a:rPr>
              <a:t>e</a:t>
            </a:r>
            <a:r>
              <a:rPr lang="en-US" spc="279" dirty="0">
                <a:latin typeface="Times New Roman"/>
                <a:cs typeface="Times New Roman"/>
              </a:rPr>
              <a:t> </a:t>
            </a:r>
            <a:r>
              <a:rPr lang="en-US" dirty="0">
                <a:latin typeface="Times New Roman"/>
                <a:cs typeface="Times New Roman"/>
              </a:rPr>
              <a:t>to</a:t>
            </a:r>
            <a:r>
              <a:rPr lang="en-US" spc="46"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18" dirty="0">
                <a:latin typeface="Times New Roman"/>
                <a:cs typeface="Times New Roman"/>
              </a:rPr>
              <a:t> </a:t>
            </a:r>
            <a:r>
              <a:rPr lang="en-US" spc="9" dirty="0">
                <a:latin typeface="Times New Roman"/>
                <a:cs typeface="Times New Roman"/>
              </a:rPr>
              <a:t>c</a:t>
            </a:r>
            <a:r>
              <a:rPr lang="en-US" spc="-54" dirty="0">
                <a:latin typeface="Times New Roman"/>
                <a:cs typeface="Times New Roman"/>
              </a:rPr>
              <a:t>i</a:t>
            </a:r>
            <a:r>
              <a:rPr lang="en-US" dirty="0">
                <a:latin typeface="Times New Roman"/>
                <a:cs typeface="Times New Roman"/>
              </a:rPr>
              <a:t>t</a:t>
            </a:r>
            <a:r>
              <a:rPr lang="en-US" spc="-59" dirty="0">
                <a:latin typeface="Times New Roman"/>
                <a:cs typeface="Times New Roman"/>
              </a:rPr>
              <a:t>i</a:t>
            </a:r>
            <a:r>
              <a:rPr lang="en-US" spc="9" dirty="0">
                <a:latin typeface="Times New Roman"/>
                <a:cs typeface="Times New Roman"/>
              </a:rPr>
              <a:t>ze</a:t>
            </a:r>
            <a:r>
              <a:rPr lang="en-US" spc="-50" dirty="0">
                <a:latin typeface="Times New Roman"/>
                <a:cs typeface="Times New Roman"/>
              </a:rPr>
              <a:t>n</a:t>
            </a:r>
            <a:r>
              <a:rPr lang="en-US" dirty="0">
                <a:latin typeface="Times New Roman"/>
                <a:cs typeface="Times New Roman"/>
              </a:rPr>
              <a:t>s</a:t>
            </a:r>
            <a:r>
              <a:rPr lang="en-US" spc="228" dirty="0">
                <a:latin typeface="Times New Roman"/>
                <a:cs typeface="Times New Roman"/>
              </a:rPr>
              <a:t> </a:t>
            </a:r>
            <a:r>
              <a:rPr lang="en-US" spc="-54" dirty="0">
                <a:latin typeface="Times New Roman"/>
                <a:cs typeface="Times New Roman"/>
              </a:rPr>
              <a:t>i</a:t>
            </a:r>
            <a:r>
              <a:rPr lang="en-US" dirty="0">
                <a:latin typeface="Times New Roman"/>
                <a:cs typeface="Times New Roman"/>
              </a:rPr>
              <a:t>n</a:t>
            </a:r>
            <a:r>
              <a:rPr lang="en-US" spc="96" dirty="0">
                <a:latin typeface="Times New Roman"/>
                <a:cs typeface="Times New Roman"/>
              </a:rPr>
              <a:t> </a:t>
            </a:r>
            <a:r>
              <a:rPr lang="en-US" dirty="0">
                <a:latin typeface="Times New Roman"/>
                <a:cs typeface="Times New Roman"/>
              </a:rPr>
              <a:t>a</a:t>
            </a:r>
            <a:r>
              <a:rPr lang="en-US" spc="2"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50" dirty="0">
                <a:latin typeface="Times New Roman"/>
                <a:cs typeface="Times New Roman"/>
              </a:rPr>
              <a:t>nv</a:t>
            </a:r>
            <a:r>
              <a:rPr lang="en-US" spc="9" dirty="0">
                <a:latin typeface="Times New Roman"/>
                <a:cs typeface="Times New Roman"/>
              </a:rPr>
              <a:t>e</a:t>
            </a:r>
            <a:r>
              <a:rPr lang="en-US" spc="-50" dirty="0">
                <a:latin typeface="Times New Roman"/>
                <a:cs typeface="Times New Roman"/>
              </a:rPr>
              <a:t>n</a:t>
            </a:r>
            <a:r>
              <a:rPr lang="en-US" spc="-54" dirty="0">
                <a:latin typeface="Times New Roman"/>
                <a:cs typeface="Times New Roman"/>
              </a:rPr>
              <a:t>i</a:t>
            </a:r>
            <a:r>
              <a:rPr lang="en-US" spc="9" dirty="0">
                <a:latin typeface="Times New Roman"/>
                <a:cs typeface="Times New Roman"/>
              </a:rPr>
              <a:t>e</a:t>
            </a:r>
            <a:r>
              <a:rPr lang="en-US" dirty="0">
                <a:latin typeface="Times New Roman"/>
                <a:cs typeface="Times New Roman"/>
              </a:rPr>
              <a:t>nt,</a:t>
            </a:r>
            <a:r>
              <a:rPr lang="en-US" spc="362" dirty="0">
                <a:latin typeface="Times New Roman"/>
                <a:cs typeface="Times New Roman"/>
              </a:rPr>
              <a:t> </a:t>
            </a:r>
            <a:r>
              <a:rPr lang="en-US" spc="9" dirty="0">
                <a:latin typeface="Times New Roman"/>
                <a:cs typeface="Times New Roman"/>
              </a:rPr>
              <a:t>e</a:t>
            </a:r>
            <a:r>
              <a:rPr lang="en-US" spc="-64" dirty="0">
                <a:latin typeface="Times New Roman"/>
                <a:cs typeface="Times New Roman"/>
              </a:rPr>
              <a:t>ff</a:t>
            </a:r>
            <a:r>
              <a:rPr lang="en-US" spc="-54" dirty="0">
                <a:latin typeface="Times New Roman"/>
                <a:cs typeface="Times New Roman"/>
              </a:rPr>
              <a:t>i</a:t>
            </a:r>
            <a:r>
              <a:rPr lang="en-US" spc="9" dirty="0">
                <a:latin typeface="Times New Roman"/>
                <a:cs typeface="Times New Roman"/>
              </a:rPr>
              <a:t>c</a:t>
            </a:r>
            <a:r>
              <a:rPr lang="en-US" spc="-54" dirty="0">
                <a:latin typeface="Times New Roman"/>
                <a:cs typeface="Times New Roman"/>
              </a:rPr>
              <a:t>i</a:t>
            </a:r>
            <a:r>
              <a:rPr lang="en-US" spc="54" dirty="0">
                <a:latin typeface="Times New Roman"/>
                <a:cs typeface="Times New Roman"/>
              </a:rPr>
              <a:t>e</a:t>
            </a:r>
            <a:r>
              <a:rPr lang="en-US" spc="-50" dirty="0">
                <a:latin typeface="Times New Roman"/>
                <a:cs typeface="Times New Roman"/>
              </a:rPr>
              <a:t>n</a:t>
            </a:r>
            <a:r>
              <a:rPr lang="en-US" dirty="0">
                <a:latin typeface="Times New Roman"/>
                <a:cs typeface="Times New Roman"/>
              </a:rPr>
              <a:t>t</a:t>
            </a:r>
            <a:r>
              <a:rPr lang="en-US" spc="306" dirty="0">
                <a:latin typeface="Times New Roman"/>
                <a:cs typeface="Times New Roman"/>
              </a:rPr>
              <a:t> </a:t>
            </a:r>
            <a:r>
              <a:rPr lang="en-US" spc="9" dirty="0" smtClean="0">
                <a:latin typeface="Times New Roman"/>
                <a:cs typeface="Times New Roman"/>
              </a:rPr>
              <a:t>a</a:t>
            </a:r>
            <a:r>
              <a:rPr lang="en-US" spc="-50" dirty="0" smtClean="0">
                <a:latin typeface="Times New Roman"/>
                <a:cs typeface="Times New Roman"/>
              </a:rPr>
              <a:t>n</a:t>
            </a:r>
            <a:r>
              <a:rPr lang="en-US" dirty="0" smtClean="0">
                <a:latin typeface="Times New Roman"/>
                <a:cs typeface="Times New Roman"/>
              </a:rPr>
              <a:t>d t</a:t>
            </a:r>
            <a:r>
              <a:rPr lang="en-US" spc="-19" dirty="0" smtClean="0">
                <a:latin typeface="Times New Roman"/>
                <a:cs typeface="Times New Roman"/>
              </a:rPr>
              <a:t>r</a:t>
            </a:r>
            <a:r>
              <a:rPr lang="en-US" spc="9" dirty="0" smtClean="0">
                <a:latin typeface="Times New Roman"/>
                <a:cs typeface="Times New Roman"/>
              </a:rPr>
              <a:t>a</a:t>
            </a:r>
            <a:r>
              <a:rPr lang="en-US" spc="-50" dirty="0" smtClean="0">
                <a:latin typeface="Times New Roman"/>
                <a:cs typeface="Times New Roman"/>
              </a:rPr>
              <a:t>n</a:t>
            </a:r>
            <a:r>
              <a:rPr lang="en-US" spc="14" dirty="0" smtClean="0">
                <a:latin typeface="Times New Roman"/>
                <a:cs typeface="Times New Roman"/>
              </a:rPr>
              <a:t>s</a:t>
            </a:r>
            <a:r>
              <a:rPr lang="en-US" dirty="0" smtClean="0">
                <a:latin typeface="Times New Roman"/>
                <a:cs typeface="Times New Roman"/>
              </a:rPr>
              <a:t>p</a:t>
            </a:r>
            <a:r>
              <a:rPr lang="en-US" spc="4" dirty="0" smtClean="0">
                <a:latin typeface="Times New Roman"/>
                <a:cs typeface="Times New Roman"/>
              </a:rPr>
              <a:t>a</a:t>
            </a:r>
            <a:r>
              <a:rPr lang="en-US" spc="-14" dirty="0" smtClean="0">
                <a:latin typeface="Times New Roman"/>
                <a:cs typeface="Times New Roman"/>
              </a:rPr>
              <a:t>r</a:t>
            </a:r>
            <a:r>
              <a:rPr lang="en-US" spc="9" dirty="0" smtClean="0">
                <a:latin typeface="Times New Roman"/>
                <a:cs typeface="Times New Roman"/>
              </a:rPr>
              <a:t>e</a:t>
            </a:r>
            <a:r>
              <a:rPr lang="en-US" spc="-50" dirty="0" smtClean="0">
                <a:latin typeface="Times New Roman"/>
                <a:cs typeface="Times New Roman"/>
              </a:rPr>
              <a:t>n</a:t>
            </a:r>
            <a:r>
              <a:rPr lang="en-US" dirty="0" smtClean="0">
                <a:latin typeface="Times New Roman"/>
                <a:cs typeface="Times New Roman"/>
              </a:rPr>
              <a:t>t</a:t>
            </a:r>
            <a:r>
              <a:rPr lang="en-US" spc="241" dirty="0" smtClean="0">
                <a:latin typeface="Times New Roman"/>
                <a:cs typeface="Times New Roman"/>
              </a:rPr>
              <a:t> </a:t>
            </a:r>
            <a:r>
              <a:rPr lang="en-US" spc="-100" dirty="0">
                <a:latin typeface="Times New Roman"/>
                <a:cs typeface="Times New Roman"/>
              </a:rPr>
              <a:t>m</a:t>
            </a:r>
            <a:r>
              <a:rPr lang="en-US" spc="9" dirty="0">
                <a:latin typeface="Times New Roman"/>
                <a:cs typeface="Times New Roman"/>
              </a:rPr>
              <a:t>a</a:t>
            </a:r>
            <a:r>
              <a:rPr lang="en-US" spc="-50" dirty="0">
                <a:latin typeface="Times New Roman"/>
                <a:cs typeface="Times New Roman"/>
              </a:rPr>
              <a:t>nn</a:t>
            </a:r>
            <a:r>
              <a:rPr lang="en-US" spc="9" dirty="0">
                <a:latin typeface="Times New Roman"/>
                <a:cs typeface="Times New Roman"/>
              </a:rPr>
              <a:t>e</a:t>
            </a:r>
            <a:r>
              <a:rPr lang="en-US" spc="-14" dirty="0">
                <a:latin typeface="Times New Roman"/>
                <a:cs typeface="Times New Roman"/>
              </a:rPr>
              <a:t>r</a:t>
            </a:r>
            <a:r>
              <a:rPr lang="en-US" dirty="0">
                <a:latin typeface="Times New Roman"/>
                <a:cs typeface="Times New Roman"/>
              </a:rPr>
              <a:t>.</a:t>
            </a:r>
          </a:p>
          <a:p>
            <a:endParaRPr lang="en-US" dirty="0"/>
          </a:p>
        </p:txBody>
      </p:sp>
    </p:spTree>
    <p:extLst>
      <p:ext uri="{BB962C8B-B14F-4D97-AF65-F5344CB8AC3E}">
        <p14:creationId xmlns:p14="http://schemas.microsoft.com/office/powerpoint/2010/main" val="27983711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E-Governance</a:t>
            </a:r>
            <a:endParaRPr lang="en-US" b="1" dirty="0"/>
          </a:p>
        </p:txBody>
      </p:sp>
      <p:sp>
        <p:nvSpPr>
          <p:cNvPr id="3" name="Content Placeholder 2"/>
          <p:cNvSpPr>
            <a:spLocks noGrp="1"/>
          </p:cNvSpPr>
          <p:nvPr>
            <p:ph idx="1"/>
          </p:nvPr>
        </p:nvSpPr>
        <p:spPr/>
        <p:txBody>
          <a:bodyPr>
            <a:normAutofit lnSpcReduction="10000"/>
          </a:bodyPr>
          <a:lstStyle/>
          <a:p>
            <a:r>
              <a:rPr lang="en-US" dirty="0" smtClean="0"/>
              <a:t>It promotes transparency to the government sector and encourages democratization.</a:t>
            </a:r>
          </a:p>
          <a:p>
            <a:r>
              <a:rPr lang="en-US" dirty="0" smtClean="0"/>
              <a:t>It enforces accountability.</a:t>
            </a:r>
          </a:p>
          <a:p>
            <a:r>
              <a:rPr lang="en-US" dirty="0" smtClean="0"/>
              <a:t>It improves speed, efficiency and convenience.</a:t>
            </a:r>
          </a:p>
          <a:p>
            <a:r>
              <a:rPr lang="en-US" dirty="0" smtClean="0"/>
              <a:t>It helps to improve public services.</a:t>
            </a:r>
          </a:p>
          <a:p>
            <a:pPr marL="0" indent="0">
              <a:buNone/>
            </a:pPr>
            <a:r>
              <a:rPr lang="en-US" b="1" dirty="0" smtClean="0"/>
              <a:t>Disadvantages </a:t>
            </a:r>
            <a:endParaRPr lang="en-US" b="1" dirty="0"/>
          </a:p>
          <a:p>
            <a:r>
              <a:rPr lang="en-US" dirty="0" smtClean="0"/>
              <a:t>It is expensive to run and manage.</a:t>
            </a:r>
          </a:p>
          <a:p>
            <a:r>
              <a:rPr lang="en-US" dirty="0" smtClean="0"/>
              <a:t>It is difficult to implement.</a:t>
            </a:r>
            <a:endParaRPr lang="en-US" dirty="0"/>
          </a:p>
        </p:txBody>
      </p:sp>
    </p:spTree>
    <p:extLst>
      <p:ext uri="{BB962C8B-B14F-4D97-AF65-F5344CB8AC3E}">
        <p14:creationId xmlns:p14="http://schemas.microsoft.com/office/powerpoint/2010/main" val="25703627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E-Learning</a:t>
            </a:r>
            <a:endParaRPr lang="en-US" b="1" dirty="0"/>
          </a:p>
        </p:txBody>
      </p:sp>
      <p:sp>
        <p:nvSpPr>
          <p:cNvPr id="3" name="Content Placeholder 2"/>
          <p:cNvSpPr>
            <a:spLocks noGrp="1"/>
          </p:cNvSpPr>
          <p:nvPr>
            <p:ph idx="1"/>
          </p:nvPr>
        </p:nvSpPr>
        <p:spPr/>
        <p:txBody>
          <a:bodyPr>
            <a:normAutofit fontScale="85000" lnSpcReduction="10000"/>
          </a:bodyPr>
          <a:lstStyle/>
          <a:p>
            <a:pPr marL="12700" marR="57398">
              <a:lnSpc>
                <a:spcPts val="3379"/>
              </a:lnSpc>
              <a:spcBef>
                <a:spcPts val="169"/>
              </a:spcBef>
            </a:pPr>
            <a:r>
              <a:rPr lang="en-US" spc="4" dirty="0">
                <a:latin typeface="Times New Roman"/>
                <a:cs typeface="Times New Roman"/>
              </a:rPr>
              <a:t>E</a:t>
            </a:r>
            <a:r>
              <a:rPr lang="en-US" spc="-14" dirty="0">
                <a:latin typeface="Times New Roman"/>
                <a:cs typeface="Times New Roman"/>
              </a:rPr>
              <a:t>-</a:t>
            </a:r>
            <a:r>
              <a:rPr lang="en-US" spc="-29" dirty="0">
                <a:latin typeface="Times New Roman"/>
                <a:cs typeface="Times New Roman"/>
              </a:rPr>
              <a:t>l</a:t>
            </a:r>
            <a:r>
              <a:rPr lang="en-US" spc="-34" dirty="0">
                <a:latin typeface="Times New Roman"/>
                <a:cs typeface="Times New Roman"/>
              </a:rPr>
              <a:t>e</a:t>
            </a:r>
            <a:r>
              <a:rPr lang="en-US" spc="4" dirty="0">
                <a:latin typeface="Times New Roman"/>
                <a:cs typeface="Times New Roman"/>
              </a:rPr>
              <a:t>a</a:t>
            </a:r>
            <a:r>
              <a:rPr lang="en-US" spc="-14" dirty="0">
                <a:latin typeface="Times New Roman"/>
                <a:cs typeface="Times New Roman"/>
              </a:rPr>
              <a:t>r</a:t>
            </a:r>
            <a:r>
              <a:rPr lang="en-US" spc="19" dirty="0">
                <a:latin typeface="Times New Roman"/>
                <a:cs typeface="Times New Roman"/>
              </a:rPr>
              <a:t>n</a:t>
            </a:r>
            <a:r>
              <a:rPr lang="en-US" spc="14" dirty="0">
                <a:latin typeface="Times New Roman"/>
                <a:cs typeface="Times New Roman"/>
              </a:rPr>
              <a:t>i</a:t>
            </a:r>
            <a:r>
              <a:rPr lang="en-US" spc="19" dirty="0">
                <a:latin typeface="Times New Roman"/>
                <a:cs typeface="Times New Roman"/>
              </a:rPr>
              <a:t>n</a:t>
            </a:r>
            <a:r>
              <a:rPr lang="en-US" dirty="0">
                <a:latin typeface="Times New Roman"/>
                <a:cs typeface="Times New Roman"/>
              </a:rPr>
              <a:t>g</a:t>
            </a:r>
            <a:r>
              <a:rPr lang="en-US" spc="-54" dirty="0">
                <a:latin typeface="Times New Roman"/>
                <a:cs typeface="Times New Roman"/>
              </a:rPr>
              <a:t> </a:t>
            </a:r>
            <a:r>
              <a:rPr lang="en-US" spc="14" dirty="0">
                <a:latin typeface="Times New Roman"/>
                <a:cs typeface="Times New Roman"/>
              </a:rPr>
              <a:t>i</a:t>
            </a:r>
            <a:r>
              <a:rPr lang="en-US" dirty="0">
                <a:latin typeface="Times New Roman"/>
                <a:cs typeface="Times New Roman"/>
              </a:rPr>
              <a:t>s</a:t>
            </a:r>
            <a:r>
              <a:rPr lang="en-US" spc="-34" dirty="0">
                <a:latin typeface="Times New Roman"/>
                <a:cs typeface="Times New Roman"/>
              </a:rPr>
              <a:t> </a:t>
            </a:r>
            <a:r>
              <a:rPr lang="en-US" spc="14" dirty="0">
                <a:latin typeface="Times New Roman"/>
                <a:cs typeface="Times New Roman"/>
              </a:rPr>
              <a:t>t</a:t>
            </a:r>
            <a:r>
              <a:rPr lang="en-US" spc="19" dirty="0">
                <a:latin typeface="Times New Roman"/>
                <a:cs typeface="Times New Roman"/>
              </a:rPr>
              <a:t>h</a:t>
            </a:r>
            <a:r>
              <a:rPr lang="en-US" dirty="0">
                <a:latin typeface="Times New Roman"/>
                <a:cs typeface="Times New Roman"/>
              </a:rPr>
              <a:t>e</a:t>
            </a:r>
            <a:r>
              <a:rPr lang="en-US" spc="-64" dirty="0">
                <a:latin typeface="Times New Roman"/>
                <a:cs typeface="Times New Roman"/>
              </a:rPr>
              <a:t> </a:t>
            </a:r>
            <a:r>
              <a:rPr lang="en-US" spc="4" dirty="0">
                <a:latin typeface="Times New Roman"/>
                <a:cs typeface="Times New Roman"/>
              </a:rPr>
              <a:t>c</a:t>
            </a:r>
            <a:r>
              <a:rPr lang="en-US" spc="-25" dirty="0">
                <a:latin typeface="Times New Roman"/>
                <a:cs typeface="Times New Roman"/>
              </a:rPr>
              <a:t>o</a:t>
            </a:r>
            <a:r>
              <a:rPr lang="en-US" dirty="0">
                <a:latin typeface="Times New Roman"/>
                <a:cs typeface="Times New Roman"/>
              </a:rPr>
              <a:t>m</a:t>
            </a:r>
            <a:r>
              <a:rPr lang="en-US" spc="14" dirty="0">
                <a:latin typeface="Times New Roman"/>
                <a:cs typeface="Times New Roman"/>
              </a:rPr>
              <a:t>p</a:t>
            </a:r>
            <a:r>
              <a:rPr lang="en-US" spc="19" dirty="0">
                <a:latin typeface="Times New Roman"/>
                <a:cs typeface="Times New Roman"/>
              </a:rPr>
              <a:t>u</a:t>
            </a:r>
            <a:r>
              <a:rPr lang="en-US" spc="14" dirty="0">
                <a:latin typeface="Times New Roman"/>
                <a:cs typeface="Times New Roman"/>
              </a:rPr>
              <a:t>t</a:t>
            </a:r>
            <a:r>
              <a:rPr lang="en-US" spc="-34" dirty="0">
                <a:latin typeface="Times New Roman"/>
                <a:cs typeface="Times New Roman"/>
              </a:rPr>
              <a:t>e</a:t>
            </a:r>
            <a:r>
              <a:rPr lang="en-US" dirty="0">
                <a:latin typeface="Times New Roman"/>
                <a:cs typeface="Times New Roman"/>
              </a:rPr>
              <a:t>r</a:t>
            </a:r>
            <a:r>
              <a:rPr lang="en-US" spc="-44" dirty="0">
                <a:latin typeface="Times New Roman"/>
                <a:cs typeface="Times New Roman"/>
              </a:rPr>
              <a:t> </a:t>
            </a:r>
            <a:r>
              <a:rPr lang="en-US" spc="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59" dirty="0">
                <a:latin typeface="Times New Roman"/>
                <a:cs typeface="Times New Roman"/>
              </a:rPr>
              <a:t> </a:t>
            </a:r>
            <a:r>
              <a:rPr lang="en-US" spc="19" dirty="0" smtClean="0">
                <a:latin typeface="Times New Roman"/>
                <a:cs typeface="Times New Roman"/>
              </a:rPr>
              <a:t>n</a:t>
            </a:r>
            <a:r>
              <a:rPr lang="en-US" spc="-34" dirty="0" smtClean="0">
                <a:latin typeface="Times New Roman"/>
                <a:cs typeface="Times New Roman"/>
              </a:rPr>
              <a:t>e</a:t>
            </a:r>
            <a:r>
              <a:rPr lang="en-US" spc="14" dirty="0" smtClean="0">
                <a:latin typeface="Times New Roman"/>
                <a:cs typeface="Times New Roman"/>
              </a:rPr>
              <a:t>t</a:t>
            </a:r>
            <a:r>
              <a:rPr lang="en-US" spc="-64" dirty="0" smtClean="0">
                <a:latin typeface="Times New Roman"/>
                <a:cs typeface="Times New Roman"/>
              </a:rPr>
              <a:t>w</a:t>
            </a:r>
            <a:r>
              <a:rPr lang="en-US" spc="-25" dirty="0" smtClean="0">
                <a:latin typeface="Times New Roman"/>
                <a:cs typeface="Times New Roman"/>
              </a:rPr>
              <a:t>o</a:t>
            </a:r>
            <a:r>
              <a:rPr lang="en-US" spc="-14" dirty="0" smtClean="0">
                <a:latin typeface="Times New Roman"/>
                <a:cs typeface="Times New Roman"/>
              </a:rPr>
              <a:t>r</a:t>
            </a:r>
            <a:r>
              <a:rPr lang="en-US" spc="104" dirty="0" smtClean="0">
                <a:latin typeface="Times New Roman"/>
                <a:cs typeface="Times New Roman"/>
              </a:rPr>
              <a:t>k</a:t>
            </a:r>
            <a:r>
              <a:rPr lang="en-US" spc="-14" dirty="0" smtClean="0">
                <a:latin typeface="Times New Roman"/>
                <a:cs typeface="Times New Roman"/>
              </a:rPr>
              <a:t>-</a:t>
            </a:r>
            <a:r>
              <a:rPr lang="en-US" spc="-34" dirty="0" smtClean="0">
                <a:latin typeface="Times New Roman"/>
                <a:cs typeface="Times New Roman"/>
              </a:rPr>
              <a:t>e</a:t>
            </a:r>
            <a:r>
              <a:rPr lang="en-US" spc="19" dirty="0" smtClean="0">
                <a:latin typeface="Times New Roman"/>
                <a:cs typeface="Times New Roman"/>
              </a:rPr>
              <a:t>n</a:t>
            </a:r>
            <a:r>
              <a:rPr lang="en-US" spc="4" dirty="0" smtClean="0">
                <a:latin typeface="Times New Roman"/>
                <a:cs typeface="Times New Roman"/>
              </a:rPr>
              <a:t>a</a:t>
            </a:r>
            <a:r>
              <a:rPr lang="en-US" spc="19" dirty="0" smtClean="0">
                <a:latin typeface="Times New Roman"/>
                <a:cs typeface="Times New Roman"/>
              </a:rPr>
              <a:t>b</a:t>
            </a:r>
            <a:r>
              <a:rPr lang="en-US" spc="-29" dirty="0" smtClean="0">
                <a:latin typeface="Times New Roman"/>
                <a:cs typeface="Times New Roman"/>
              </a:rPr>
              <a:t>l</a:t>
            </a:r>
            <a:r>
              <a:rPr lang="en-US" spc="-34" dirty="0" smtClean="0">
                <a:latin typeface="Times New Roman"/>
                <a:cs typeface="Times New Roman"/>
              </a:rPr>
              <a:t>e</a:t>
            </a:r>
            <a:r>
              <a:rPr lang="en-US" dirty="0" smtClean="0">
                <a:latin typeface="Times New Roman"/>
                <a:cs typeface="Times New Roman"/>
              </a:rPr>
              <a:t>d </a:t>
            </a:r>
            <a:r>
              <a:rPr lang="en-US" spc="14" dirty="0" smtClean="0">
                <a:latin typeface="Times New Roman"/>
                <a:cs typeface="Times New Roman"/>
              </a:rPr>
              <a:t>t</a:t>
            </a:r>
            <a:r>
              <a:rPr lang="en-US" spc="-14" dirty="0" smtClean="0">
                <a:latin typeface="Times New Roman"/>
                <a:cs typeface="Times New Roman"/>
              </a:rPr>
              <a:t>r</a:t>
            </a:r>
            <a:r>
              <a:rPr lang="en-US" spc="4" dirty="0" smtClean="0">
                <a:latin typeface="Times New Roman"/>
                <a:cs typeface="Times New Roman"/>
              </a:rPr>
              <a:t>a</a:t>
            </a:r>
            <a:r>
              <a:rPr lang="en-US" spc="19" dirty="0" smtClean="0">
                <a:latin typeface="Times New Roman"/>
                <a:cs typeface="Times New Roman"/>
              </a:rPr>
              <a:t>n</a:t>
            </a:r>
            <a:r>
              <a:rPr lang="en-US" dirty="0" smtClean="0">
                <a:latin typeface="Times New Roman"/>
                <a:cs typeface="Times New Roman"/>
              </a:rPr>
              <a:t>s</a:t>
            </a:r>
            <a:r>
              <a:rPr lang="en-US" spc="-25" dirty="0" smtClean="0">
                <a:latin typeface="Times New Roman"/>
                <a:cs typeface="Times New Roman"/>
              </a:rPr>
              <a:t>f</a:t>
            </a:r>
            <a:r>
              <a:rPr lang="en-US" spc="-39" dirty="0" smtClean="0">
                <a:latin typeface="Times New Roman"/>
                <a:cs typeface="Times New Roman"/>
              </a:rPr>
              <a:t>e</a:t>
            </a:r>
            <a:r>
              <a:rPr lang="en-US" dirty="0" smtClean="0">
                <a:latin typeface="Times New Roman"/>
                <a:cs typeface="Times New Roman"/>
              </a:rPr>
              <a:t>r</a:t>
            </a:r>
            <a:r>
              <a:rPr lang="en-US" spc="-41" dirty="0" smtClean="0">
                <a:latin typeface="Times New Roman"/>
                <a:cs typeface="Times New Roman"/>
              </a:rPr>
              <a:t> </a:t>
            </a:r>
            <a:r>
              <a:rPr lang="en-US" spc="-25" dirty="0">
                <a:latin typeface="Times New Roman"/>
                <a:cs typeface="Times New Roman"/>
              </a:rPr>
              <a:t>o</a:t>
            </a:r>
            <a:r>
              <a:rPr lang="en-US" dirty="0">
                <a:latin typeface="Times New Roman"/>
                <a:cs typeface="Times New Roman"/>
              </a:rPr>
              <a:t>f s</a:t>
            </a:r>
            <a:r>
              <a:rPr lang="en-US" spc="14" dirty="0">
                <a:latin typeface="Times New Roman"/>
                <a:cs typeface="Times New Roman"/>
              </a:rPr>
              <a:t>ki</a:t>
            </a:r>
            <a:r>
              <a:rPr lang="en-US" spc="-29" dirty="0">
                <a:latin typeface="Times New Roman"/>
                <a:cs typeface="Times New Roman"/>
              </a:rPr>
              <a:t>ll</a:t>
            </a:r>
            <a:r>
              <a:rPr lang="en-US" dirty="0">
                <a:latin typeface="Times New Roman"/>
                <a:cs typeface="Times New Roman"/>
              </a:rPr>
              <a:t>s</a:t>
            </a:r>
            <a:r>
              <a:rPr lang="en-US" spc="26" dirty="0">
                <a:latin typeface="Times New Roman"/>
                <a:cs typeface="Times New Roman"/>
              </a:rPr>
              <a:t> </a:t>
            </a:r>
            <a:r>
              <a:rPr lang="en-US" spc="1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59" dirty="0">
                <a:latin typeface="Times New Roman"/>
                <a:cs typeface="Times New Roman"/>
              </a:rPr>
              <a:t> </a:t>
            </a:r>
            <a:r>
              <a:rPr lang="en-US" spc="19" dirty="0">
                <a:latin typeface="Times New Roman"/>
                <a:cs typeface="Times New Roman"/>
              </a:rPr>
              <a:t>kn</a:t>
            </a:r>
            <a:r>
              <a:rPr lang="en-US" spc="-25" dirty="0">
                <a:latin typeface="Times New Roman"/>
                <a:cs typeface="Times New Roman"/>
              </a:rPr>
              <a:t>o</a:t>
            </a:r>
            <a:r>
              <a:rPr lang="en-US" spc="-69" dirty="0">
                <a:latin typeface="Times New Roman"/>
                <a:cs typeface="Times New Roman"/>
              </a:rPr>
              <a:t>w</a:t>
            </a:r>
            <a:r>
              <a:rPr lang="en-US" spc="-29" dirty="0">
                <a:latin typeface="Times New Roman"/>
                <a:cs typeface="Times New Roman"/>
              </a:rPr>
              <a:t>l</a:t>
            </a:r>
            <a:r>
              <a:rPr lang="en-US" spc="-39" dirty="0">
                <a:latin typeface="Times New Roman"/>
                <a:cs typeface="Times New Roman"/>
              </a:rPr>
              <a:t>e</a:t>
            </a:r>
            <a:r>
              <a:rPr lang="en-US" spc="19" dirty="0">
                <a:latin typeface="Times New Roman"/>
                <a:cs typeface="Times New Roman"/>
              </a:rPr>
              <a:t>d</a:t>
            </a:r>
            <a:r>
              <a:rPr lang="en-US" spc="-25" dirty="0">
                <a:latin typeface="Times New Roman"/>
                <a:cs typeface="Times New Roman"/>
              </a:rPr>
              <a:t>g</a:t>
            </a:r>
            <a:r>
              <a:rPr lang="en-US" spc="-39" dirty="0">
                <a:latin typeface="Times New Roman"/>
                <a:cs typeface="Times New Roman"/>
              </a:rPr>
              <a:t>e</a:t>
            </a:r>
            <a:r>
              <a:rPr lang="en-US" dirty="0">
                <a:latin typeface="Times New Roman"/>
                <a:cs typeface="Times New Roman"/>
              </a:rPr>
              <a:t>.</a:t>
            </a:r>
            <a:r>
              <a:rPr lang="en-US" spc="73" dirty="0">
                <a:latin typeface="Times New Roman"/>
                <a:cs typeface="Times New Roman"/>
              </a:rPr>
              <a:t> </a:t>
            </a:r>
            <a:r>
              <a:rPr lang="en-US" spc="75" dirty="0">
                <a:latin typeface="Times New Roman"/>
                <a:cs typeface="Times New Roman"/>
              </a:rPr>
              <a:t>E</a:t>
            </a:r>
            <a:r>
              <a:rPr lang="en-US" spc="-14" dirty="0">
                <a:latin typeface="Times New Roman"/>
                <a:cs typeface="Times New Roman"/>
              </a:rPr>
              <a:t>-</a:t>
            </a:r>
            <a:r>
              <a:rPr lang="en-US" spc="-29" dirty="0">
                <a:latin typeface="Times New Roman"/>
                <a:cs typeface="Times New Roman"/>
              </a:rPr>
              <a:t>l</a:t>
            </a:r>
            <a:r>
              <a:rPr lang="en-US" spc="-39" dirty="0">
                <a:latin typeface="Times New Roman"/>
                <a:cs typeface="Times New Roman"/>
              </a:rPr>
              <a:t>e</a:t>
            </a:r>
            <a:r>
              <a:rPr lang="en-US" spc="4" dirty="0">
                <a:latin typeface="Times New Roman"/>
                <a:cs typeface="Times New Roman"/>
              </a:rPr>
              <a:t>a</a:t>
            </a:r>
            <a:r>
              <a:rPr lang="en-US" spc="-14" dirty="0">
                <a:latin typeface="Times New Roman"/>
                <a:cs typeface="Times New Roman"/>
              </a:rPr>
              <a:t>r</a:t>
            </a:r>
            <a:r>
              <a:rPr lang="en-US" spc="19" dirty="0">
                <a:latin typeface="Times New Roman"/>
                <a:cs typeface="Times New Roman"/>
              </a:rPr>
              <a:t>n</a:t>
            </a:r>
            <a:r>
              <a:rPr lang="en-US" spc="14" dirty="0">
                <a:latin typeface="Times New Roman"/>
                <a:cs typeface="Times New Roman"/>
              </a:rPr>
              <a:t>i</a:t>
            </a:r>
            <a:r>
              <a:rPr lang="en-US" spc="19" dirty="0">
                <a:latin typeface="Times New Roman"/>
                <a:cs typeface="Times New Roman"/>
              </a:rPr>
              <a:t>n</a:t>
            </a:r>
            <a:r>
              <a:rPr lang="en-US" dirty="0">
                <a:latin typeface="Times New Roman"/>
                <a:cs typeface="Times New Roman"/>
              </a:rPr>
              <a:t>g </a:t>
            </a:r>
            <a:r>
              <a:rPr lang="en-US" spc="4" dirty="0">
                <a:latin typeface="Times New Roman"/>
                <a:cs typeface="Times New Roman"/>
              </a:rPr>
              <a:t>a</a:t>
            </a:r>
            <a:r>
              <a:rPr lang="en-US" spc="19" dirty="0">
                <a:latin typeface="Times New Roman"/>
                <a:cs typeface="Times New Roman"/>
              </a:rPr>
              <a:t>pp</a:t>
            </a:r>
            <a:r>
              <a:rPr lang="en-US" spc="-29" dirty="0">
                <a:latin typeface="Times New Roman"/>
                <a:cs typeface="Times New Roman"/>
              </a:rPr>
              <a:t>l</a:t>
            </a:r>
            <a:r>
              <a:rPr lang="en-US" spc="14" dirty="0">
                <a:latin typeface="Times New Roman"/>
                <a:cs typeface="Times New Roman"/>
              </a:rPr>
              <a:t>i</a:t>
            </a:r>
            <a:r>
              <a:rPr lang="en-US" spc="4" dirty="0">
                <a:latin typeface="Times New Roman"/>
                <a:cs typeface="Times New Roman"/>
              </a:rPr>
              <a:t>ca</a:t>
            </a:r>
            <a:r>
              <a:rPr lang="en-US" spc="14" dirty="0">
                <a:latin typeface="Times New Roman"/>
                <a:cs typeface="Times New Roman"/>
              </a:rPr>
              <a:t>ti</a:t>
            </a:r>
            <a:r>
              <a:rPr lang="en-US" spc="-25" dirty="0">
                <a:latin typeface="Times New Roman"/>
                <a:cs typeface="Times New Roman"/>
              </a:rPr>
              <a:t>on</a:t>
            </a:r>
            <a:r>
              <a:rPr lang="en-US" dirty="0">
                <a:latin typeface="Times New Roman"/>
                <a:cs typeface="Times New Roman"/>
              </a:rPr>
              <a:t>s</a:t>
            </a:r>
            <a:r>
              <a:rPr lang="en-US" spc="-129" dirty="0">
                <a:latin typeface="Times New Roman"/>
                <a:cs typeface="Times New Roman"/>
              </a:rPr>
              <a:t> </a:t>
            </a:r>
            <a:r>
              <a:rPr lang="en-US" spc="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59" dirty="0">
                <a:latin typeface="Times New Roman"/>
                <a:cs typeface="Times New Roman"/>
              </a:rPr>
              <a:t> </a:t>
            </a:r>
            <a:r>
              <a:rPr lang="en-US" spc="19" dirty="0">
                <a:latin typeface="Times New Roman"/>
                <a:cs typeface="Times New Roman"/>
              </a:rPr>
              <a:t>p</a:t>
            </a:r>
            <a:r>
              <a:rPr lang="en-US" spc="-14" dirty="0">
                <a:latin typeface="Times New Roman"/>
                <a:cs typeface="Times New Roman"/>
              </a:rPr>
              <a:t>r</a:t>
            </a:r>
            <a:r>
              <a:rPr lang="en-US" spc="-25" dirty="0">
                <a:latin typeface="Times New Roman"/>
                <a:cs typeface="Times New Roman"/>
              </a:rPr>
              <a:t>o</a:t>
            </a:r>
            <a:r>
              <a:rPr lang="en-US" spc="4" dirty="0">
                <a:latin typeface="Times New Roman"/>
                <a:cs typeface="Times New Roman"/>
              </a:rPr>
              <a:t>c</a:t>
            </a:r>
            <a:r>
              <a:rPr lang="en-US" spc="-34" dirty="0">
                <a:latin typeface="Times New Roman"/>
                <a:cs typeface="Times New Roman"/>
              </a:rPr>
              <a:t>e</a:t>
            </a:r>
            <a:r>
              <a:rPr lang="en-US" dirty="0">
                <a:latin typeface="Times New Roman"/>
                <a:cs typeface="Times New Roman"/>
              </a:rPr>
              <a:t>ss</a:t>
            </a:r>
            <a:r>
              <a:rPr lang="en-US" spc="-44" dirty="0">
                <a:latin typeface="Times New Roman"/>
                <a:cs typeface="Times New Roman"/>
              </a:rPr>
              <a:t>e</a:t>
            </a:r>
            <a:r>
              <a:rPr lang="en-US" dirty="0">
                <a:latin typeface="Times New Roman"/>
                <a:cs typeface="Times New Roman"/>
              </a:rPr>
              <a:t>s</a:t>
            </a:r>
            <a:r>
              <a:rPr lang="en-US" spc="54" dirty="0">
                <a:latin typeface="Times New Roman"/>
                <a:cs typeface="Times New Roman"/>
              </a:rPr>
              <a:t> </a:t>
            </a:r>
            <a:r>
              <a:rPr lang="en-US" spc="14" dirty="0">
                <a:latin typeface="Times New Roman"/>
                <a:cs typeface="Times New Roman"/>
              </a:rPr>
              <a:t>i</a:t>
            </a:r>
            <a:r>
              <a:rPr lang="en-US" spc="19" dirty="0">
                <a:latin typeface="Times New Roman"/>
                <a:cs typeface="Times New Roman"/>
              </a:rPr>
              <a:t>n</a:t>
            </a:r>
            <a:r>
              <a:rPr lang="en-US" spc="4" dirty="0">
                <a:latin typeface="Times New Roman"/>
                <a:cs typeface="Times New Roman"/>
              </a:rPr>
              <a:t>c</a:t>
            </a:r>
            <a:r>
              <a:rPr lang="en-US" spc="-29" dirty="0">
                <a:latin typeface="Times New Roman"/>
                <a:cs typeface="Times New Roman"/>
              </a:rPr>
              <a:t>l</a:t>
            </a:r>
            <a:r>
              <a:rPr lang="en-US" spc="19" dirty="0">
                <a:latin typeface="Times New Roman"/>
                <a:cs typeface="Times New Roman"/>
              </a:rPr>
              <a:t>ud</a:t>
            </a:r>
            <a:r>
              <a:rPr lang="en-US" dirty="0">
                <a:latin typeface="Times New Roman"/>
                <a:cs typeface="Times New Roman"/>
              </a:rPr>
              <a:t>e</a:t>
            </a:r>
            <a:r>
              <a:rPr lang="en-US" spc="-114" dirty="0">
                <a:latin typeface="Times New Roman"/>
                <a:cs typeface="Times New Roman"/>
              </a:rPr>
              <a:t> </a:t>
            </a:r>
            <a:r>
              <a:rPr lang="en-US" spc="-59" dirty="0">
                <a:latin typeface="Times New Roman"/>
                <a:cs typeface="Times New Roman"/>
              </a:rPr>
              <a:t>W</a:t>
            </a:r>
            <a:r>
              <a:rPr lang="en-US" spc="-34" dirty="0">
                <a:latin typeface="Times New Roman"/>
                <a:cs typeface="Times New Roman"/>
              </a:rPr>
              <a:t>e</a:t>
            </a:r>
            <a:r>
              <a:rPr lang="en-US" spc="129" dirty="0">
                <a:latin typeface="Times New Roman"/>
                <a:cs typeface="Times New Roman"/>
              </a:rPr>
              <a:t>b</a:t>
            </a:r>
            <a:r>
              <a:rPr lang="en-US" spc="-14" dirty="0">
                <a:latin typeface="Times New Roman"/>
                <a:cs typeface="Times New Roman"/>
              </a:rPr>
              <a:t>-</a:t>
            </a:r>
            <a:r>
              <a:rPr lang="en-US" spc="19" dirty="0">
                <a:latin typeface="Times New Roman"/>
                <a:cs typeface="Times New Roman"/>
              </a:rPr>
              <a:t>b</a:t>
            </a:r>
            <a:r>
              <a:rPr lang="en-US" spc="4" dirty="0">
                <a:latin typeface="Times New Roman"/>
                <a:cs typeface="Times New Roman"/>
              </a:rPr>
              <a:t>a</a:t>
            </a:r>
            <a:r>
              <a:rPr lang="en-US" dirty="0">
                <a:latin typeface="Times New Roman"/>
                <a:cs typeface="Times New Roman"/>
              </a:rPr>
              <a:t>s</a:t>
            </a:r>
            <a:r>
              <a:rPr lang="en-US" spc="-39" dirty="0">
                <a:latin typeface="Times New Roman"/>
                <a:cs typeface="Times New Roman"/>
              </a:rPr>
              <a:t>e</a:t>
            </a:r>
            <a:r>
              <a:rPr lang="en-US" dirty="0">
                <a:latin typeface="Times New Roman"/>
                <a:cs typeface="Times New Roman"/>
              </a:rPr>
              <a:t>d </a:t>
            </a:r>
            <a:r>
              <a:rPr lang="en-US" spc="-29" dirty="0">
                <a:latin typeface="Times New Roman"/>
                <a:cs typeface="Times New Roman"/>
              </a:rPr>
              <a:t>l</a:t>
            </a:r>
            <a:r>
              <a:rPr lang="en-US" spc="-34" dirty="0">
                <a:latin typeface="Times New Roman"/>
                <a:cs typeface="Times New Roman"/>
              </a:rPr>
              <a:t>e</a:t>
            </a:r>
            <a:r>
              <a:rPr lang="en-US" spc="4" dirty="0">
                <a:latin typeface="Times New Roman"/>
                <a:cs typeface="Times New Roman"/>
              </a:rPr>
              <a:t>a</a:t>
            </a:r>
            <a:r>
              <a:rPr lang="en-US" spc="-14" dirty="0">
                <a:latin typeface="Times New Roman"/>
                <a:cs typeface="Times New Roman"/>
              </a:rPr>
              <a:t>r</a:t>
            </a:r>
            <a:r>
              <a:rPr lang="en-US" spc="19" dirty="0">
                <a:latin typeface="Times New Roman"/>
                <a:cs typeface="Times New Roman"/>
              </a:rPr>
              <a:t>n</a:t>
            </a:r>
            <a:r>
              <a:rPr lang="en-US" spc="14" dirty="0">
                <a:latin typeface="Times New Roman"/>
                <a:cs typeface="Times New Roman"/>
              </a:rPr>
              <a:t>i</a:t>
            </a:r>
            <a:r>
              <a:rPr lang="en-US" spc="19" dirty="0">
                <a:latin typeface="Times New Roman"/>
                <a:cs typeface="Times New Roman"/>
              </a:rPr>
              <a:t>n</a:t>
            </a:r>
            <a:r>
              <a:rPr lang="en-US" spc="-25" dirty="0">
                <a:latin typeface="Times New Roman"/>
                <a:cs typeface="Times New Roman"/>
              </a:rPr>
              <a:t>g</a:t>
            </a:r>
            <a:r>
              <a:rPr lang="en-US" dirty="0">
                <a:latin typeface="Times New Roman"/>
                <a:cs typeface="Times New Roman"/>
              </a:rPr>
              <a:t>,</a:t>
            </a:r>
            <a:r>
              <a:rPr lang="en-US" spc="-19" dirty="0">
                <a:latin typeface="Times New Roman"/>
                <a:cs typeface="Times New Roman"/>
              </a:rPr>
              <a:t> </a:t>
            </a:r>
            <a:r>
              <a:rPr lang="en-US" spc="4" dirty="0">
                <a:latin typeface="Times New Roman"/>
                <a:cs typeface="Times New Roman"/>
              </a:rPr>
              <a:t>c</a:t>
            </a:r>
            <a:r>
              <a:rPr lang="en-US" spc="-25" dirty="0">
                <a:latin typeface="Times New Roman"/>
                <a:cs typeface="Times New Roman"/>
              </a:rPr>
              <a:t>o</a:t>
            </a:r>
            <a:r>
              <a:rPr lang="en-US" dirty="0">
                <a:latin typeface="Times New Roman"/>
                <a:cs typeface="Times New Roman"/>
              </a:rPr>
              <a:t>m</a:t>
            </a:r>
            <a:r>
              <a:rPr lang="en-US" spc="14" dirty="0">
                <a:latin typeface="Times New Roman"/>
                <a:cs typeface="Times New Roman"/>
              </a:rPr>
              <a:t>p</a:t>
            </a:r>
            <a:r>
              <a:rPr lang="en-US" spc="19" dirty="0">
                <a:latin typeface="Times New Roman"/>
                <a:cs typeface="Times New Roman"/>
              </a:rPr>
              <a:t>u</a:t>
            </a:r>
            <a:r>
              <a:rPr lang="en-US" spc="14" dirty="0">
                <a:latin typeface="Times New Roman"/>
                <a:cs typeface="Times New Roman"/>
              </a:rPr>
              <a:t>t</a:t>
            </a:r>
            <a:r>
              <a:rPr lang="en-US" spc="-34" dirty="0">
                <a:latin typeface="Times New Roman"/>
                <a:cs typeface="Times New Roman"/>
              </a:rPr>
              <a:t>e</a:t>
            </a:r>
            <a:r>
              <a:rPr lang="en-US" spc="29" dirty="0">
                <a:latin typeface="Times New Roman"/>
                <a:cs typeface="Times New Roman"/>
              </a:rPr>
              <a:t>r</a:t>
            </a:r>
            <a:r>
              <a:rPr lang="en-US" spc="-14" dirty="0">
                <a:latin typeface="Times New Roman"/>
                <a:cs typeface="Times New Roman"/>
              </a:rPr>
              <a:t>-</a:t>
            </a:r>
            <a:r>
              <a:rPr lang="en-US" spc="19" dirty="0">
                <a:latin typeface="Times New Roman"/>
                <a:cs typeface="Times New Roman"/>
              </a:rPr>
              <a:t>b</a:t>
            </a:r>
            <a:r>
              <a:rPr lang="en-US" spc="4" dirty="0">
                <a:latin typeface="Times New Roman"/>
                <a:cs typeface="Times New Roman"/>
              </a:rPr>
              <a:t>a</a:t>
            </a:r>
            <a:r>
              <a:rPr lang="en-US" dirty="0">
                <a:latin typeface="Times New Roman"/>
                <a:cs typeface="Times New Roman"/>
              </a:rPr>
              <a:t>s</a:t>
            </a:r>
            <a:r>
              <a:rPr lang="en-US" spc="-39" dirty="0">
                <a:latin typeface="Times New Roman"/>
                <a:cs typeface="Times New Roman"/>
              </a:rPr>
              <a:t>e</a:t>
            </a:r>
            <a:r>
              <a:rPr lang="en-US" dirty="0">
                <a:latin typeface="Times New Roman"/>
                <a:cs typeface="Times New Roman"/>
              </a:rPr>
              <a:t>d</a:t>
            </a:r>
            <a:r>
              <a:rPr lang="en-US" spc="-59" dirty="0">
                <a:latin typeface="Times New Roman"/>
                <a:cs typeface="Times New Roman"/>
              </a:rPr>
              <a:t> </a:t>
            </a:r>
            <a:r>
              <a:rPr lang="en-US" spc="-29" dirty="0">
                <a:latin typeface="Times New Roman"/>
                <a:cs typeface="Times New Roman"/>
              </a:rPr>
              <a:t>l</a:t>
            </a:r>
            <a:r>
              <a:rPr lang="en-US" spc="-34" dirty="0">
                <a:latin typeface="Times New Roman"/>
                <a:cs typeface="Times New Roman"/>
              </a:rPr>
              <a:t>e</a:t>
            </a:r>
            <a:r>
              <a:rPr lang="en-US" spc="4" dirty="0">
                <a:latin typeface="Times New Roman"/>
                <a:cs typeface="Times New Roman"/>
              </a:rPr>
              <a:t>a</a:t>
            </a:r>
            <a:r>
              <a:rPr lang="en-US" spc="-14" dirty="0">
                <a:latin typeface="Times New Roman"/>
                <a:cs typeface="Times New Roman"/>
              </a:rPr>
              <a:t>r</a:t>
            </a:r>
            <a:r>
              <a:rPr lang="en-US" spc="19" dirty="0">
                <a:latin typeface="Times New Roman"/>
                <a:cs typeface="Times New Roman"/>
              </a:rPr>
              <a:t>n</a:t>
            </a:r>
            <a:r>
              <a:rPr lang="en-US" spc="14" dirty="0">
                <a:latin typeface="Times New Roman"/>
                <a:cs typeface="Times New Roman"/>
              </a:rPr>
              <a:t>i</a:t>
            </a:r>
            <a:r>
              <a:rPr lang="en-US" spc="19" dirty="0">
                <a:latin typeface="Times New Roman"/>
                <a:cs typeface="Times New Roman"/>
              </a:rPr>
              <a:t>n</a:t>
            </a:r>
            <a:r>
              <a:rPr lang="en-US" spc="-25" dirty="0">
                <a:latin typeface="Times New Roman"/>
                <a:cs typeface="Times New Roman"/>
              </a:rPr>
              <a:t>g</a:t>
            </a:r>
            <a:r>
              <a:rPr lang="en-US" dirty="0">
                <a:latin typeface="Times New Roman"/>
                <a:cs typeface="Times New Roman"/>
              </a:rPr>
              <a:t>,</a:t>
            </a:r>
            <a:r>
              <a:rPr lang="en-US" spc="-69" dirty="0">
                <a:latin typeface="Times New Roman"/>
                <a:cs typeface="Times New Roman"/>
              </a:rPr>
              <a:t> </a:t>
            </a:r>
            <a:r>
              <a:rPr lang="en-US" spc="-25" dirty="0">
                <a:latin typeface="Times New Roman"/>
                <a:cs typeface="Times New Roman"/>
              </a:rPr>
              <a:t>v</a:t>
            </a:r>
            <a:r>
              <a:rPr lang="en-US" spc="14" dirty="0">
                <a:latin typeface="Times New Roman"/>
                <a:cs typeface="Times New Roman"/>
              </a:rPr>
              <a:t>i</a:t>
            </a:r>
            <a:r>
              <a:rPr lang="en-US" spc="-14" dirty="0">
                <a:latin typeface="Times New Roman"/>
                <a:cs typeface="Times New Roman"/>
              </a:rPr>
              <a:t>r</a:t>
            </a:r>
            <a:r>
              <a:rPr lang="en-US" spc="14" dirty="0">
                <a:latin typeface="Times New Roman"/>
                <a:cs typeface="Times New Roman"/>
              </a:rPr>
              <a:t>t</a:t>
            </a:r>
            <a:r>
              <a:rPr lang="en-US" spc="19" dirty="0">
                <a:latin typeface="Times New Roman"/>
                <a:cs typeface="Times New Roman"/>
              </a:rPr>
              <a:t>u</a:t>
            </a:r>
            <a:r>
              <a:rPr lang="en-US" spc="4" dirty="0">
                <a:latin typeface="Times New Roman"/>
                <a:cs typeface="Times New Roman"/>
              </a:rPr>
              <a:t>a</a:t>
            </a:r>
            <a:r>
              <a:rPr lang="en-US" dirty="0">
                <a:latin typeface="Times New Roman"/>
                <a:cs typeface="Times New Roman"/>
              </a:rPr>
              <a:t>l</a:t>
            </a:r>
            <a:r>
              <a:rPr lang="en-US" spc="-64" dirty="0">
                <a:latin typeface="Times New Roman"/>
                <a:cs typeface="Times New Roman"/>
              </a:rPr>
              <a:t> </a:t>
            </a:r>
            <a:r>
              <a:rPr lang="en-US" spc="-34" dirty="0">
                <a:latin typeface="Times New Roman"/>
                <a:cs typeface="Times New Roman"/>
              </a:rPr>
              <a:t>e</a:t>
            </a:r>
            <a:r>
              <a:rPr lang="en-US" spc="19" dirty="0">
                <a:latin typeface="Times New Roman"/>
                <a:cs typeface="Times New Roman"/>
              </a:rPr>
              <a:t>du</a:t>
            </a:r>
            <a:r>
              <a:rPr lang="en-US" spc="4" dirty="0">
                <a:latin typeface="Times New Roman"/>
                <a:cs typeface="Times New Roman"/>
              </a:rPr>
              <a:t>ca</a:t>
            </a:r>
            <a:r>
              <a:rPr lang="en-US" spc="14" dirty="0">
                <a:latin typeface="Times New Roman"/>
                <a:cs typeface="Times New Roman"/>
              </a:rPr>
              <a:t>ti</a:t>
            </a:r>
            <a:r>
              <a:rPr lang="en-US" spc="-25" dirty="0">
                <a:latin typeface="Times New Roman"/>
                <a:cs typeface="Times New Roman"/>
              </a:rPr>
              <a:t>o</a:t>
            </a:r>
            <a:r>
              <a:rPr lang="en-US" dirty="0">
                <a:latin typeface="Times New Roman"/>
                <a:cs typeface="Times New Roman"/>
              </a:rPr>
              <a:t>n </a:t>
            </a:r>
            <a:r>
              <a:rPr lang="en-US" spc="-25" dirty="0">
                <a:latin typeface="Times New Roman"/>
                <a:cs typeface="Times New Roman"/>
              </a:rPr>
              <a:t>o</a:t>
            </a:r>
            <a:r>
              <a:rPr lang="en-US" spc="19" dirty="0">
                <a:latin typeface="Times New Roman"/>
                <a:cs typeface="Times New Roman"/>
              </a:rPr>
              <a:t>pp</a:t>
            </a:r>
            <a:r>
              <a:rPr lang="en-US" spc="-25" dirty="0">
                <a:latin typeface="Times New Roman"/>
                <a:cs typeface="Times New Roman"/>
              </a:rPr>
              <a:t>o</a:t>
            </a:r>
            <a:r>
              <a:rPr lang="en-US" spc="-14" dirty="0">
                <a:latin typeface="Times New Roman"/>
                <a:cs typeface="Times New Roman"/>
              </a:rPr>
              <a:t>r</a:t>
            </a:r>
            <a:r>
              <a:rPr lang="en-US" spc="14" dirty="0">
                <a:latin typeface="Times New Roman"/>
                <a:cs typeface="Times New Roman"/>
              </a:rPr>
              <a:t>t</a:t>
            </a:r>
            <a:r>
              <a:rPr lang="en-US" spc="19" dirty="0">
                <a:latin typeface="Times New Roman"/>
                <a:cs typeface="Times New Roman"/>
              </a:rPr>
              <a:t>un</a:t>
            </a:r>
            <a:r>
              <a:rPr lang="en-US" spc="14" dirty="0">
                <a:latin typeface="Times New Roman"/>
                <a:cs typeface="Times New Roman"/>
              </a:rPr>
              <a:t>it</a:t>
            </a:r>
            <a:r>
              <a:rPr lang="en-US" spc="-29" dirty="0">
                <a:latin typeface="Times New Roman"/>
                <a:cs typeface="Times New Roman"/>
              </a:rPr>
              <a:t>i</a:t>
            </a:r>
            <a:r>
              <a:rPr lang="en-US" spc="-34" dirty="0">
                <a:latin typeface="Times New Roman"/>
                <a:cs typeface="Times New Roman"/>
              </a:rPr>
              <a:t>e</a:t>
            </a:r>
            <a:r>
              <a:rPr lang="en-US" dirty="0">
                <a:latin typeface="Times New Roman"/>
                <a:cs typeface="Times New Roman"/>
              </a:rPr>
              <a:t>s</a:t>
            </a:r>
            <a:r>
              <a:rPr lang="en-US" spc="-129" dirty="0">
                <a:latin typeface="Times New Roman"/>
                <a:cs typeface="Times New Roman"/>
              </a:rPr>
              <a:t> </a:t>
            </a:r>
            <a:r>
              <a:rPr lang="en-US" spc="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9" dirty="0">
                <a:latin typeface="Times New Roman"/>
                <a:cs typeface="Times New Roman"/>
              </a:rPr>
              <a:t> </a:t>
            </a:r>
            <a:r>
              <a:rPr lang="en-US" spc="19" dirty="0">
                <a:latin typeface="Times New Roman"/>
                <a:cs typeface="Times New Roman"/>
              </a:rPr>
              <a:t>d</a:t>
            </a:r>
            <a:r>
              <a:rPr lang="en-US" spc="14" dirty="0">
                <a:latin typeface="Times New Roman"/>
                <a:cs typeface="Times New Roman"/>
              </a:rPr>
              <a:t>i</a:t>
            </a:r>
            <a:r>
              <a:rPr lang="en-US" spc="-25" dirty="0">
                <a:latin typeface="Times New Roman"/>
                <a:cs typeface="Times New Roman"/>
              </a:rPr>
              <a:t>g</a:t>
            </a:r>
            <a:r>
              <a:rPr lang="en-US" spc="14" dirty="0">
                <a:latin typeface="Times New Roman"/>
                <a:cs typeface="Times New Roman"/>
              </a:rPr>
              <a:t>it</a:t>
            </a:r>
            <a:r>
              <a:rPr lang="en-US" spc="4" dirty="0">
                <a:latin typeface="Times New Roman"/>
                <a:cs typeface="Times New Roman"/>
              </a:rPr>
              <a:t>a</a:t>
            </a:r>
            <a:r>
              <a:rPr lang="en-US" dirty="0">
                <a:latin typeface="Times New Roman"/>
                <a:cs typeface="Times New Roman"/>
              </a:rPr>
              <a:t>l</a:t>
            </a:r>
            <a:r>
              <a:rPr lang="en-US" spc="-159" dirty="0">
                <a:latin typeface="Times New Roman"/>
                <a:cs typeface="Times New Roman"/>
              </a:rPr>
              <a:t> </a:t>
            </a:r>
            <a:r>
              <a:rPr lang="en-US" spc="4" dirty="0">
                <a:latin typeface="Times New Roman"/>
                <a:cs typeface="Times New Roman"/>
              </a:rPr>
              <a:t>c</a:t>
            </a:r>
            <a:r>
              <a:rPr lang="en-US" spc="-25" dirty="0">
                <a:latin typeface="Times New Roman"/>
                <a:cs typeface="Times New Roman"/>
              </a:rPr>
              <a:t>o</a:t>
            </a:r>
            <a:r>
              <a:rPr lang="en-US" spc="-29" dirty="0">
                <a:latin typeface="Times New Roman"/>
                <a:cs typeface="Times New Roman"/>
              </a:rPr>
              <a:t>ll</a:t>
            </a:r>
            <a:r>
              <a:rPr lang="en-US" spc="4" dirty="0">
                <a:latin typeface="Times New Roman"/>
                <a:cs typeface="Times New Roman"/>
              </a:rPr>
              <a:t>a</a:t>
            </a:r>
            <a:r>
              <a:rPr lang="en-US" spc="19" dirty="0">
                <a:latin typeface="Times New Roman"/>
                <a:cs typeface="Times New Roman"/>
              </a:rPr>
              <a:t>b</a:t>
            </a:r>
            <a:r>
              <a:rPr lang="en-US" spc="-25" dirty="0">
                <a:latin typeface="Times New Roman"/>
                <a:cs typeface="Times New Roman"/>
              </a:rPr>
              <a:t>o</a:t>
            </a:r>
            <a:r>
              <a:rPr lang="en-US" spc="-14" dirty="0">
                <a:latin typeface="Times New Roman"/>
                <a:cs typeface="Times New Roman"/>
              </a:rPr>
              <a:t>r</a:t>
            </a:r>
            <a:r>
              <a:rPr lang="en-US" spc="4" dirty="0">
                <a:latin typeface="Times New Roman"/>
                <a:cs typeface="Times New Roman"/>
              </a:rPr>
              <a:t>a</a:t>
            </a:r>
            <a:r>
              <a:rPr lang="en-US" spc="14" dirty="0">
                <a:latin typeface="Times New Roman"/>
                <a:cs typeface="Times New Roman"/>
              </a:rPr>
              <a:t>ti</a:t>
            </a:r>
            <a:r>
              <a:rPr lang="en-US" spc="-25" dirty="0">
                <a:latin typeface="Times New Roman"/>
                <a:cs typeface="Times New Roman"/>
              </a:rPr>
              <a:t>o</a:t>
            </a:r>
            <a:r>
              <a:rPr lang="en-US" spc="19" dirty="0">
                <a:latin typeface="Times New Roman"/>
                <a:cs typeface="Times New Roman"/>
              </a:rPr>
              <a:t>n</a:t>
            </a:r>
            <a:r>
              <a:rPr lang="en-US" dirty="0">
                <a:latin typeface="Times New Roman"/>
                <a:cs typeface="Times New Roman"/>
              </a:rPr>
              <a:t>.</a:t>
            </a:r>
          </a:p>
          <a:p>
            <a:pPr marL="12700">
              <a:lnSpc>
                <a:spcPts val="3379"/>
              </a:lnSpc>
              <a:spcBef>
                <a:spcPts val="169"/>
              </a:spcBef>
            </a:pPr>
            <a:r>
              <a:rPr lang="en-US" spc="14" dirty="0">
                <a:latin typeface="Times New Roman"/>
                <a:cs typeface="Times New Roman"/>
              </a:rPr>
              <a:t>C</a:t>
            </a:r>
            <a:r>
              <a:rPr lang="en-US" spc="-25" dirty="0">
                <a:latin typeface="Times New Roman"/>
                <a:cs typeface="Times New Roman"/>
              </a:rPr>
              <a:t>o</a:t>
            </a:r>
            <a:r>
              <a:rPr lang="en-US" spc="19" dirty="0">
                <a:latin typeface="Times New Roman"/>
                <a:cs typeface="Times New Roman"/>
              </a:rPr>
              <a:t>n</a:t>
            </a:r>
            <a:r>
              <a:rPr lang="en-US" spc="14" dirty="0">
                <a:latin typeface="Times New Roman"/>
                <a:cs typeface="Times New Roman"/>
              </a:rPr>
              <a:t>t</a:t>
            </a:r>
            <a:r>
              <a:rPr lang="en-US" spc="-34" dirty="0">
                <a:latin typeface="Times New Roman"/>
                <a:cs typeface="Times New Roman"/>
              </a:rPr>
              <a:t>e</a:t>
            </a:r>
            <a:r>
              <a:rPr lang="en-US" spc="19" dirty="0">
                <a:latin typeface="Times New Roman"/>
                <a:cs typeface="Times New Roman"/>
              </a:rPr>
              <a:t>n</a:t>
            </a:r>
            <a:r>
              <a:rPr lang="en-US" dirty="0">
                <a:latin typeface="Times New Roman"/>
                <a:cs typeface="Times New Roman"/>
              </a:rPr>
              <a:t>t</a:t>
            </a:r>
            <a:r>
              <a:rPr lang="en-US" spc="-64" dirty="0">
                <a:latin typeface="Times New Roman"/>
                <a:cs typeface="Times New Roman"/>
              </a:rPr>
              <a:t> </a:t>
            </a:r>
            <a:r>
              <a:rPr lang="en-US" spc="14" dirty="0">
                <a:latin typeface="Times New Roman"/>
                <a:cs typeface="Times New Roman"/>
              </a:rPr>
              <a:t>i</a:t>
            </a:r>
            <a:r>
              <a:rPr lang="en-US" dirty="0">
                <a:latin typeface="Times New Roman"/>
                <a:cs typeface="Times New Roman"/>
              </a:rPr>
              <a:t>s</a:t>
            </a:r>
            <a:r>
              <a:rPr lang="en-US" spc="-34" dirty="0">
                <a:latin typeface="Times New Roman"/>
                <a:cs typeface="Times New Roman"/>
              </a:rPr>
              <a:t> </a:t>
            </a:r>
            <a:r>
              <a:rPr lang="en-US" spc="19" dirty="0">
                <a:latin typeface="Times New Roman"/>
                <a:cs typeface="Times New Roman"/>
              </a:rPr>
              <a:t>d</a:t>
            </a:r>
            <a:r>
              <a:rPr lang="en-US" spc="-34" dirty="0">
                <a:latin typeface="Times New Roman"/>
                <a:cs typeface="Times New Roman"/>
              </a:rPr>
              <a:t>e</a:t>
            </a:r>
            <a:r>
              <a:rPr lang="en-US" spc="-29" dirty="0">
                <a:latin typeface="Times New Roman"/>
                <a:cs typeface="Times New Roman"/>
              </a:rPr>
              <a:t>l</a:t>
            </a:r>
            <a:r>
              <a:rPr lang="en-US" spc="14" dirty="0">
                <a:latin typeface="Times New Roman"/>
                <a:cs typeface="Times New Roman"/>
              </a:rPr>
              <a:t>i</a:t>
            </a:r>
            <a:r>
              <a:rPr lang="en-US" spc="-25" dirty="0">
                <a:latin typeface="Times New Roman"/>
                <a:cs typeface="Times New Roman"/>
              </a:rPr>
              <a:t>v</a:t>
            </a:r>
            <a:r>
              <a:rPr lang="en-US" spc="-34" dirty="0">
                <a:latin typeface="Times New Roman"/>
                <a:cs typeface="Times New Roman"/>
              </a:rPr>
              <a:t>e</a:t>
            </a:r>
            <a:r>
              <a:rPr lang="en-US" spc="-14" dirty="0">
                <a:latin typeface="Times New Roman"/>
                <a:cs typeface="Times New Roman"/>
              </a:rPr>
              <a:t>r</a:t>
            </a:r>
            <a:r>
              <a:rPr lang="en-US" spc="-34" dirty="0">
                <a:latin typeface="Times New Roman"/>
                <a:cs typeface="Times New Roman"/>
              </a:rPr>
              <a:t>e</a:t>
            </a:r>
            <a:r>
              <a:rPr lang="en-US" dirty="0">
                <a:latin typeface="Times New Roman"/>
                <a:cs typeface="Times New Roman"/>
              </a:rPr>
              <a:t>d</a:t>
            </a:r>
            <a:r>
              <a:rPr lang="en-US" spc="79" dirty="0">
                <a:latin typeface="Times New Roman"/>
                <a:cs typeface="Times New Roman"/>
              </a:rPr>
              <a:t> </a:t>
            </a:r>
            <a:r>
              <a:rPr lang="en-US" spc="-25" dirty="0">
                <a:latin typeface="Times New Roman"/>
                <a:cs typeface="Times New Roman"/>
              </a:rPr>
              <a:t>v</a:t>
            </a:r>
            <a:r>
              <a:rPr lang="en-US" spc="14" dirty="0">
                <a:latin typeface="Times New Roman"/>
                <a:cs typeface="Times New Roman"/>
              </a:rPr>
              <a:t>i</a:t>
            </a:r>
            <a:r>
              <a:rPr lang="en-US" dirty="0">
                <a:latin typeface="Times New Roman"/>
                <a:cs typeface="Times New Roman"/>
              </a:rPr>
              <a:t>a</a:t>
            </a:r>
            <a:r>
              <a:rPr lang="en-US" spc="-25" dirty="0">
                <a:latin typeface="Times New Roman"/>
                <a:cs typeface="Times New Roman"/>
              </a:rPr>
              <a:t> </a:t>
            </a:r>
            <a:r>
              <a:rPr lang="en-US" spc="14" dirty="0">
                <a:latin typeface="Times New Roman"/>
                <a:cs typeface="Times New Roman"/>
              </a:rPr>
              <a:t>t</a:t>
            </a:r>
            <a:r>
              <a:rPr lang="en-US" spc="19" dirty="0">
                <a:latin typeface="Times New Roman"/>
                <a:cs typeface="Times New Roman"/>
              </a:rPr>
              <a:t>h</a:t>
            </a:r>
            <a:r>
              <a:rPr lang="en-US" dirty="0">
                <a:latin typeface="Times New Roman"/>
                <a:cs typeface="Times New Roman"/>
              </a:rPr>
              <a:t>e</a:t>
            </a:r>
            <a:r>
              <a:rPr lang="en-US" spc="-64" dirty="0">
                <a:latin typeface="Times New Roman"/>
                <a:cs typeface="Times New Roman"/>
              </a:rPr>
              <a:t> </a:t>
            </a:r>
            <a:r>
              <a:rPr lang="en-US" spc="-114" dirty="0">
                <a:latin typeface="Times New Roman"/>
                <a:cs typeface="Times New Roman"/>
              </a:rPr>
              <a:t>I</a:t>
            </a:r>
            <a:r>
              <a:rPr lang="en-US" spc="19" dirty="0">
                <a:latin typeface="Times New Roman"/>
                <a:cs typeface="Times New Roman"/>
              </a:rPr>
              <a:t>n</a:t>
            </a:r>
            <a:r>
              <a:rPr lang="en-US" spc="14" dirty="0">
                <a:latin typeface="Times New Roman"/>
                <a:cs typeface="Times New Roman"/>
              </a:rPr>
              <a:t>t</a:t>
            </a:r>
            <a:r>
              <a:rPr lang="en-US" spc="-34" dirty="0">
                <a:latin typeface="Times New Roman"/>
                <a:cs typeface="Times New Roman"/>
              </a:rPr>
              <a:t>e</a:t>
            </a:r>
            <a:r>
              <a:rPr lang="en-US" spc="-14" dirty="0">
                <a:latin typeface="Times New Roman"/>
                <a:cs typeface="Times New Roman"/>
              </a:rPr>
              <a:t>r</a:t>
            </a:r>
            <a:r>
              <a:rPr lang="en-US" spc="19" dirty="0">
                <a:latin typeface="Times New Roman"/>
                <a:cs typeface="Times New Roman"/>
              </a:rPr>
              <a:t>n</a:t>
            </a:r>
            <a:r>
              <a:rPr lang="en-US" spc="-34" dirty="0">
                <a:latin typeface="Times New Roman"/>
                <a:cs typeface="Times New Roman"/>
              </a:rPr>
              <a:t>e</a:t>
            </a:r>
            <a:r>
              <a:rPr lang="en-US" spc="14" dirty="0">
                <a:latin typeface="Times New Roman"/>
                <a:cs typeface="Times New Roman"/>
              </a:rPr>
              <a:t>t</a:t>
            </a:r>
            <a:r>
              <a:rPr lang="en-US" dirty="0">
                <a:latin typeface="Times New Roman"/>
                <a:cs typeface="Times New Roman"/>
              </a:rPr>
              <a:t>, </a:t>
            </a:r>
            <a:r>
              <a:rPr lang="en-US" spc="14" dirty="0">
                <a:latin typeface="Times New Roman"/>
                <a:cs typeface="Times New Roman"/>
              </a:rPr>
              <a:t>i</a:t>
            </a:r>
            <a:r>
              <a:rPr lang="en-US" spc="19" dirty="0">
                <a:latin typeface="Times New Roman"/>
                <a:cs typeface="Times New Roman"/>
              </a:rPr>
              <a:t>n</a:t>
            </a:r>
            <a:r>
              <a:rPr lang="en-US" spc="14" dirty="0">
                <a:latin typeface="Times New Roman"/>
                <a:cs typeface="Times New Roman"/>
              </a:rPr>
              <a:t>t</a:t>
            </a:r>
            <a:r>
              <a:rPr lang="en-US" spc="-14" dirty="0">
                <a:latin typeface="Times New Roman"/>
                <a:cs typeface="Times New Roman"/>
              </a:rPr>
              <a:t>r</a:t>
            </a:r>
            <a:r>
              <a:rPr lang="en-US" spc="4" dirty="0">
                <a:latin typeface="Times New Roman"/>
                <a:cs typeface="Times New Roman"/>
              </a:rPr>
              <a:t>a</a:t>
            </a:r>
            <a:r>
              <a:rPr lang="en-US" spc="19" dirty="0">
                <a:latin typeface="Times New Roman"/>
                <a:cs typeface="Times New Roman"/>
              </a:rPr>
              <a:t>n</a:t>
            </a:r>
            <a:r>
              <a:rPr lang="en-US" spc="-34" dirty="0">
                <a:latin typeface="Times New Roman"/>
                <a:cs typeface="Times New Roman"/>
              </a:rPr>
              <a:t>e</a:t>
            </a:r>
            <a:r>
              <a:rPr lang="en-US" spc="14" dirty="0">
                <a:latin typeface="Times New Roman"/>
                <a:cs typeface="Times New Roman"/>
              </a:rPr>
              <a:t>t/</a:t>
            </a:r>
            <a:r>
              <a:rPr lang="en-US" spc="-34" dirty="0">
                <a:latin typeface="Times New Roman"/>
                <a:cs typeface="Times New Roman"/>
              </a:rPr>
              <a:t>e</a:t>
            </a:r>
            <a:r>
              <a:rPr lang="en-US" spc="-25" dirty="0">
                <a:latin typeface="Times New Roman"/>
                <a:cs typeface="Times New Roman"/>
              </a:rPr>
              <a:t>x</a:t>
            </a:r>
            <a:r>
              <a:rPr lang="en-US" spc="14" dirty="0">
                <a:latin typeface="Times New Roman"/>
                <a:cs typeface="Times New Roman"/>
              </a:rPr>
              <a:t>t</a:t>
            </a:r>
            <a:r>
              <a:rPr lang="en-US" spc="-14" dirty="0">
                <a:latin typeface="Times New Roman"/>
                <a:cs typeface="Times New Roman"/>
              </a:rPr>
              <a:t>r</a:t>
            </a:r>
            <a:r>
              <a:rPr lang="en-US" spc="4" dirty="0">
                <a:latin typeface="Times New Roman"/>
                <a:cs typeface="Times New Roman"/>
              </a:rPr>
              <a:t>a</a:t>
            </a:r>
            <a:r>
              <a:rPr lang="en-US" spc="19" dirty="0">
                <a:latin typeface="Times New Roman"/>
                <a:cs typeface="Times New Roman"/>
              </a:rPr>
              <a:t>n</a:t>
            </a:r>
            <a:r>
              <a:rPr lang="en-US" spc="-34" dirty="0">
                <a:latin typeface="Times New Roman"/>
                <a:cs typeface="Times New Roman"/>
              </a:rPr>
              <a:t>e</a:t>
            </a:r>
            <a:r>
              <a:rPr lang="en-US" spc="14" dirty="0">
                <a:latin typeface="Times New Roman"/>
                <a:cs typeface="Times New Roman"/>
              </a:rPr>
              <a:t>t</a:t>
            </a:r>
            <a:r>
              <a:rPr lang="en-US" dirty="0">
                <a:latin typeface="Times New Roman"/>
                <a:cs typeface="Times New Roman"/>
              </a:rPr>
              <a:t>,</a:t>
            </a:r>
            <a:r>
              <a:rPr lang="en-US" spc="-164" dirty="0">
                <a:latin typeface="Times New Roman"/>
                <a:cs typeface="Times New Roman"/>
              </a:rPr>
              <a:t> </a:t>
            </a:r>
            <a:r>
              <a:rPr lang="en-US" spc="4" dirty="0">
                <a:latin typeface="Times New Roman"/>
                <a:cs typeface="Times New Roman"/>
              </a:rPr>
              <a:t>a</a:t>
            </a:r>
            <a:r>
              <a:rPr lang="en-US" spc="19" dirty="0">
                <a:latin typeface="Times New Roman"/>
                <a:cs typeface="Times New Roman"/>
              </a:rPr>
              <a:t>ud</a:t>
            </a:r>
            <a:r>
              <a:rPr lang="en-US" spc="14" dirty="0">
                <a:latin typeface="Times New Roman"/>
                <a:cs typeface="Times New Roman"/>
              </a:rPr>
              <a:t>i</a:t>
            </a:r>
            <a:r>
              <a:rPr lang="en-US" dirty="0">
                <a:latin typeface="Times New Roman"/>
                <a:cs typeface="Times New Roman"/>
              </a:rPr>
              <a:t>o</a:t>
            </a:r>
            <a:r>
              <a:rPr lang="en-US" spc="-104" dirty="0">
                <a:latin typeface="Times New Roman"/>
                <a:cs typeface="Times New Roman"/>
              </a:rPr>
              <a:t> </a:t>
            </a:r>
            <a:r>
              <a:rPr lang="en-US" spc="-25" dirty="0">
                <a:latin typeface="Times New Roman"/>
                <a:cs typeface="Times New Roman"/>
              </a:rPr>
              <a:t>o</a:t>
            </a:r>
            <a:r>
              <a:rPr lang="en-US" dirty="0">
                <a:latin typeface="Times New Roman"/>
                <a:cs typeface="Times New Roman"/>
              </a:rPr>
              <a:t>r </a:t>
            </a:r>
            <a:r>
              <a:rPr lang="en-US" spc="-25" dirty="0">
                <a:latin typeface="Times New Roman"/>
                <a:cs typeface="Times New Roman"/>
              </a:rPr>
              <a:t>v</a:t>
            </a:r>
            <a:r>
              <a:rPr lang="en-US" spc="14" dirty="0">
                <a:latin typeface="Times New Roman"/>
                <a:cs typeface="Times New Roman"/>
              </a:rPr>
              <a:t>i</a:t>
            </a:r>
            <a:r>
              <a:rPr lang="en-US" spc="19" dirty="0">
                <a:latin typeface="Times New Roman"/>
                <a:cs typeface="Times New Roman"/>
              </a:rPr>
              <a:t>d</a:t>
            </a:r>
            <a:r>
              <a:rPr lang="en-US" spc="-34" dirty="0">
                <a:latin typeface="Times New Roman"/>
                <a:cs typeface="Times New Roman"/>
              </a:rPr>
              <a:t>e</a:t>
            </a:r>
            <a:r>
              <a:rPr lang="en-US" dirty="0">
                <a:latin typeface="Times New Roman"/>
                <a:cs typeface="Times New Roman"/>
              </a:rPr>
              <a:t>o</a:t>
            </a:r>
            <a:r>
              <a:rPr lang="en-US" spc="-9" dirty="0">
                <a:latin typeface="Times New Roman"/>
                <a:cs typeface="Times New Roman"/>
              </a:rPr>
              <a:t> </a:t>
            </a:r>
            <a:r>
              <a:rPr lang="en-US" spc="14" dirty="0">
                <a:latin typeface="Times New Roman"/>
                <a:cs typeface="Times New Roman"/>
              </a:rPr>
              <a:t>t</a:t>
            </a:r>
            <a:r>
              <a:rPr lang="en-US" spc="4" dirty="0">
                <a:latin typeface="Times New Roman"/>
                <a:cs typeface="Times New Roman"/>
              </a:rPr>
              <a:t>a</a:t>
            </a:r>
            <a:r>
              <a:rPr lang="en-US" spc="19" dirty="0">
                <a:latin typeface="Times New Roman"/>
                <a:cs typeface="Times New Roman"/>
              </a:rPr>
              <a:t>p</a:t>
            </a:r>
            <a:r>
              <a:rPr lang="en-US" spc="-34" dirty="0">
                <a:latin typeface="Times New Roman"/>
                <a:cs typeface="Times New Roman"/>
              </a:rPr>
              <a:t>e</a:t>
            </a:r>
            <a:r>
              <a:rPr lang="en-US" dirty="0">
                <a:latin typeface="Times New Roman"/>
                <a:cs typeface="Times New Roman"/>
              </a:rPr>
              <a:t>,</a:t>
            </a:r>
            <a:r>
              <a:rPr lang="en-US" spc="-19" dirty="0">
                <a:latin typeface="Times New Roman"/>
                <a:cs typeface="Times New Roman"/>
              </a:rPr>
              <a:t> </a:t>
            </a:r>
            <a:r>
              <a:rPr lang="en-US" dirty="0">
                <a:latin typeface="Times New Roman"/>
                <a:cs typeface="Times New Roman"/>
              </a:rPr>
              <a:t>sa</a:t>
            </a:r>
            <a:r>
              <a:rPr lang="en-US" spc="25" dirty="0">
                <a:latin typeface="Times New Roman"/>
                <a:cs typeface="Times New Roman"/>
              </a:rPr>
              <a:t>t</a:t>
            </a:r>
            <a:r>
              <a:rPr lang="en-US" spc="-34" dirty="0">
                <a:latin typeface="Times New Roman"/>
                <a:cs typeface="Times New Roman"/>
              </a:rPr>
              <a:t>e</a:t>
            </a:r>
            <a:r>
              <a:rPr lang="en-US" spc="-29" dirty="0">
                <a:latin typeface="Times New Roman"/>
                <a:cs typeface="Times New Roman"/>
              </a:rPr>
              <a:t>ll</a:t>
            </a:r>
            <a:r>
              <a:rPr lang="en-US" spc="14" dirty="0">
                <a:latin typeface="Times New Roman"/>
                <a:cs typeface="Times New Roman"/>
              </a:rPr>
              <a:t>it</a:t>
            </a:r>
            <a:r>
              <a:rPr lang="en-US" dirty="0">
                <a:latin typeface="Times New Roman"/>
                <a:cs typeface="Times New Roman"/>
              </a:rPr>
              <a:t>e</a:t>
            </a:r>
            <a:r>
              <a:rPr lang="en-US" spc="-19" dirty="0">
                <a:latin typeface="Times New Roman"/>
                <a:cs typeface="Times New Roman"/>
              </a:rPr>
              <a:t> </a:t>
            </a:r>
            <a:r>
              <a:rPr lang="en-US" spc="-44" dirty="0">
                <a:latin typeface="Times New Roman"/>
                <a:cs typeface="Times New Roman"/>
              </a:rPr>
              <a:t>T</a:t>
            </a:r>
            <a:r>
              <a:rPr lang="en-US" spc="-14" dirty="0">
                <a:latin typeface="Times New Roman"/>
                <a:cs typeface="Times New Roman"/>
              </a:rPr>
              <a:t>V</a:t>
            </a:r>
            <a:r>
              <a:rPr lang="en-US" dirty="0">
                <a:latin typeface="Times New Roman"/>
                <a:cs typeface="Times New Roman"/>
              </a:rPr>
              <a:t>, </a:t>
            </a:r>
            <a:r>
              <a:rPr lang="en-US" spc="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59" dirty="0">
                <a:latin typeface="Times New Roman"/>
                <a:cs typeface="Times New Roman"/>
              </a:rPr>
              <a:t> </a:t>
            </a:r>
            <a:r>
              <a:rPr lang="en-US" spc="14" dirty="0">
                <a:latin typeface="Times New Roman"/>
                <a:cs typeface="Times New Roman"/>
              </a:rPr>
              <a:t>C</a:t>
            </a:r>
            <a:r>
              <a:rPr lang="en-US" dirty="0">
                <a:latin typeface="Times New Roman"/>
                <a:cs typeface="Times New Roman"/>
              </a:rPr>
              <a:t>D</a:t>
            </a:r>
            <a:r>
              <a:rPr lang="en-US" spc="-14" dirty="0">
                <a:latin typeface="Times New Roman"/>
                <a:cs typeface="Times New Roman"/>
              </a:rPr>
              <a:t>-</a:t>
            </a:r>
            <a:r>
              <a:rPr lang="en-US" spc="14" dirty="0">
                <a:latin typeface="Times New Roman"/>
                <a:cs typeface="Times New Roman"/>
              </a:rPr>
              <a:t>R</a:t>
            </a:r>
            <a:r>
              <a:rPr lang="en-US" spc="-14" dirty="0">
                <a:latin typeface="Times New Roman"/>
                <a:cs typeface="Times New Roman"/>
              </a:rPr>
              <a:t>O</a:t>
            </a:r>
            <a:r>
              <a:rPr lang="en-US" spc="19" dirty="0">
                <a:latin typeface="Times New Roman"/>
                <a:cs typeface="Times New Roman"/>
              </a:rPr>
              <a:t>M</a:t>
            </a:r>
            <a:r>
              <a:rPr lang="en-US" dirty="0">
                <a:latin typeface="Times New Roman"/>
                <a:cs typeface="Times New Roman"/>
              </a:rPr>
              <a:t>.</a:t>
            </a:r>
            <a:r>
              <a:rPr lang="en-US" spc="-69" dirty="0">
                <a:latin typeface="Times New Roman"/>
                <a:cs typeface="Times New Roman"/>
              </a:rPr>
              <a:t> </a:t>
            </a:r>
            <a:endParaRPr lang="en-US" spc="-69" dirty="0" smtClean="0">
              <a:latin typeface="Times New Roman"/>
              <a:cs typeface="Times New Roman"/>
            </a:endParaRPr>
          </a:p>
          <a:p>
            <a:pPr marL="12700">
              <a:lnSpc>
                <a:spcPts val="3379"/>
              </a:lnSpc>
              <a:spcBef>
                <a:spcPts val="169"/>
              </a:spcBef>
            </a:pPr>
            <a:r>
              <a:rPr lang="en-US" spc="-114" dirty="0" smtClean="0">
                <a:latin typeface="Times New Roman"/>
                <a:cs typeface="Times New Roman"/>
              </a:rPr>
              <a:t>I</a:t>
            </a:r>
            <a:r>
              <a:rPr lang="en-US" dirty="0" smtClean="0">
                <a:latin typeface="Times New Roman"/>
                <a:cs typeface="Times New Roman"/>
              </a:rPr>
              <a:t>t</a:t>
            </a:r>
            <a:r>
              <a:rPr lang="en-US" spc="119" dirty="0" smtClean="0">
                <a:latin typeface="Times New Roman"/>
                <a:cs typeface="Times New Roman"/>
              </a:rPr>
              <a:t> </a:t>
            </a:r>
            <a:r>
              <a:rPr lang="en-US" spc="4" dirty="0">
                <a:latin typeface="Times New Roman"/>
                <a:cs typeface="Times New Roman"/>
              </a:rPr>
              <a:t>ca</a:t>
            </a:r>
            <a:r>
              <a:rPr lang="en-US" dirty="0">
                <a:latin typeface="Times New Roman"/>
                <a:cs typeface="Times New Roman"/>
              </a:rPr>
              <a:t>n</a:t>
            </a:r>
            <a:r>
              <a:rPr lang="en-US" spc="-59" dirty="0">
                <a:latin typeface="Times New Roman"/>
                <a:cs typeface="Times New Roman"/>
              </a:rPr>
              <a:t> </a:t>
            </a:r>
            <a:r>
              <a:rPr lang="en-US" spc="19" dirty="0">
                <a:latin typeface="Times New Roman"/>
                <a:cs typeface="Times New Roman"/>
              </a:rPr>
              <a:t>b</a:t>
            </a:r>
            <a:r>
              <a:rPr lang="en-US" dirty="0">
                <a:latin typeface="Times New Roman"/>
                <a:cs typeface="Times New Roman"/>
              </a:rPr>
              <a:t>e</a:t>
            </a:r>
            <a:r>
              <a:rPr lang="en-US" spc="-19" dirty="0">
                <a:latin typeface="Times New Roman"/>
                <a:cs typeface="Times New Roman"/>
              </a:rPr>
              <a:t> </a:t>
            </a:r>
            <a:r>
              <a:rPr lang="en-US" dirty="0">
                <a:latin typeface="Times New Roman"/>
                <a:cs typeface="Times New Roman"/>
              </a:rPr>
              <a:t>s</a:t>
            </a:r>
            <a:r>
              <a:rPr lang="en-US" spc="-39" dirty="0">
                <a:latin typeface="Times New Roman"/>
                <a:cs typeface="Times New Roman"/>
              </a:rPr>
              <a:t>e</a:t>
            </a:r>
            <a:r>
              <a:rPr lang="en-US" spc="-29" dirty="0">
                <a:latin typeface="Times New Roman"/>
                <a:cs typeface="Times New Roman"/>
              </a:rPr>
              <a:t>l</a:t>
            </a:r>
            <a:r>
              <a:rPr lang="en-US" spc="25" dirty="0">
                <a:latin typeface="Times New Roman"/>
                <a:cs typeface="Times New Roman"/>
              </a:rPr>
              <a:t>f</a:t>
            </a:r>
            <a:r>
              <a:rPr lang="en-US" spc="-14" dirty="0">
                <a:latin typeface="Times New Roman"/>
                <a:cs typeface="Times New Roman"/>
              </a:rPr>
              <a:t>-</a:t>
            </a:r>
            <a:r>
              <a:rPr lang="en-US" spc="19" dirty="0">
                <a:latin typeface="Times New Roman"/>
                <a:cs typeface="Times New Roman"/>
              </a:rPr>
              <a:t>p</a:t>
            </a:r>
            <a:r>
              <a:rPr lang="en-US" spc="4" dirty="0">
                <a:latin typeface="Times New Roman"/>
                <a:cs typeface="Times New Roman"/>
              </a:rPr>
              <a:t>ac</a:t>
            </a:r>
            <a:r>
              <a:rPr lang="en-US" spc="-34" dirty="0">
                <a:latin typeface="Times New Roman"/>
                <a:cs typeface="Times New Roman"/>
              </a:rPr>
              <a:t>e</a:t>
            </a:r>
            <a:r>
              <a:rPr lang="en-US" dirty="0">
                <a:latin typeface="Times New Roman"/>
                <a:cs typeface="Times New Roman"/>
              </a:rPr>
              <a:t>d</a:t>
            </a:r>
            <a:r>
              <a:rPr lang="en-US" spc="34" dirty="0">
                <a:latin typeface="Times New Roman"/>
                <a:cs typeface="Times New Roman"/>
              </a:rPr>
              <a:t> </a:t>
            </a:r>
            <a:r>
              <a:rPr lang="en-US" spc="-25" dirty="0">
                <a:latin typeface="Times New Roman"/>
                <a:cs typeface="Times New Roman"/>
              </a:rPr>
              <a:t>o</a:t>
            </a:r>
            <a:r>
              <a:rPr lang="en-US" dirty="0">
                <a:latin typeface="Times New Roman"/>
                <a:cs typeface="Times New Roman"/>
              </a:rPr>
              <a:t>r </a:t>
            </a:r>
            <a:r>
              <a:rPr lang="en-US" spc="14" dirty="0" smtClean="0">
                <a:latin typeface="Times New Roman"/>
                <a:cs typeface="Times New Roman"/>
              </a:rPr>
              <a:t>i</a:t>
            </a:r>
            <a:r>
              <a:rPr lang="en-US" spc="19" dirty="0" smtClean="0">
                <a:latin typeface="Times New Roman"/>
                <a:cs typeface="Times New Roman"/>
              </a:rPr>
              <a:t>n</a:t>
            </a:r>
            <a:r>
              <a:rPr lang="en-US" dirty="0" smtClean="0">
                <a:latin typeface="Times New Roman"/>
                <a:cs typeface="Times New Roman"/>
              </a:rPr>
              <a:t>s</a:t>
            </a:r>
            <a:r>
              <a:rPr lang="en-US" spc="9" dirty="0" smtClean="0">
                <a:latin typeface="Times New Roman"/>
                <a:cs typeface="Times New Roman"/>
              </a:rPr>
              <a:t>t</a:t>
            </a:r>
            <a:r>
              <a:rPr lang="en-US" spc="-14" dirty="0" smtClean="0">
                <a:latin typeface="Times New Roman"/>
                <a:cs typeface="Times New Roman"/>
              </a:rPr>
              <a:t>r</a:t>
            </a:r>
            <a:r>
              <a:rPr lang="en-US" spc="19" dirty="0" smtClean="0">
                <a:latin typeface="Times New Roman"/>
                <a:cs typeface="Times New Roman"/>
              </a:rPr>
              <a:t>u</a:t>
            </a:r>
            <a:r>
              <a:rPr lang="en-US" spc="4" dirty="0" smtClean="0">
                <a:latin typeface="Times New Roman"/>
                <a:cs typeface="Times New Roman"/>
              </a:rPr>
              <a:t>c</a:t>
            </a:r>
            <a:r>
              <a:rPr lang="en-US" spc="14" dirty="0" smtClean="0">
                <a:latin typeface="Times New Roman"/>
                <a:cs typeface="Times New Roman"/>
              </a:rPr>
              <a:t>t</a:t>
            </a:r>
            <a:r>
              <a:rPr lang="en-US" spc="-25" dirty="0" smtClean="0">
                <a:latin typeface="Times New Roman"/>
                <a:cs typeface="Times New Roman"/>
              </a:rPr>
              <a:t>o</a:t>
            </a:r>
            <a:r>
              <a:rPr lang="en-US" spc="39" dirty="0" smtClean="0">
                <a:latin typeface="Times New Roman"/>
                <a:cs typeface="Times New Roman"/>
              </a:rPr>
              <a:t>r</a:t>
            </a:r>
            <a:r>
              <a:rPr lang="en-US" spc="-14" dirty="0" smtClean="0">
                <a:latin typeface="Times New Roman"/>
                <a:cs typeface="Times New Roman"/>
              </a:rPr>
              <a:t>-</a:t>
            </a:r>
            <a:r>
              <a:rPr lang="en-US" spc="-29" dirty="0" smtClean="0">
                <a:latin typeface="Times New Roman"/>
                <a:cs typeface="Times New Roman"/>
              </a:rPr>
              <a:t>l</a:t>
            </a:r>
            <a:r>
              <a:rPr lang="en-US" spc="-34" dirty="0" smtClean="0">
                <a:latin typeface="Times New Roman"/>
                <a:cs typeface="Times New Roman"/>
              </a:rPr>
              <a:t>e</a:t>
            </a:r>
            <a:r>
              <a:rPr lang="en-US" dirty="0" smtClean="0">
                <a:latin typeface="Times New Roman"/>
                <a:cs typeface="Times New Roman"/>
              </a:rPr>
              <a:t>d </a:t>
            </a:r>
            <a:r>
              <a:rPr lang="en-US" spc="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59" dirty="0">
                <a:latin typeface="Times New Roman"/>
                <a:cs typeface="Times New Roman"/>
              </a:rPr>
              <a:t> </a:t>
            </a:r>
            <a:r>
              <a:rPr lang="en-US" spc="14" dirty="0">
                <a:latin typeface="Times New Roman"/>
                <a:cs typeface="Times New Roman"/>
              </a:rPr>
              <a:t>i</a:t>
            </a:r>
            <a:r>
              <a:rPr lang="en-US" spc="19" dirty="0">
                <a:latin typeface="Times New Roman"/>
                <a:cs typeface="Times New Roman"/>
              </a:rPr>
              <a:t>n</a:t>
            </a:r>
            <a:r>
              <a:rPr lang="en-US" spc="4" dirty="0">
                <a:latin typeface="Times New Roman"/>
                <a:cs typeface="Times New Roman"/>
              </a:rPr>
              <a:t>c</a:t>
            </a:r>
            <a:r>
              <a:rPr lang="en-US" spc="-29" dirty="0">
                <a:latin typeface="Times New Roman"/>
                <a:cs typeface="Times New Roman"/>
              </a:rPr>
              <a:t>l</a:t>
            </a:r>
            <a:r>
              <a:rPr lang="en-US" spc="19" dirty="0">
                <a:latin typeface="Times New Roman"/>
                <a:cs typeface="Times New Roman"/>
              </a:rPr>
              <a:t>ud</a:t>
            </a:r>
            <a:r>
              <a:rPr lang="en-US" spc="-34" dirty="0">
                <a:latin typeface="Times New Roman"/>
                <a:cs typeface="Times New Roman"/>
              </a:rPr>
              <a:t>e</a:t>
            </a:r>
            <a:r>
              <a:rPr lang="en-US" dirty="0">
                <a:latin typeface="Times New Roman"/>
                <a:cs typeface="Times New Roman"/>
              </a:rPr>
              <a:t>s</a:t>
            </a:r>
            <a:r>
              <a:rPr lang="en-US" spc="-84" dirty="0">
                <a:latin typeface="Times New Roman"/>
                <a:cs typeface="Times New Roman"/>
              </a:rPr>
              <a:t> </a:t>
            </a:r>
            <a:r>
              <a:rPr lang="en-US" dirty="0">
                <a:latin typeface="Times New Roman"/>
                <a:cs typeface="Times New Roman"/>
              </a:rPr>
              <a:t>m</a:t>
            </a:r>
            <a:r>
              <a:rPr lang="en-US" spc="-39" dirty="0">
                <a:latin typeface="Times New Roman"/>
                <a:cs typeface="Times New Roman"/>
              </a:rPr>
              <a:t>e</a:t>
            </a:r>
            <a:r>
              <a:rPr lang="en-US" spc="19" dirty="0">
                <a:latin typeface="Times New Roman"/>
                <a:cs typeface="Times New Roman"/>
              </a:rPr>
              <a:t>d</a:t>
            </a:r>
            <a:r>
              <a:rPr lang="en-US" spc="14" dirty="0">
                <a:latin typeface="Times New Roman"/>
                <a:cs typeface="Times New Roman"/>
              </a:rPr>
              <a:t>i</a:t>
            </a:r>
            <a:r>
              <a:rPr lang="en-US" dirty="0">
                <a:latin typeface="Times New Roman"/>
                <a:cs typeface="Times New Roman"/>
              </a:rPr>
              <a:t>a</a:t>
            </a:r>
            <a:r>
              <a:rPr lang="en-US" spc="-25" dirty="0">
                <a:latin typeface="Times New Roman"/>
                <a:cs typeface="Times New Roman"/>
              </a:rPr>
              <a:t> </a:t>
            </a:r>
            <a:r>
              <a:rPr lang="en-US" spc="14" dirty="0">
                <a:latin typeface="Times New Roman"/>
                <a:cs typeface="Times New Roman"/>
              </a:rPr>
              <a:t>i</a:t>
            </a:r>
            <a:r>
              <a:rPr lang="en-US" dirty="0">
                <a:latin typeface="Times New Roman"/>
                <a:cs typeface="Times New Roman"/>
              </a:rPr>
              <a:t>n</a:t>
            </a:r>
            <a:r>
              <a:rPr lang="en-US" spc="-59" dirty="0">
                <a:latin typeface="Times New Roman"/>
                <a:cs typeface="Times New Roman"/>
              </a:rPr>
              <a:t> </a:t>
            </a:r>
            <a:r>
              <a:rPr lang="en-US" spc="14" dirty="0">
                <a:latin typeface="Times New Roman"/>
                <a:cs typeface="Times New Roman"/>
              </a:rPr>
              <a:t>t</a:t>
            </a:r>
            <a:r>
              <a:rPr lang="en-US" spc="19" dirty="0">
                <a:latin typeface="Times New Roman"/>
                <a:cs typeface="Times New Roman"/>
              </a:rPr>
              <a:t>h</a:t>
            </a:r>
            <a:r>
              <a:rPr lang="en-US" dirty="0">
                <a:latin typeface="Times New Roman"/>
                <a:cs typeface="Times New Roman"/>
              </a:rPr>
              <a:t>e</a:t>
            </a:r>
            <a:r>
              <a:rPr lang="en-US" spc="-64" dirty="0">
                <a:latin typeface="Times New Roman"/>
                <a:cs typeface="Times New Roman"/>
              </a:rPr>
              <a:t> </a:t>
            </a:r>
            <a:r>
              <a:rPr lang="en-US" spc="-14" dirty="0">
                <a:latin typeface="Times New Roman"/>
                <a:cs typeface="Times New Roman"/>
              </a:rPr>
              <a:t>f</a:t>
            </a:r>
            <a:r>
              <a:rPr lang="en-US" spc="-25" dirty="0">
                <a:latin typeface="Times New Roman"/>
                <a:cs typeface="Times New Roman"/>
              </a:rPr>
              <a:t>o</a:t>
            </a:r>
            <a:r>
              <a:rPr lang="en-US" spc="-14" dirty="0">
                <a:latin typeface="Times New Roman"/>
                <a:cs typeface="Times New Roman"/>
              </a:rPr>
              <a:t>r</a:t>
            </a:r>
            <a:r>
              <a:rPr lang="en-US" dirty="0">
                <a:latin typeface="Times New Roman"/>
                <a:cs typeface="Times New Roman"/>
              </a:rPr>
              <a:t>m</a:t>
            </a:r>
            <a:r>
              <a:rPr lang="en-US" spc="54" dirty="0">
                <a:latin typeface="Times New Roman"/>
                <a:cs typeface="Times New Roman"/>
              </a:rPr>
              <a:t> </a:t>
            </a:r>
            <a:r>
              <a:rPr lang="en-US" spc="-25" dirty="0">
                <a:latin typeface="Times New Roman"/>
                <a:cs typeface="Times New Roman"/>
              </a:rPr>
              <a:t>o</a:t>
            </a:r>
            <a:r>
              <a:rPr lang="en-US" dirty="0">
                <a:latin typeface="Times New Roman"/>
                <a:cs typeface="Times New Roman"/>
              </a:rPr>
              <a:t>f </a:t>
            </a:r>
            <a:r>
              <a:rPr lang="en-US" spc="14" dirty="0" smtClean="0">
                <a:latin typeface="Times New Roman"/>
                <a:cs typeface="Times New Roman"/>
              </a:rPr>
              <a:t>t</a:t>
            </a:r>
            <a:r>
              <a:rPr lang="en-US" spc="-34" dirty="0" smtClean="0">
                <a:latin typeface="Times New Roman"/>
                <a:cs typeface="Times New Roman"/>
              </a:rPr>
              <a:t>e</a:t>
            </a:r>
            <a:r>
              <a:rPr lang="en-US" spc="-25" dirty="0" smtClean="0">
                <a:latin typeface="Times New Roman"/>
                <a:cs typeface="Times New Roman"/>
              </a:rPr>
              <a:t>x</a:t>
            </a:r>
            <a:r>
              <a:rPr lang="en-US" spc="14" dirty="0" smtClean="0">
                <a:latin typeface="Times New Roman"/>
                <a:cs typeface="Times New Roman"/>
              </a:rPr>
              <a:t>t</a:t>
            </a:r>
            <a:r>
              <a:rPr lang="en-US" dirty="0" smtClean="0">
                <a:latin typeface="Times New Roman"/>
                <a:cs typeface="Times New Roman"/>
              </a:rPr>
              <a:t>, image, </a:t>
            </a:r>
            <a:r>
              <a:rPr lang="en-US" spc="4" dirty="0" smtClean="0">
                <a:latin typeface="Times New Roman"/>
                <a:cs typeface="Times New Roman"/>
              </a:rPr>
              <a:t>a</a:t>
            </a:r>
            <a:r>
              <a:rPr lang="en-US" spc="19" dirty="0" smtClean="0">
                <a:latin typeface="Times New Roman"/>
                <a:cs typeface="Times New Roman"/>
              </a:rPr>
              <a:t>n</a:t>
            </a:r>
            <a:r>
              <a:rPr lang="en-US" spc="14" dirty="0" smtClean="0">
                <a:latin typeface="Times New Roman"/>
                <a:cs typeface="Times New Roman"/>
              </a:rPr>
              <a:t>i</a:t>
            </a:r>
            <a:r>
              <a:rPr lang="en-US" dirty="0" smtClean="0">
                <a:latin typeface="Times New Roman"/>
                <a:cs typeface="Times New Roman"/>
              </a:rPr>
              <a:t>ma</a:t>
            </a:r>
            <a:r>
              <a:rPr lang="en-US" spc="19" dirty="0" smtClean="0">
                <a:latin typeface="Times New Roman"/>
                <a:cs typeface="Times New Roman"/>
              </a:rPr>
              <a:t>t</a:t>
            </a:r>
            <a:r>
              <a:rPr lang="en-US" spc="14" dirty="0" smtClean="0">
                <a:latin typeface="Times New Roman"/>
                <a:cs typeface="Times New Roman"/>
              </a:rPr>
              <a:t>i</a:t>
            </a:r>
            <a:r>
              <a:rPr lang="en-US" spc="-25" dirty="0" smtClean="0">
                <a:latin typeface="Times New Roman"/>
                <a:cs typeface="Times New Roman"/>
              </a:rPr>
              <a:t>o</a:t>
            </a:r>
            <a:r>
              <a:rPr lang="en-US" spc="19" dirty="0" smtClean="0">
                <a:latin typeface="Times New Roman"/>
                <a:cs typeface="Times New Roman"/>
              </a:rPr>
              <a:t>n</a:t>
            </a:r>
            <a:r>
              <a:rPr lang="en-US" dirty="0">
                <a:latin typeface="Times New Roman"/>
                <a:cs typeface="Times New Roman"/>
              </a:rPr>
              <a:t>,</a:t>
            </a:r>
            <a:r>
              <a:rPr lang="en-US" spc="-164" dirty="0">
                <a:latin typeface="Times New Roman"/>
                <a:cs typeface="Times New Roman"/>
              </a:rPr>
              <a:t> </a:t>
            </a:r>
            <a:r>
              <a:rPr lang="en-US" dirty="0">
                <a:latin typeface="Times New Roman"/>
                <a:cs typeface="Times New Roman"/>
              </a:rPr>
              <a:t>s</a:t>
            </a:r>
            <a:r>
              <a:rPr lang="en-US" spc="9" dirty="0">
                <a:latin typeface="Times New Roman"/>
                <a:cs typeface="Times New Roman"/>
              </a:rPr>
              <a:t>t</a:t>
            </a:r>
            <a:r>
              <a:rPr lang="en-US" spc="-14" dirty="0">
                <a:latin typeface="Times New Roman"/>
                <a:cs typeface="Times New Roman"/>
              </a:rPr>
              <a:t>r</a:t>
            </a:r>
            <a:r>
              <a:rPr lang="en-US" spc="-34" dirty="0">
                <a:latin typeface="Times New Roman"/>
                <a:cs typeface="Times New Roman"/>
              </a:rPr>
              <a:t>e</a:t>
            </a:r>
            <a:r>
              <a:rPr lang="en-US" spc="4" dirty="0">
                <a:latin typeface="Times New Roman"/>
                <a:cs typeface="Times New Roman"/>
              </a:rPr>
              <a:t>a</a:t>
            </a:r>
            <a:r>
              <a:rPr lang="en-US" dirty="0">
                <a:latin typeface="Times New Roman"/>
                <a:cs typeface="Times New Roman"/>
              </a:rPr>
              <a:t>m</a:t>
            </a:r>
            <a:r>
              <a:rPr lang="en-US" spc="9" dirty="0">
                <a:latin typeface="Times New Roman"/>
                <a:cs typeface="Times New Roman"/>
              </a:rPr>
              <a:t>i</a:t>
            </a:r>
            <a:r>
              <a:rPr lang="en-US" spc="19" dirty="0">
                <a:latin typeface="Times New Roman"/>
                <a:cs typeface="Times New Roman"/>
              </a:rPr>
              <a:t>n</a:t>
            </a:r>
            <a:r>
              <a:rPr lang="en-US" dirty="0">
                <a:latin typeface="Times New Roman"/>
                <a:cs typeface="Times New Roman"/>
              </a:rPr>
              <a:t>g</a:t>
            </a:r>
            <a:r>
              <a:rPr lang="en-US" spc="-54" dirty="0">
                <a:latin typeface="Times New Roman"/>
                <a:cs typeface="Times New Roman"/>
              </a:rPr>
              <a:t> </a:t>
            </a:r>
            <a:r>
              <a:rPr lang="en-US" spc="-25" dirty="0">
                <a:latin typeface="Times New Roman"/>
                <a:cs typeface="Times New Roman"/>
              </a:rPr>
              <a:t>v</a:t>
            </a:r>
            <a:r>
              <a:rPr lang="en-US" spc="14" dirty="0">
                <a:latin typeface="Times New Roman"/>
                <a:cs typeface="Times New Roman"/>
              </a:rPr>
              <a:t>i</a:t>
            </a:r>
            <a:r>
              <a:rPr lang="en-US" spc="19" dirty="0">
                <a:latin typeface="Times New Roman"/>
                <a:cs typeface="Times New Roman"/>
              </a:rPr>
              <a:t>d</a:t>
            </a:r>
            <a:r>
              <a:rPr lang="en-US" spc="-34" dirty="0">
                <a:latin typeface="Times New Roman"/>
                <a:cs typeface="Times New Roman"/>
              </a:rPr>
              <a:t>e</a:t>
            </a:r>
            <a:r>
              <a:rPr lang="en-US" dirty="0">
                <a:latin typeface="Times New Roman"/>
                <a:cs typeface="Times New Roman"/>
              </a:rPr>
              <a:t>o</a:t>
            </a:r>
            <a:r>
              <a:rPr lang="en-US" spc="-9" dirty="0">
                <a:latin typeface="Times New Roman"/>
                <a:cs typeface="Times New Roman"/>
              </a:rPr>
              <a:t> </a:t>
            </a:r>
            <a:r>
              <a:rPr lang="en-US" spc="4" dirty="0">
                <a:latin typeface="Times New Roman"/>
                <a:cs typeface="Times New Roman"/>
              </a:rPr>
              <a:t>a</a:t>
            </a:r>
            <a:r>
              <a:rPr lang="en-US" spc="19" dirty="0">
                <a:latin typeface="Times New Roman"/>
                <a:cs typeface="Times New Roman"/>
              </a:rPr>
              <a:t>n</a:t>
            </a:r>
            <a:r>
              <a:rPr lang="en-US" dirty="0">
                <a:latin typeface="Times New Roman"/>
                <a:cs typeface="Times New Roman"/>
              </a:rPr>
              <a:t>d</a:t>
            </a:r>
            <a:r>
              <a:rPr lang="en-US" spc="-59" dirty="0">
                <a:latin typeface="Times New Roman"/>
                <a:cs typeface="Times New Roman"/>
              </a:rPr>
              <a:t> </a:t>
            </a:r>
            <a:r>
              <a:rPr lang="en-US" spc="4" dirty="0">
                <a:latin typeface="Times New Roman"/>
                <a:cs typeface="Times New Roman"/>
              </a:rPr>
              <a:t>a</a:t>
            </a:r>
            <a:r>
              <a:rPr lang="en-US" spc="19" dirty="0">
                <a:latin typeface="Times New Roman"/>
                <a:cs typeface="Times New Roman"/>
              </a:rPr>
              <a:t>ud</a:t>
            </a:r>
            <a:r>
              <a:rPr lang="en-US" spc="14" dirty="0">
                <a:latin typeface="Times New Roman"/>
                <a:cs typeface="Times New Roman"/>
              </a:rPr>
              <a:t>i</a:t>
            </a:r>
            <a:r>
              <a:rPr lang="en-US" spc="-25" dirty="0">
                <a:latin typeface="Times New Roman"/>
                <a:cs typeface="Times New Roman"/>
              </a:rPr>
              <a:t>o</a:t>
            </a:r>
            <a:r>
              <a:rPr lang="en-US" dirty="0">
                <a:latin typeface="Times New Roman"/>
                <a:cs typeface="Times New Roman"/>
              </a:rPr>
              <a:t>.</a:t>
            </a:r>
          </a:p>
          <a:p>
            <a:pPr marL="12700" marR="78950">
              <a:lnSpc>
                <a:spcPct val="100137"/>
              </a:lnSpc>
            </a:pP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1803953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E-Learning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It facilitates distance learning</a:t>
            </a:r>
          </a:p>
          <a:p>
            <a:r>
              <a:rPr lang="en-US" dirty="0" smtClean="0"/>
              <a:t>It simplifies access to learning materials such as books, journals and articles.</a:t>
            </a:r>
          </a:p>
          <a:p>
            <a:r>
              <a:rPr lang="en-US" dirty="0" smtClean="0"/>
              <a:t>A tutor can teach many students from different locations at once.</a:t>
            </a:r>
          </a:p>
          <a:p>
            <a:pPr marL="0" indent="0">
              <a:buNone/>
            </a:pPr>
            <a:r>
              <a:rPr lang="en-US" b="1" dirty="0" smtClean="0"/>
              <a:t>Disadvantages </a:t>
            </a:r>
            <a:endParaRPr lang="en-US" b="1" dirty="0"/>
          </a:p>
          <a:p>
            <a:r>
              <a:rPr lang="en-US" dirty="0" smtClean="0"/>
              <a:t>Poor or no face to face communication between teacher and students.</a:t>
            </a:r>
          </a:p>
          <a:p>
            <a:r>
              <a:rPr lang="en-US" dirty="0" smtClean="0"/>
              <a:t>It is easy for students to cheat.</a:t>
            </a:r>
          </a:p>
          <a:p>
            <a:r>
              <a:rPr lang="en-US" dirty="0" smtClean="0"/>
              <a:t>It requires expensive facilities and technology.</a:t>
            </a:r>
            <a:endParaRPr lang="en-US" dirty="0"/>
          </a:p>
        </p:txBody>
      </p:sp>
    </p:spTree>
    <p:extLst>
      <p:ext uri="{BB962C8B-B14F-4D97-AF65-F5344CB8AC3E}">
        <p14:creationId xmlns:p14="http://schemas.microsoft.com/office/powerpoint/2010/main" val="3394625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E-Commerce</a:t>
            </a:r>
            <a:endParaRPr lang="en-US" b="1" dirty="0"/>
          </a:p>
        </p:txBody>
      </p:sp>
      <p:sp>
        <p:nvSpPr>
          <p:cNvPr id="3" name="Content Placeholder 2"/>
          <p:cNvSpPr>
            <a:spLocks noGrp="1"/>
          </p:cNvSpPr>
          <p:nvPr>
            <p:ph idx="1"/>
          </p:nvPr>
        </p:nvSpPr>
        <p:spPr/>
        <p:txBody>
          <a:bodyPr>
            <a:normAutofit fontScale="62500" lnSpcReduction="20000"/>
          </a:bodyPr>
          <a:lstStyle/>
          <a:p>
            <a:pPr marL="12700" marR="47540">
              <a:lnSpc>
                <a:spcPts val="2935"/>
              </a:lnSpc>
              <a:spcBef>
                <a:spcPts val="146"/>
              </a:spcBef>
            </a:pPr>
            <a:r>
              <a:rPr lang="en-US" spc="-19" dirty="0">
                <a:latin typeface="Times New Roman"/>
                <a:cs typeface="Times New Roman"/>
              </a:rPr>
              <a:t>E</a:t>
            </a:r>
            <a:r>
              <a:rPr lang="en-US" spc="-14" dirty="0">
                <a:latin typeface="Times New Roman"/>
                <a:cs typeface="Times New Roman"/>
              </a:rPr>
              <a:t>-</a:t>
            </a:r>
            <a:r>
              <a:rPr lang="en-US" spc="9" dirty="0">
                <a:latin typeface="Times New Roman"/>
                <a:cs typeface="Times New Roman"/>
              </a:rPr>
              <a:t>c</a:t>
            </a:r>
            <a:r>
              <a:rPr lang="en-US" dirty="0">
                <a:latin typeface="Times New Roman"/>
                <a:cs typeface="Times New Roman"/>
              </a:rPr>
              <a:t>o</a:t>
            </a:r>
            <a:r>
              <a:rPr lang="en-US" spc="-54" dirty="0">
                <a:latin typeface="Times New Roman"/>
                <a:cs typeface="Times New Roman"/>
              </a:rPr>
              <a:t>m</a:t>
            </a:r>
            <a:r>
              <a:rPr lang="en-US" spc="-104" dirty="0">
                <a:latin typeface="Times New Roman"/>
                <a:cs typeface="Times New Roman"/>
              </a:rPr>
              <a:t>m</a:t>
            </a:r>
            <a:r>
              <a:rPr lang="en-US" spc="9" dirty="0">
                <a:latin typeface="Times New Roman"/>
                <a:cs typeface="Times New Roman"/>
              </a:rPr>
              <a:t>e</a:t>
            </a:r>
            <a:r>
              <a:rPr lang="en-US" spc="-14" dirty="0">
                <a:latin typeface="Times New Roman"/>
                <a:cs typeface="Times New Roman"/>
              </a:rPr>
              <a:t>r</a:t>
            </a:r>
            <a:r>
              <a:rPr lang="en-US" spc="9" dirty="0">
                <a:latin typeface="Times New Roman"/>
                <a:cs typeface="Times New Roman"/>
              </a:rPr>
              <a:t>c</a:t>
            </a:r>
            <a:r>
              <a:rPr lang="en-US" dirty="0">
                <a:latin typeface="Times New Roman"/>
                <a:cs typeface="Times New Roman"/>
              </a:rPr>
              <a:t>e</a:t>
            </a:r>
            <a:r>
              <a:rPr lang="en-US" spc="370"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113"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50" dirty="0">
                <a:latin typeface="Times New Roman"/>
                <a:cs typeface="Times New Roman"/>
              </a:rPr>
              <a:t>u</a:t>
            </a:r>
            <a:r>
              <a:rPr lang="en-US" spc="14" dirty="0">
                <a:latin typeface="Times New Roman"/>
                <a:cs typeface="Times New Roman"/>
              </a:rPr>
              <a:t>s</a:t>
            </a:r>
            <a:r>
              <a:rPr lang="en-US" dirty="0">
                <a:latin typeface="Times New Roman"/>
                <a:cs typeface="Times New Roman"/>
              </a:rPr>
              <a:t>e</a:t>
            </a:r>
            <a:r>
              <a:rPr lang="en-US" spc="71" dirty="0">
                <a:latin typeface="Times New Roman"/>
                <a:cs typeface="Times New Roman"/>
              </a:rPr>
              <a:t> </a:t>
            </a:r>
            <a:r>
              <a:rPr lang="en-US" dirty="0">
                <a:latin typeface="Times New Roman"/>
                <a:cs typeface="Times New Roman"/>
              </a:rPr>
              <a:t>of</a:t>
            </a:r>
            <a:r>
              <a:rPr lang="en-US" spc="82" dirty="0">
                <a:latin typeface="Times New Roman"/>
                <a:cs typeface="Times New Roman"/>
              </a:rPr>
              <a:t> </a:t>
            </a:r>
            <a:r>
              <a:rPr lang="en-US" spc="-54" dirty="0">
                <a:latin typeface="Times New Roman"/>
                <a:cs typeface="Times New Roman"/>
              </a:rPr>
              <a:t>i</a:t>
            </a:r>
            <a:r>
              <a:rPr lang="en-US" spc="-50" dirty="0">
                <a:latin typeface="Times New Roman"/>
                <a:cs typeface="Times New Roman"/>
              </a:rPr>
              <a:t>n</a:t>
            </a:r>
            <a:r>
              <a:rPr lang="en-US" dirty="0">
                <a:latin typeface="Times New Roman"/>
                <a:cs typeface="Times New Roman"/>
              </a:rPr>
              <a:t>te</a:t>
            </a:r>
            <a:r>
              <a:rPr lang="en-US" spc="-9" dirty="0">
                <a:latin typeface="Times New Roman"/>
                <a:cs typeface="Times New Roman"/>
              </a:rPr>
              <a:t>r</a:t>
            </a:r>
            <a:r>
              <a:rPr lang="en-US" spc="-50" dirty="0">
                <a:latin typeface="Times New Roman"/>
                <a:cs typeface="Times New Roman"/>
              </a:rPr>
              <a:t>n</a:t>
            </a:r>
            <a:r>
              <a:rPr lang="en-US" spc="9" dirty="0">
                <a:latin typeface="Times New Roman"/>
                <a:cs typeface="Times New Roman"/>
              </a:rPr>
              <a:t>e</a:t>
            </a:r>
            <a:r>
              <a:rPr lang="en-US" dirty="0">
                <a:latin typeface="Times New Roman"/>
                <a:cs typeface="Times New Roman"/>
              </a:rPr>
              <a:t>t</a:t>
            </a:r>
            <a:r>
              <a:rPr lang="en-US" spc="253" dirty="0">
                <a:latin typeface="Times New Roman"/>
                <a:cs typeface="Times New Roman"/>
              </a:rPr>
              <a:t> </a:t>
            </a:r>
            <a:r>
              <a:rPr lang="en-US" dirty="0">
                <a:latin typeface="Times New Roman"/>
                <a:cs typeface="Times New Roman"/>
              </a:rPr>
              <a:t>to</a:t>
            </a:r>
            <a:r>
              <a:rPr lang="en-US" spc="46" dirty="0">
                <a:latin typeface="Times New Roman"/>
                <a:cs typeface="Times New Roman"/>
              </a:rPr>
              <a:t> </a:t>
            </a:r>
            <a:r>
              <a:rPr lang="en-US" spc="9" dirty="0">
                <a:latin typeface="Times New Roman"/>
                <a:cs typeface="Times New Roman"/>
              </a:rPr>
              <a:t>e</a:t>
            </a:r>
            <a:r>
              <a:rPr lang="en-US" spc="-50" dirty="0">
                <a:latin typeface="Times New Roman"/>
                <a:cs typeface="Times New Roman"/>
              </a:rPr>
              <a:t>ng</a:t>
            </a:r>
            <a:r>
              <a:rPr lang="en-US" spc="9" dirty="0">
                <a:latin typeface="Times New Roman"/>
                <a:cs typeface="Times New Roman"/>
              </a:rPr>
              <a:t>a</a:t>
            </a:r>
            <a:r>
              <a:rPr lang="en-US" spc="-50" dirty="0">
                <a:latin typeface="Times New Roman"/>
                <a:cs typeface="Times New Roman"/>
              </a:rPr>
              <a:t>g</a:t>
            </a:r>
            <a:r>
              <a:rPr lang="en-US" dirty="0">
                <a:latin typeface="Times New Roman"/>
                <a:cs typeface="Times New Roman"/>
              </a:rPr>
              <a:t>e</a:t>
            </a:r>
            <a:r>
              <a:rPr lang="en-US" spc="257" dirty="0">
                <a:latin typeface="Times New Roman"/>
                <a:cs typeface="Times New Roman"/>
              </a:rPr>
              <a:t> </a:t>
            </a:r>
            <a:r>
              <a:rPr lang="en-US" spc="-54" dirty="0">
                <a:latin typeface="Times New Roman"/>
                <a:cs typeface="Times New Roman"/>
              </a:rPr>
              <a:t>i</a:t>
            </a:r>
            <a:r>
              <a:rPr lang="en-US" dirty="0">
                <a:latin typeface="Times New Roman"/>
                <a:cs typeface="Times New Roman"/>
              </a:rPr>
              <a:t>n</a:t>
            </a:r>
            <a:r>
              <a:rPr lang="en-US" spc="51" dirty="0">
                <a:latin typeface="Times New Roman"/>
                <a:cs typeface="Times New Roman"/>
              </a:rPr>
              <a:t> </a:t>
            </a:r>
            <a:r>
              <a:rPr lang="en-US" dirty="0" smtClean="0">
                <a:latin typeface="Times New Roman"/>
                <a:cs typeface="Times New Roman"/>
              </a:rPr>
              <a:t>t</a:t>
            </a:r>
            <a:r>
              <a:rPr lang="en-US" spc="-54" dirty="0" smtClean="0">
                <a:latin typeface="Times New Roman"/>
                <a:cs typeface="Times New Roman"/>
              </a:rPr>
              <a:t>h</a:t>
            </a:r>
            <a:r>
              <a:rPr lang="en-US" dirty="0" smtClean="0">
                <a:latin typeface="Times New Roman"/>
                <a:cs typeface="Times New Roman"/>
              </a:rPr>
              <a:t>e </a:t>
            </a:r>
            <a:r>
              <a:rPr lang="en-US" spc="9" dirty="0" smtClean="0">
                <a:latin typeface="Times New Roman"/>
                <a:cs typeface="Times New Roman"/>
              </a:rPr>
              <a:t>e</a:t>
            </a:r>
            <a:r>
              <a:rPr lang="en-US" spc="-50" dirty="0" smtClean="0">
                <a:latin typeface="Times New Roman"/>
                <a:cs typeface="Times New Roman"/>
              </a:rPr>
              <a:t>x</a:t>
            </a:r>
            <a:r>
              <a:rPr lang="en-US" spc="9" dirty="0" smtClean="0">
                <a:latin typeface="Times New Roman"/>
                <a:cs typeface="Times New Roman"/>
              </a:rPr>
              <a:t>c</a:t>
            </a:r>
            <a:r>
              <a:rPr lang="en-US" spc="-50" dirty="0" smtClean="0">
                <a:latin typeface="Times New Roman"/>
                <a:cs typeface="Times New Roman"/>
              </a:rPr>
              <a:t>h</a:t>
            </a:r>
            <a:r>
              <a:rPr lang="en-US" spc="9" dirty="0" smtClean="0">
                <a:latin typeface="Times New Roman"/>
                <a:cs typeface="Times New Roman"/>
              </a:rPr>
              <a:t>a</a:t>
            </a:r>
            <a:r>
              <a:rPr lang="en-US" spc="-50" dirty="0" smtClean="0">
                <a:latin typeface="Times New Roman"/>
                <a:cs typeface="Times New Roman"/>
              </a:rPr>
              <a:t>ng</a:t>
            </a:r>
            <a:r>
              <a:rPr lang="en-US" spc="9" dirty="0" smtClean="0">
                <a:latin typeface="Times New Roman"/>
                <a:cs typeface="Times New Roman"/>
              </a:rPr>
              <a:t>e</a:t>
            </a:r>
            <a:r>
              <a:rPr lang="en-US" dirty="0">
                <a:latin typeface="Times New Roman"/>
                <a:cs typeface="Times New Roman"/>
              </a:rPr>
              <a:t>,</a:t>
            </a:r>
            <a:r>
              <a:rPr lang="en-US" spc="305" dirty="0">
                <a:latin typeface="Times New Roman"/>
                <a:cs typeface="Times New Roman"/>
              </a:rPr>
              <a:t> </a:t>
            </a:r>
            <a:r>
              <a:rPr lang="en-US" spc="-54" dirty="0">
                <a:latin typeface="Times New Roman"/>
                <a:cs typeface="Times New Roman"/>
              </a:rPr>
              <a:t>i</a:t>
            </a:r>
            <a:r>
              <a:rPr lang="en-US" spc="-50" dirty="0">
                <a:latin typeface="Times New Roman"/>
                <a:cs typeface="Times New Roman"/>
              </a:rPr>
              <a:t>n</a:t>
            </a:r>
            <a:r>
              <a:rPr lang="en-US" spc="9" dirty="0">
                <a:latin typeface="Times New Roman"/>
                <a:cs typeface="Times New Roman"/>
              </a:rPr>
              <a:t>c</a:t>
            </a:r>
            <a:r>
              <a:rPr lang="en-US" spc="-54" dirty="0">
                <a:latin typeface="Times New Roman"/>
                <a:cs typeface="Times New Roman"/>
              </a:rPr>
              <a:t>l</a:t>
            </a:r>
            <a:r>
              <a:rPr lang="en-US" spc="-50" dirty="0">
                <a:latin typeface="Times New Roman"/>
                <a:cs typeface="Times New Roman"/>
              </a:rPr>
              <a:t>u</a:t>
            </a:r>
            <a:r>
              <a:rPr lang="en-US" spc="44" dirty="0">
                <a:latin typeface="Times New Roman"/>
                <a:cs typeface="Times New Roman"/>
              </a:rPr>
              <a:t>d</a:t>
            </a:r>
            <a:r>
              <a:rPr lang="en-US" dirty="0">
                <a:latin typeface="Times New Roman"/>
                <a:cs typeface="Times New Roman"/>
              </a:rPr>
              <a:t>ing</a:t>
            </a:r>
            <a:r>
              <a:rPr lang="en-US" spc="318" dirty="0">
                <a:latin typeface="Times New Roman"/>
                <a:cs typeface="Times New Roman"/>
              </a:rPr>
              <a:t> </a:t>
            </a:r>
            <a:r>
              <a:rPr lang="en-US" dirty="0">
                <a:latin typeface="Times New Roman"/>
                <a:cs typeface="Times New Roman"/>
              </a:rPr>
              <a:t>b</a:t>
            </a:r>
            <a:r>
              <a:rPr lang="en-US" spc="-50" dirty="0">
                <a:latin typeface="Times New Roman"/>
                <a:cs typeface="Times New Roman"/>
              </a:rPr>
              <a:t>uy</a:t>
            </a:r>
            <a:r>
              <a:rPr lang="en-US" spc="-54" dirty="0">
                <a:latin typeface="Times New Roman"/>
                <a:cs typeface="Times New Roman"/>
              </a:rPr>
              <a:t>i</a:t>
            </a:r>
            <a:r>
              <a:rPr lang="en-US" dirty="0">
                <a:latin typeface="Times New Roman"/>
                <a:cs typeface="Times New Roman"/>
              </a:rPr>
              <a:t>ng</a:t>
            </a:r>
            <a:r>
              <a:rPr lang="en-US" spc="246" dirty="0">
                <a:latin typeface="Times New Roman"/>
                <a:cs typeface="Times New Roman"/>
              </a:rPr>
              <a:t> </a:t>
            </a:r>
            <a:r>
              <a:rPr lang="en-US" spc="9" dirty="0">
                <a:latin typeface="Times New Roman"/>
                <a:cs typeface="Times New Roman"/>
              </a:rPr>
              <a:t>a</a:t>
            </a:r>
            <a:r>
              <a:rPr lang="en-US" spc="-50" dirty="0">
                <a:latin typeface="Times New Roman"/>
                <a:cs typeface="Times New Roman"/>
              </a:rPr>
              <a:t>n</a:t>
            </a:r>
            <a:r>
              <a:rPr lang="en-US" dirty="0">
                <a:latin typeface="Times New Roman"/>
                <a:cs typeface="Times New Roman"/>
              </a:rPr>
              <a:t>d</a:t>
            </a:r>
            <a:r>
              <a:rPr lang="en-US" spc="114" dirty="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54" dirty="0">
                <a:latin typeface="Times New Roman"/>
                <a:cs typeface="Times New Roman"/>
              </a:rPr>
              <a:t>lli</a:t>
            </a:r>
            <a:r>
              <a:rPr lang="en-US" spc="-50" dirty="0">
                <a:latin typeface="Times New Roman"/>
                <a:cs typeface="Times New Roman"/>
              </a:rPr>
              <a:t>ng</a:t>
            </a:r>
            <a:r>
              <a:rPr lang="en-US" dirty="0">
                <a:latin typeface="Times New Roman"/>
                <a:cs typeface="Times New Roman"/>
              </a:rPr>
              <a:t>,</a:t>
            </a:r>
            <a:r>
              <a:rPr lang="en-US" spc="320"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dirty="0">
                <a:latin typeface="Times New Roman"/>
                <a:cs typeface="Times New Roman"/>
              </a:rPr>
              <a:t>p</a:t>
            </a:r>
            <a:r>
              <a:rPr lang="en-US" spc="-14" dirty="0">
                <a:latin typeface="Times New Roman"/>
                <a:cs typeface="Times New Roman"/>
              </a:rPr>
              <a:t>r</a:t>
            </a:r>
            <a:r>
              <a:rPr lang="en-US" dirty="0">
                <a:latin typeface="Times New Roman"/>
                <a:cs typeface="Times New Roman"/>
              </a:rPr>
              <a:t>od</a:t>
            </a:r>
            <a:r>
              <a:rPr lang="en-US" spc="-54" dirty="0">
                <a:latin typeface="Times New Roman"/>
                <a:cs typeface="Times New Roman"/>
              </a:rPr>
              <a:t>u</a:t>
            </a:r>
            <a:r>
              <a:rPr lang="en-US" spc="9" dirty="0">
                <a:latin typeface="Times New Roman"/>
                <a:cs typeface="Times New Roman"/>
              </a:rPr>
              <a:t>c</a:t>
            </a:r>
            <a:r>
              <a:rPr lang="en-US" dirty="0">
                <a:latin typeface="Times New Roman"/>
                <a:cs typeface="Times New Roman"/>
              </a:rPr>
              <a:t>ts</a:t>
            </a:r>
            <a:r>
              <a:rPr lang="en-US" spc="229" dirty="0">
                <a:latin typeface="Times New Roman"/>
                <a:cs typeface="Times New Roman"/>
              </a:rPr>
              <a:t> </a:t>
            </a:r>
            <a:r>
              <a:rPr lang="en-US" spc="9" dirty="0">
                <a:latin typeface="Times New Roman"/>
                <a:cs typeface="Times New Roman"/>
              </a:rPr>
              <a:t>a</a:t>
            </a:r>
            <a:r>
              <a:rPr lang="en-US" spc="-50" dirty="0">
                <a:latin typeface="Times New Roman"/>
                <a:cs typeface="Times New Roman"/>
              </a:rPr>
              <a:t>n</a:t>
            </a:r>
            <a:r>
              <a:rPr lang="en-US" dirty="0">
                <a:latin typeface="Times New Roman"/>
                <a:cs typeface="Times New Roman"/>
              </a:rPr>
              <a:t>d </a:t>
            </a:r>
            <a:r>
              <a:rPr lang="en-US" spc="14" dirty="0" smtClean="0">
                <a:latin typeface="Times New Roman"/>
                <a:cs typeface="Times New Roman"/>
              </a:rPr>
              <a:t>s</a:t>
            </a:r>
            <a:r>
              <a:rPr lang="en-US" spc="9" dirty="0" smtClean="0">
                <a:latin typeface="Times New Roman"/>
                <a:cs typeface="Times New Roman"/>
              </a:rPr>
              <a:t>e</a:t>
            </a:r>
            <a:r>
              <a:rPr lang="en-US" spc="-14" dirty="0" smtClean="0">
                <a:latin typeface="Times New Roman"/>
                <a:cs typeface="Times New Roman"/>
              </a:rPr>
              <a:t>r</a:t>
            </a:r>
            <a:r>
              <a:rPr lang="en-US" spc="-50" dirty="0" smtClean="0">
                <a:latin typeface="Times New Roman"/>
                <a:cs typeface="Times New Roman"/>
              </a:rPr>
              <a:t>v</a:t>
            </a:r>
            <a:r>
              <a:rPr lang="en-US" spc="-54" dirty="0" smtClean="0">
                <a:latin typeface="Times New Roman"/>
                <a:cs typeface="Times New Roman"/>
              </a:rPr>
              <a:t>i</a:t>
            </a:r>
            <a:r>
              <a:rPr lang="en-US" spc="9" dirty="0" smtClean="0">
                <a:latin typeface="Times New Roman"/>
                <a:cs typeface="Times New Roman"/>
              </a:rPr>
              <a:t>ce</a:t>
            </a:r>
            <a:r>
              <a:rPr lang="en-US" dirty="0" smtClean="0">
                <a:latin typeface="Times New Roman"/>
                <a:cs typeface="Times New Roman"/>
              </a:rPr>
              <a:t>s</a:t>
            </a:r>
            <a:r>
              <a:rPr lang="en-US" spc="183" dirty="0" smtClean="0">
                <a:latin typeface="Times New Roman"/>
                <a:cs typeface="Times New Roman"/>
              </a:rPr>
              <a:t> </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q</a:t>
            </a:r>
            <a:r>
              <a:rPr lang="en-US" spc="-50" dirty="0">
                <a:latin typeface="Times New Roman"/>
                <a:cs typeface="Times New Roman"/>
              </a:rPr>
              <a:t>u</a:t>
            </a:r>
            <a:r>
              <a:rPr lang="en-US" spc="-54" dirty="0">
                <a:latin typeface="Times New Roman"/>
                <a:cs typeface="Times New Roman"/>
              </a:rPr>
              <a:t>i</a:t>
            </a:r>
            <a:r>
              <a:rPr lang="en-US" spc="-14" dirty="0">
                <a:latin typeface="Times New Roman"/>
                <a:cs typeface="Times New Roman"/>
              </a:rPr>
              <a:t>r</a:t>
            </a:r>
            <a:r>
              <a:rPr lang="en-US" dirty="0">
                <a:latin typeface="Times New Roman"/>
                <a:cs typeface="Times New Roman"/>
              </a:rPr>
              <a:t>ing</a:t>
            </a:r>
            <a:r>
              <a:rPr lang="en-US" spc="265" dirty="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9" dirty="0">
                <a:latin typeface="Times New Roman"/>
                <a:cs typeface="Times New Roman"/>
              </a:rPr>
              <a:t>a</a:t>
            </a:r>
            <a:r>
              <a:rPr lang="en-US" spc="-50" dirty="0">
                <a:latin typeface="Times New Roman"/>
                <a:cs typeface="Times New Roman"/>
              </a:rPr>
              <a:t>n</a:t>
            </a:r>
            <a:r>
              <a:rPr lang="en-US" spc="14" dirty="0">
                <a:latin typeface="Times New Roman"/>
                <a:cs typeface="Times New Roman"/>
              </a:rPr>
              <a:t>s</a:t>
            </a:r>
            <a:r>
              <a:rPr lang="en-US" dirty="0">
                <a:latin typeface="Times New Roman"/>
                <a:cs typeface="Times New Roman"/>
              </a:rPr>
              <a:t>po</a:t>
            </a:r>
            <a:r>
              <a:rPr lang="en-US" spc="-19" dirty="0">
                <a:latin typeface="Times New Roman"/>
                <a:cs typeface="Times New Roman"/>
              </a:rPr>
              <a:t>r</a:t>
            </a:r>
            <a:r>
              <a:rPr lang="en-US" dirty="0">
                <a:latin typeface="Times New Roman"/>
                <a:cs typeface="Times New Roman"/>
              </a:rPr>
              <a:t>tat</a:t>
            </a:r>
            <a:r>
              <a:rPr lang="en-US" spc="-54" dirty="0">
                <a:latin typeface="Times New Roman"/>
                <a:cs typeface="Times New Roman"/>
              </a:rPr>
              <a:t>i</a:t>
            </a:r>
            <a:r>
              <a:rPr lang="en-US" dirty="0">
                <a:latin typeface="Times New Roman"/>
                <a:cs typeface="Times New Roman"/>
              </a:rPr>
              <a:t>o</a:t>
            </a:r>
            <a:r>
              <a:rPr lang="en-US" spc="-50" dirty="0">
                <a:latin typeface="Times New Roman"/>
                <a:cs typeface="Times New Roman"/>
              </a:rPr>
              <a:t>n</a:t>
            </a:r>
            <a:r>
              <a:rPr lang="en-US" dirty="0">
                <a:latin typeface="Times New Roman"/>
                <a:cs typeface="Times New Roman"/>
              </a:rPr>
              <a:t>,</a:t>
            </a:r>
            <a:r>
              <a:rPr lang="en-US" spc="399" dirty="0">
                <a:latin typeface="Times New Roman"/>
                <a:cs typeface="Times New Roman"/>
              </a:rPr>
              <a:t> </a:t>
            </a:r>
            <a:r>
              <a:rPr lang="en-US" spc="9" dirty="0">
                <a:latin typeface="Times New Roman"/>
                <a:cs typeface="Times New Roman"/>
              </a:rPr>
              <a:t>e</a:t>
            </a:r>
            <a:r>
              <a:rPr lang="en-US" spc="-54" dirty="0">
                <a:latin typeface="Times New Roman"/>
                <a:cs typeface="Times New Roman"/>
              </a:rPr>
              <a:t>i</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e</a:t>
            </a:r>
            <a:r>
              <a:rPr lang="en-US" dirty="0">
                <a:latin typeface="Times New Roman"/>
                <a:cs typeface="Times New Roman"/>
              </a:rPr>
              <a:t>r</a:t>
            </a:r>
            <a:r>
              <a:rPr lang="en-US" spc="172" dirty="0">
                <a:latin typeface="Times New Roman"/>
                <a:cs typeface="Times New Roman"/>
              </a:rPr>
              <a:t> </a:t>
            </a:r>
            <a:r>
              <a:rPr lang="en-US" dirty="0">
                <a:latin typeface="Times New Roman"/>
                <a:cs typeface="Times New Roman"/>
              </a:rPr>
              <a:t>p</a:t>
            </a:r>
            <a:r>
              <a:rPr lang="en-US" spc="-50" dirty="0">
                <a:latin typeface="Times New Roman"/>
                <a:cs typeface="Times New Roman"/>
              </a:rPr>
              <a:t>hy</a:t>
            </a:r>
            <a:r>
              <a:rPr lang="en-US" spc="14" dirty="0">
                <a:latin typeface="Times New Roman"/>
                <a:cs typeface="Times New Roman"/>
              </a:rPr>
              <a:t>s</a:t>
            </a:r>
            <a:r>
              <a:rPr lang="en-US" spc="-54" dirty="0">
                <a:latin typeface="Times New Roman"/>
                <a:cs typeface="Times New Roman"/>
              </a:rPr>
              <a:t>i</a:t>
            </a:r>
            <a:r>
              <a:rPr lang="en-US" spc="9" dirty="0">
                <a:latin typeface="Times New Roman"/>
                <a:cs typeface="Times New Roman"/>
              </a:rPr>
              <a:t>ca</a:t>
            </a:r>
            <a:r>
              <a:rPr lang="en-US" dirty="0">
                <a:latin typeface="Times New Roman"/>
                <a:cs typeface="Times New Roman"/>
              </a:rPr>
              <a:t>l</a:t>
            </a:r>
            <a:r>
              <a:rPr lang="en-US" spc="-14" dirty="0">
                <a:latin typeface="Times New Roman"/>
                <a:cs typeface="Times New Roman"/>
              </a:rPr>
              <a:t>l</a:t>
            </a:r>
            <a:r>
              <a:rPr lang="en-US" dirty="0">
                <a:latin typeface="Times New Roman"/>
                <a:cs typeface="Times New Roman"/>
              </a:rPr>
              <a:t>y</a:t>
            </a:r>
            <a:r>
              <a:rPr lang="en-US" spc="282" dirty="0">
                <a:latin typeface="Times New Roman"/>
                <a:cs typeface="Times New Roman"/>
              </a:rPr>
              <a:t> </a:t>
            </a:r>
            <a:r>
              <a:rPr lang="en-US" dirty="0">
                <a:latin typeface="Times New Roman"/>
                <a:cs typeface="Times New Roman"/>
              </a:rPr>
              <a:t>or </a:t>
            </a:r>
            <a:r>
              <a:rPr lang="en-US" dirty="0" smtClean="0">
                <a:latin typeface="Times New Roman"/>
                <a:cs typeface="Times New Roman"/>
              </a:rPr>
              <a:t>d</a:t>
            </a:r>
            <a:r>
              <a:rPr lang="en-US" spc="-54" dirty="0" smtClean="0">
                <a:latin typeface="Times New Roman"/>
                <a:cs typeface="Times New Roman"/>
              </a:rPr>
              <a:t>i</a:t>
            </a:r>
            <a:r>
              <a:rPr lang="en-US" spc="-50" dirty="0" smtClean="0">
                <a:latin typeface="Times New Roman"/>
                <a:cs typeface="Times New Roman"/>
              </a:rPr>
              <a:t>g</a:t>
            </a:r>
            <a:r>
              <a:rPr lang="en-US" spc="-54" dirty="0" smtClean="0">
                <a:latin typeface="Times New Roman"/>
                <a:cs typeface="Times New Roman"/>
              </a:rPr>
              <a:t>i</a:t>
            </a:r>
            <a:r>
              <a:rPr lang="en-US" dirty="0" smtClean="0">
                <a:latin typeface="Times New Roman"/>
                <a:cs typeface="Times New Roman"/>
              </a:rPr>
              <a:t>tal</a:t>
            </a:r>
            <a:r>
              <a:rPr lang="en-US" spc="-9" dirty="0" smtClean="0">
                <a:latin typeface="Times New Roman"/>
                <a:cs typeface="Times New Roman"/>
              </a:rPr>
              <a:t>l</a:t>
            </a:r>
            <a:r>
              <a:rPr lang="en-US" spc="-50" dirty="0" smtClean="0">
                <a:latin typeface="Times New Roman"/>
                <a:cs typeface="Times New Roman"/>
              </a:rPr>
              <a:t>y</a:t>
            </a:r>
            <a:r>
              <a:rPr lang="en-US" dirty="0">
                <a:latin typeface="Times New Roman"/>
                <a:cs typeface="Times New Roman"/>
              </a:rPr>
              <a:t>,</a:t>
            </a:r>
            <a:r>
              <a:rPr lang="en-US" spc="338"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dirty="0">
                <a:latin typeface="Times New Roman"/>
                <a:cs typeface="Times New Roman"/>
              </a:rPr>
              <a:t>om</a:t>
            </a:r>
            <a:r>
              <a:rPr lang="en-US" spc="168" dirty="0">
                <a:latin typeface="Times New Roman"/>
                <a:cs typeface="Times New Roman"/>
              </a:rPr>
              <a:t> </a:t>
            </a:r>
            <a:r>
              <a:rPr lang="en-US" spc="-54" dirty="0">
                <a:latin typeface="Times New Roman"/>
                <a:cs typeface="Times New Roman"/>
              </a:rPr>
              <a:t>l</a:t>
            </a:r>
            <a:r>
              <a:rPr lang="en-US" dirty="0">
                <a:latin typeface="Times New Roman"/>
                <a:cs typeface="Times New Roman"/>
              </a:rPr>
              <a:t>o</a:t>
            </a:r>
            <a:r>
              <a:rPr lang="en-US" spc="4" dirty="0">
                <a:latin typeface="Times New Roman"/>
                <a:cs typeface="Times New Roman"/>
              </a:rPr>
              <a:t>c</a:t>
            </a:r>
            <a:r>
              <a:rPr lang="en-US" spc="9" dirty="0">
                <a:latin typeface="Times New Roman"/>
                <a:cs typeface="Times New Roman"/>
              </a:rPr>
              <a:t>a</a:t>
            </a:r>
            <a:r>
              <a:rPr lang="en-US" dirty="0">
                <a:latin typeface="Times New Roman"/>
                <a:cs typeface="Times New Roman"/>
              </a:rPr>
              <a:t>t</a:t>
            </a:r>
            <a:r>
              <a:rPr lang="en-US" spc="-59" dirty="0">
                <a:latin typeface="Times New Roman"/>
                <a:cs typeface="Times New Roman"/>
              </a:rPr>
              <a:t>i</a:t>
            </a:r>
            <a:r>
              <a:rPr lang="en-US" dirty="0">
                <a:latin typeface="Times New Roman"/>
                <a:cs typeface="Times New Roman"/>
              </a:rPr>
              <a:t>on</a:t>
            </a:r>
            <a:r>
              <a:rPr lang="en-US" spc="213" dirty="0">
                <a:latin typeface="Times New Roman"/>
                <a:cs typeface="Times New Roman"/>
              </a:rPr>
              <a:t> </a:t>
            </a:r>
            <a:r>
              <a:rPr lang="en-US" dirty="0">
                <a:latin typeface="Times New Roman"/>
                <a:cs typeface="Times New Roman"/>
              </a:rPr>
              <a:t>to</a:t>
            </a:r>
            <a:r>
              <a:rPr lang="en-US" spc="46" dirty="0">
                <a:latin typeface="Times New Roman"/>
                <a:cs typeface="Times New Roman"/>
              </a:rPr>
              <a:t> </a:t>
            </a:r>
            <a:r>
              <a:rPr lang="en-US" spc="-54" dirty="0">
                <a:latin typeface="Times New Roman"/>
                <a:cs typeface="Times New Roman"/>
              </a:rPr>
              <a:t>l</a:t>
            </a:r>
            <a:r>
              <a:rPr lang="en-US" dirty="0">
                <a:latin typeface="Times New Roman"/>
                <a:cs typeface="Times New Roman"/>
              </a:rPr>
              <a:t>o</a:t>
            </a:r>
            <a:r>
              <a:rPr lang="en-US" spc="4" dirty="0">
                <a:latin typeface="Times New Roman"/>
                <a:cs typeface="Times New Roman"/>
              </a:rPr>
              <a:t>c</a:t>
            </a:r>
            <a:r>
              <a:rPr lang="en-US" spc="9" dirty="0">
                <a:latin typeface="Times New Roman"/>
                <a:cs typeface="Times New Roman"/>
              </a:rPr>
              <a:t>a</a:t>
            </a:r>
            <a:r>
              <a:rPr lang="en-US" dirty="0">
                <a:latin typeface="Times New Roman"/>
                <a:cs typeface="Times New Roman"/>
              </a:rPr>
              <a:t>t</a:t>
            </a:r>
            <a:r>
              <a:rPr lang="en-US" spc="-59" dirty="0">
                <a:latin typeface="Times New Roman"/>
                <a:cs typeface="Times New Roman"/>
              </a:rPr>
              <a:t>i</a:t>
            </a:r>
            <a:r>
              <a:rPr lang="en-US" dirty="0">
                <a:latin typeface="Times New Roman"/>
                <a:cs typeface="Times New Roman"/>
              </a:rPr>
              <a:t>o</a:t>
            </a:r>
            <a:r>
              <a:rPr lang="en-US" spc="-50" dirty="0">
                <a:latin typeface="Times New Roman"/>
                <a:cs typeface="Times New Roman"/>
              </a:rPr>
              <a:t>n</a:t>
            </a:r>
            <a:r>
              <a:rPr lang="en-US" dirty="0">
                <a:latin typeface="Times New Roman"/>
                <a:cs typeface="Times New Roman"/>
              </a:rPr>
              <a:t>.</a:t>
            </a:r>
          </a:p>
          <a:p>
            <a:pPr marL="0" marR="47540" indent="0">
              <a:lnSpc>
                <a:spcPct val="95825"/>
              </a:lnSpc>
              <a:spcBef>
                <a:spcPts val="204"/>
              </a:spcBef>
              <a:buNone/>
            </a:pPr>
            <a:r>
              <a:rPr lang="en-US" b="1" spc="4" dirty="0">
                <a:latin typeface="Times New Roman"/>
                <a:cs typeface="Times New Roman"/>
              </a:rPr>
              <a:t>OR</a:t>
            </a:r>
            <a:endParaRPr lang="en-US" b="1" dirty="0">
              <a:latin typeface="Times New Roman"/>
              <a:cs typeface="Times New Roman"/>
            </a:endParaRPr>
          </a:p>
          <a:p>
            <a:pPr marL="12700" marR="381121">
              <a:lnSpc>
                <a:spcPct val="101515"/>
              </a:lnSpc>
              <a:spcBef>
                <a:spcPts val="752"/>
              </a:spcBef>
            </a:pPr>
            <a:r>
              <a:rPr lang="en-US" spc="-14" dirty="0">
                <a:latin typeface="Times New Roman"/>
                <a:cs typeface="Times New Roman"/>
              </a:rPr>
              <a:t>I</a:t>
            </a:r>
            <a:r>
              <a:rPr lang="en-US" dirty="0">
                <a:latin typeface="Times New Roman"/>
                <a:cs typeface="Times New Roman"/>
              </a:rPr>
              <a:t>s</a:t>
            </a:r>
            <a:r>
              <a:rPr lang="en-US" spc="64"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dirty="0">
                <a:latin typeface="Times New Roman"/>
                <a:cs typeface="Times New Roman"/>
              </a:rPr>
              <a:t>p</a:t>
            </a:r>
            <a:r>
              <a:rPr lang="en-US" spc="-14" dirty="0">
                <a:latin typeface="Times New Roman"/>
                <a:cs typeface="Times New Roman"/>
              </a:rPr>
              <a:t>r</a:t>
            </a:r>
            <a:r>
              <a:rPr lang="en-US" dirty="0">
                <a:latin typeface="Times New Roman"/>
                <a:cs typeface="Times New Roman"/>
              </a:rPr>
              <a:t>o</a:t>
            </a:r>
            <a:r>
              <a:rPr lang="en-US" spc="4" dirty="0">
                <a:latin typeface="Times New Roman"/>
                <a:cs typeface="Times New Roman"/>
              </a:rPr>
              <a:t>c</a:t>
            </a:r>
            <a:r>
              <a:rPr lang="en-US" spc="9" dirty="0">
                <a:latin typeface="Times New Roman"/>
                <a:cs typeface="Times New Roman"/>
              </a:rPr>
              <a:t>e</a:t>
            </a:r>
            <a:r>
              <a:rPr lang="en-US" spc="14" dirty="0">
                <a:latin typeface="Times New Roman"/>
                <a:cs typeface="Times New Roman"/>
              </a:rPr>
              <a:t>s</a:t>
            </a:r>
            <a:r>
              <a:rPr lang="en-US" dirty="0">
                <a:latin typeface="Times New Roman"/>
                <a:cs typeface="Times New Roman"/>
              </a:rPr>
              <a:t>s</a:t>
            </a:r>
            <a:r>
              <a:rPr lang="en-US" spc="127"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dirty="0">
                <a:latin typeface="Times New Roman"/>
                <a:cs typeface="Times New Roman"/>
              </a:rPr>
              <a:t>b</a:t>
            </a:r>
            <a:r>
              <a:rPr lang="en-US" spc="-50" dirty="0">
                <a:latin typeface="Times New Roman"/>
                <a:cs typeface="Times New Roman"/>
              </a:rPr>
              <a:t>uy</a:t>
            </a:r>
            <a:r>
              <a:rPr lang="en-US" spc="-54" dirty="0">
                <a:latin typeface="Times New Roman"/>
                <a:cs typeface="Times New Roman"/>
              </a:rPr>
              <a:t>i</a:t>
            </a:r>
            <a:r>
              <a:rPr lang="en-US" dirty="0">
                <a:latin typeface="Times New Roman"/>
                <a:cs typeface="Times New Roman"/>
              </a:rPr>
              <a:t>ng</a:t>
            </a:r>
            <a:r>
              <a:rPr lang="en-US" spc="296" dirty="0">
                <a:latin typeface="Times New Roman"/>
                <a:cs typeface="Times New Roman"/>
              </a:rPr>
              <a:t> </a:t>
            </a:r>
            <a:r>
              <a:rPr lang="en-US" spc="9" dirty="0">
                <a:latin typeface="Times New Roman"/>
                <a:cs typeface="Times New Roman"/>
              </a:rPr>
              <a:t>a</a:t>
            </a:r>
            <a:r>
              <a:rPr lang="en-US" spc="-50" dirty="0">
                <a:latin typeface="Times New Roman"/>
                <a:cs typeface="Times New Roman"/>
              </a:rPr>
              <a:t>n</a:t>
            </a:r>
            <a:r>
              <a:rPr lang="en-US" dirty="0">
                <a:latin typeface="Times New Roman"/>
                <a:cs typeface="Times New Roman"/>
              </a:rPr>
              <a:t>d</a:t>
            </a:r>
            <a:r>
              <a:rPr lang="en-US" spc="69" dirty="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54" dirty="0">
                <a:latin typeface="Times New Roman"/>
                <a:cs typeface="Times New Roman"/>
              </a:rPr>
              <a:t>lli</a:t>
            </a:r>
            <a:r>
              <a:rPr lang="en-US" dirty="0">
                <a:latin typeface="Times New Roman"/>
                <a:cs typeface="Times New Roman"/>
              </a:rPr>
              <a:t>ng</a:t>
            </a:r>
            <a:r>
              <a:rPr lang="en-US" spc="243" dirty="0">
                <a:latin typeface="Times New Roman"/>
                <a:cs typeface="Times New Roman"/>
              </a:rPr>
              <a:t> </a:t>
            </a:r>
            <a:r>
              <a:rPr lang="en-US" spc="-50" dirty="0">
                <a:latin typeface="Times New Roman"/>
                <a:cs typeface="Times New Roman"/>
              </a:rPr>
              <a:t>g</a:t>
            </a:r>
            <a:r>
              <a:rPr lang="en-US" dirty="0">
                <a:latin typeface="Times New Roman"/>
                <a:cs typeface="Times New Roman"/>
              </a:rPr>
              <a:t>oods</a:t>
            </a:r>
            <a:r>
              <a:rPr lang="en-US" spc="160" dirty="0">
                <a:latin typeface="Times New Roman"/>
                <a:cs typeface="Times New Roman"/>
              </a:rPr>
              <a:t> </a:t>
            </a:r>
            <a:r>
              <a:rPr lang="en-US" dirty="0">
                <a:latin typeface="Times New Roman"/>
                <a:cs typeface="Times New Roman"/>
              </a:rPr>
              <a:t>or</a:t>
            </a:r>
            <a:r>
              <a:rPr lang="en-US" spc="32" dirty="0">
                <a:latin typeface="Times New Roman"/>
                <a:cs typeface="Times New Roman"/>
              </a:rPr>
              <a:t> </a:t>
            </a:r>
            <a:r>
              <a:rPr lang="en-US" spc="15" dirty="0">
                <a:latin typeface="Times New Roman"/>
                <a:cs typeface="Times New Roman"/>
              </a:rPr>
              <a:t>s</a:t>
            </a:r>
            <a:r>
              <a:rPr lang="en-US" spc="10" dirty="0">
                <a:latin typeface="Times New Roman"/>
                <a:cs typeface="Times New Roman"/>
              </a:rPr>
              <a:t>e</a:t>
            </a:r>
            <a:r>
              <a:rPr lang="en-US" spc="-15" dirty="0">
                <a:latin typeface="Times New Roman"/>
                <a:cs typeface="Times New Roman"/>
              </a:rPr>
              <a:t>r</a:t>
            </a:r>
            <a:r>
              <a:rPr lang="en-US" spc="-50" dirty="0">
                <a:latin typeface="Times New Roman"/>
                <a:cs typeface="Times New Roman"/>
              </a:rPr>
              <a:t>v</a:t>
            </a:r>
            <a:r>
              <a:rPr lang="en-US" spc="-55" dirty="0">
                <a:latin typeface="Times New Roman"/>
                <a:cs typeface="Times New Roman"/>
              </a:rPr>
              <a:t>i</a:t>
            </a:r>
            <a:r>
              <a:rPr lang="en-US" spc="10" dirty="0">
                <a:latin typeface="Times New Roman"/>
                <a:cs typeface="Times New Roman"/>
              </a:rPr>
              <a:t>ce</a:t>
            </a:r>
            <a:r>
              <a:rPr lang="en-US" dirty="0">
                <a:latin typeface="Times New Roman"/>
                <a:cs typeface="Times New Roman"/>
              </a:rPr>
              <a:t>s </a:t>
            </a:r>
            <a:r>
              <a:rPr lang="en-US" spc="9" dirty="0">
                <a:latin typeface="Times New Roman"/>
                <a:cs typeface="Times New Roman"/>
              </a:rPr>
              <a:t>ac</a:t>
            </a:r>
            <a:r>
              <a:rPr lang="en-US" spc="-14" dirty="0">
                <a:latin typeface="Times New Roman"/>
                <a:cs typeface="Times New Roman"/>
              </a:rPr>
              <a:t>r</a:t>
            </a:r>
            <a:r>
              <a:rPr lang="en-US" dirty="0">
                <a:latin typeface="Times New Roman"/>
                <a:cs typeface="Times New Roman"/>
              </a:rPr>
              <a:t>o</a:t>
            </a:r>
            <a:r>
              <a:rPr lang="en-US" spc="14" dirty="0">
                <a:latin typeface="Times New Roman"/>
                <a:cs typeface="Times New Roman"/>
              </a:rPr>
              <a:t>s</a:t>
            </a:r>
            <a:r>
              <a:rPr lang="en-US" dirty="0">
                <a:latin typeface="Times New Roman"/>
                <a:cs typeface="Times New Roman"/>
              </a:rPr>
              <a:t>s</a:t>
            </a:r>
            <a:r>
              <a:rPr lang="en-US" spc="68"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18" dirty="0">
                <a:latin typeface="Times New Roman"/>
                <a:cs typeface="Times New Roman"/>
              </a:rPr>
              <a:t> </a:t>
            </a:r>
            <a:r>
              <a:rPr lang="en-US" spc="-54" dirty="0" smtClean="0">
                <a:latin typeface="Times New Roman"/>
                <a:cs typeface="Times New Roman"/>
              </a:rPr>
              <a:t>i</a:t>
            </a:r>
            <a:r>
              <a:rPr lang="en-US" spc="-50" dirty="0" smtClean="0">
                <a:latin typeface="Times New Roman"/>
                <a:cs typeface="Times New Roman"/>
              </a:rPr>
              <a:t>n</a:t>
            </a:r>
            <a:r>
              <a:rPr lang="en-US" dirty="0" smtClean="0">
                <a:latin typeface="Times New Roman"/>
                <a:cs typeface="Times New Roman"/>
              </a:rPr>
              <a:t>te</a:t>
            </a:r>
            <a:r>
              <a:rPr lang="en-US" spc="-9" dirty="0" smtClean="0">
                <a:latin typeface="Times New Roman"/>
                <a:cs typeface="Times New Roman"/>
              </a:rPr>
              <a:t>r</a:t>
            </a:r>
            <a:r>
              <a:rPr lang="en-US" spc="-50" dirty="0" smtClean="0">
                <a:latin typeface="Times New Roman"/>
                <a:cs typeface="Times New Roman"/>
              </a:rPr>
              <a:t>n</a:t>
            </a:r>
            <a:r>
              <a:rPr lang="en-US" spc="9" dirty="0" smtClean="0">
                <a:latin typeface="Times New Roman"/>
                <a:cs typeface="Times New Roman"/>
              </a:rPr>
              <a:t>e</a:t>
            </a:r>
            <a:r>
              <a:rPr lang="en-US" dirty="0" smtClean="0">
                <a:latin typeface="Times New Roman"/>
                <a:cs typeface="Times New Roman"/>
              </a:rPr>
              <a:t>t</a:t>
            </a:r>
          </a:p>
          <a:p>
            <a:pPr marL="0" marR="381121" indent="0">
              <a:lnSpc>
                <a:spcPct val="101515"/>
              </a:lnSpc>
              <a:spcBef>
                <a:spcPts val="752"/>
              </a:spcBef>
              <a:buNone/>
            </a:pPr>
            <a:r>
              <a:rPr lang="en-US" i="1" dirty="0" smtClean="0">
                <a:latin typeface="Times New Roman"/>
                <a:cs typeface="Times New Roman"/>
              </a:rPr>
              <a:t>The following are key stages of E-commerce processes</a:t>
            </a:r>
          </a:p>
          <a:p>
            <a:pPr marL="12700" marR="53080">
              <a:lnSpc>
                <a:spcPct val="95825"/>
              </a:lnSpc>
              <a:spcBef>
                <a:spcPts val="53"/>
              </a:spcBef>
            </a:pPr>
            <a:r>
              <a:rPr lang="en-US" spc="-34" dirty="0" smtClean="0">
                <a:latin typeface="Times New Roman"/>
                <a:cs typeface="Times New Roman"/>
              </a:rPr>
              <a:t>B</a:t>
            </a:r>
            <a:r>
              <a:rPr lang="en-US" spc="-50" dirty="0" smtClean="0">
                <a:latin typeface="Times New Roman"/>
                <a:cs typeface="Times New Roman"/>
              </a:rPr>
              <a:t>uy</a:t>
            </a:r>
            <a:r>
              <a:rPr lang="en-US" spc="9" dirty="0" smtClean="0">
                <a:latin typeface="Times New Roman"/>
                <a:cs typeface="Times New Roman"/>
              </a:rPr>
              <a:t>e</a:t>
            </a:r>
            <a:r>
              <a:rPr lang="en-US" dirty="0" smtClean="0">
                <a:latin typeface="Times New Roman"/>
                <a:cs typeface="Times New Roman"/>
              </a:rPr>
              <a:t>r</a:t>
            </a:r>
            <a:r>
              <a:rPr lang="en-US" spc="258" dirty="0" smtClean="0">
                <a:latin typeface="Times New Roman"/>
                <a:cs typeface="Times New Roman"/>
              </a:rPr>
              <a:t> </a:t>
            </a:r>
            <a:r>
              <a:rPr lang="en-US" spc="-64" dirty="0" smtClean="0">
                <a:latin typeface="Times New Roman"/>
                <a:cs typeface="Times New Roman"/>
              </a:rPr>
              <a:t>f</a:t>
            </a:r>
            <a:r>
              <a:rPr lang="en-US" spc="-54" dirty="0" smtClean="0">
                <a:latin typeface="Times New Roman"/>
                <a:cs typeface="Times New Roman"/>
              </a:rPr>
              <a:t>i</a:t>
            </a:r>
            <a:r>
              <a:rPr lang="en-US" spc="-50" dirty="0" smtClean="0">
                <a:latin typeface="Times New Roman"/>
                <a:cs typeface="Times New Roman"/>
              </a:rPr>
              <a:t>n</a:t>
            </a:r>
            <a:r>
              <a:rPr lang="en-US" dirty="0" smtClean="0">
                <a:latin typeface="Times New Roman"/>
                <a:cs typeface="Times New Roman"/>
              </a:rPr>
              <a:t>ds</a:t>
            </a:r>
            <a:r>
              <a:rPr lang="en-US" spc="274" dirty="0" smtClean="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54" dirty="0">
                <a:latin typeface="Times New Roman"/>
                <a:cs typeface="Times New Roman"/>
              </a:rPr>
              <a:t>ll</a:t>
            </a:r>
            <a:r>
              <a:rPr lang="en-US" spc="9" dirty="0">
                <a:latin typeface="Times New Roman"/>
                <a:cs typeface="Times New Roman"/>
              </a:rPr>
              <a:t>e</a:t>
            </a:r>
            <a:r>
              <a:rPr lang="en-US" dirty="0">
                <a:latin typeface="Times New Roman"/>
                <a:cs typeface="Times New Roman"/>
              </a:rPr>
              <a:t>r</a:t>
            </a:r>
          </a:p>
          <a:p>
            <a:pPr marL="12700" marR="53080">
              <a:lnSpc>
                <a:spcPct val="95825"/>
              </a:lnSpc>
              <a:spcBef>
                <a:spcPts val="200"/>
              </a:spcBef>
            </a:pPr>
            <a:r>
              <a:rPr lang="en-US" spc="-14" dirty="0" smtClean="0">
                <a:latin typeface="Times New Roman"/>
                <a:cs typeface="Times New Roman"/>
              </a:rPr>
              <a:t>S</a:t>
            </a:r>
            <a:r>
              <a:rPr lang="en-US" spc="9" dirty="0" smtClean="0">
                <a:latin typeface="Times New Roman"/>
                <a:cs typeface="Times New Roman"/>
              </a:rPr>
              <a:t>e</a:t>
            </a:r>
            <a:r>
              <a:rPr lang="en-US" spc="-54" dirty="0" smtClean="0">
                <a:latin typeface="Times New Roman"/>
                <a:cs typeface="Times New Roman"/>
              </a:rPr>
              <a:t>l</a:t>
            </a:r>
            <a:r>
              <a:rPr lang="en-US" spc="9" dirty="0" smtClean="0">
                <a:latin typeface="Times New Roman"/>
                <a:cs typeface="Times New Roman"/>
              </a:rPr>
              <a:t>ec</a:t>
            </a:r>
            <a:r>
              <a:rPr lang="en-US" dirty="0" smtClean="0">
                <a:latin typeface="Times New Roman"/>
                <a:cs typeface="Times New Roman"/>
              </a:rPr>
              <a:t>t</a:t>
            </a:r>
            <a:r>
              <a:rPr lang="en-US" spc="-59" dirty="0" smtClean="0">
                <a:latin typeface="Times New Roman"/>
                <a:cs typeface="Times New Roman"/>
              </a:rPr>
              <a:t>i</a:t>
            </a:r>
            <a:r>
              <a:rPr lang="en-US" dirty="0" smtClean="0">
                <a:latin typeface="Times New Roman"/>
                <a:cs typeface="Times New Roman"/>
              </a:rPr>
              <a:t>on</a:t>
            </a:r>
            <a:r>
              <a:rPr lang="en-US" spc="268" dirty="0" smtClean="0">
                <a:latin typeface="Times New Roman"/>
                <a:cs typeface="Times New Roman"/>
              </a:rPr>
              <a:t> </a:t>
            </a:r>
            <a:r>
              <a:rPr lang="en-US" dirty="0">
                <a:latin typeface="Times New Roman"/>
                <a:cs typeface="Times New Roman"/>
              </a:rPr>
              <a:t>of</a:t>
            </a:r>
            <a:r>
              <a:rPr lang="en-US" spc="87" dirty="0">
                <a:latin typeface="Times New Roman"/>
                <a:cs typeface="Times New Roman"/>
              </a:rPr>
              <a:t> </a:t>
            </a:r>
            <a:r>
              <a:rPr lang="en-US" spc="-50" dirty="0">
                <a:latin typeface="Times New Roman"/>
                <a:cs typeface="Times New Roman"/>
              </a:rPr>
              <a:t>g</a:t>
            </a:r>
            <a:r>
              <a:rPr lang="en-US" dirty="0">
                <a:latin typeface="Times New Roman"/>
                <a:cs typeface="Times New Roman"/>
              </a:rPr>
              <a:t>oods</a:t>
            </a:r>
          </a:p>
          <a:p>
            <a:pPr marL="12700" marR="53080">
              <a:lnSpc>
                <a:spcPct val="95825"/>
              </a:lnSpc>
              <a:spcBef>
                <a:spcPts val="200"/>
              </a:spcBef>
            </a:pPr>
            <a:r>
              <a:rPr lang="en-US" dirty="0" smtClean="0">
                <a:latin typeface="Times New Roman"/>
                <a:cs typeface="Times New Roman"/>
              </a:rPr>
              <a:t>N</a:t>
            </a:r>
            <a:r>
              <a:rPr lang="en-US" spc="9" dirty="0" smtClean="0">
                <a:latin typeface="Times New Roman"/>
                <a:cs typeface="Times New Roman"/>
              </a:rPr>
              <a:t>e</a:t>
            </a:r>
            <a:r>
              <a:rPr lang="en-US" spc="-50" dirty="0" smtClean="0">
                <a:latin typeface="Times New Roman"/>
                <a:cs typeface="Times New Roman"/>
              </a:rPr>
              <a:t>g</a:t>
            </a:r>
            <a:r>
              <a:rPr lang="en-US" dirty="0" smtClean="0">
                <a:latin typeface="Times New Roman"/>
                <a:cs typeface="Times New Roman"/>
              </a:rPr>
              <a:t>ot</a:t>
            </a:r>
            <a:r>
              <a:rPr lang="en-US" spc="-59" dirty="0" smtClean="0">
                <a:latin typeface="Times New Roman"/>
                <a:cs typeface="Times New Roman"/>
              </a:rPr>
              <a:t>i</a:t>
            </a:r>
            <a:r>
              <a:rPr lang="en-US" spc="9" dirty="0" smtClean="0">
                <a:latin typeface="Times New Roman"/>
                <a:cs typeface="Times New Roman"/>
              </a:rPr>
              <a:t>a</a:t>
            </a:r>
            <a:r>
              <a:rPr lang="en-US" dirty="0" smtClean="0">
                <a:latin typeface="Times New Roman"/>
                <a:cs typeface="Times New Roman"/>
              </a:rPr>
              <a:t>t</a:t>
            </a:r>
            <a:r>
              <a:rPr lang="en-US" spc="-59" dirty="0" smtClean="0">
                <a:latin typeface="Times New Roman"/>
                <a:cs typeface="Times New Roman"/>
              </a:rPr>
              <a:t>i</a:t>
            </a:r>
            <a:r>
              <a:rPr lang="en-US" dirty="0" smtClean="0">
                <a:latin typeface="Times New Roman"/>
                <a:cs typeface="Times New Roman"/>
              </a:rPr>
              <a:t>on</a:t>
            </a:r>
            <a:endParaRPr lang="en-US" dirty="0">
              <a:latin typeface="Times New Roman"/>
              <a:cs typeface="Times New Roman"/>
            </a:endParaRPr>
          </a:p>
          <a:p>
            <a:pPr marL="12700" marR="53080">
              <a:lnSpc>
                <a:spcPct val="95825"/>
              </a:lnSpc>
              <a:spcBef>
                <a:spcPts val="200"/>
              </a:spcBef>
            </a:pPr>
            <a:r>
              <a:rPr lang="en-US" spc="-15" dirty="0" smtClean="0">
                <a:latin typeface="Times New Roman"/>
                <a:cs typeface="Times New Roman"/>
              </a:rPr>
              <a:t>S</a:t>
            </a:r>
            <a:r>
              <a:rPr lang="en-US" spc="10" dirty="0" smtClean="0">
                <a:latin typeface="Times New Roman"/>
                <a:cs typeface="Times New Roman"/>
              </a:rPr>
              <a:t>a</a:t>
            </a:r>
            <a:r>
              <a:rPr lang="en-US" spc="-55" dirty="0" smtClean="0">
                <a:latin typeface="Times New Roman"/>
                <a:cs typeface="Times New Roman"/>
              </a:rPr>
              <a:t>l</a:t>
            </a:r>
            <a:r>
              <a:rPr lang="en-US" dirty="0" smtClean="0">
                <a:latin typeface="Times New Roman"/>
                <a:cs typeface="Times New Roman"/>
              </a:rPr>
              <a:t>e</a:t>
            </a:r>
            <a:endParaRPr lang="en-US" dirty="0">
              <a:latin typeface="Times New Roman"/>
              <a:cs typeface="Times New Roman"/>
            </a:endParaRPr>
          </a:p>
          <a:p>
            <a:pPr marL="12700" marR="53080">
              <a:lnSpc>
                <a:spcPct val="95825"/>
              </a:lnSpc>
              <a:spcBef>
                <a:spcPts val="200"/>
              </a:spcBef>
            </a:pPr>
            <a:r>
              <a:rPr lang="en-US" spc="-14" dirty="0" smtClean="0">
                <a:latin typeface="Times New Roman"/>
                <a:cs typeface="Times New Roman"/>
              </a:rPr>
              <a:t>P</a:t>
            </a:r>
            <a:r>
              <a:rPr lang="en-US" spc="9" dirty="0" smtClean="0">
                <a:latin typeface="Times New Roman"/>
                <a:cs typeface="Times New Roman"/>
              </a:rPr>
              <a:t>a</a:t>
            </a:r>
            <a:r>
              <a:rPr lang="en-US" spc="-50" dirty="0" smtClean="0">
                <a:latin typeface="Times New Roman"/>
                <a:cs typeface="Times New Roman"/>
              </a:rPr>
              <a:t>y</a:t>
            </a:r>
            <a:r>
              <a:rPr lang="en-US" spc="-104" dirty="0" smtClean="0">
                <a:latin typeface="Times New Roman"/>
                <a:cs typeface="Times New Roman"/>
              </a:rPr>
              <a:t>m</a:t>
            </a:r>
            <a:r>
              <a:rPr lang="en-US" spc="9" dirty="0" smtClean="0">
                <a:latin typeface="Times New Roman"/>
                <a:cs typeface="Times New Roman"/>
              </a:rPr>
              <a:t>e</a:t>
            </a:r>
            <a:r>
              <a:rPr lang="en-US" spc="-50" dirty="0" smtClean="0">
                <a:latin typeface="Times New Roman"/>
                <a:cs typeface="Times New Roman"/>
              </a:rPr>
              <a:t>n</a:t>
            </a:r>
            <a:r>
              <a:rPr lang="en-US" dirty="0" smtClean="0">
                <a:latin typeface="Times New Roman"/>
                <a:cs typeface="Times New Roman"/>
              </a:rPr>
              <a:t>t</a:t>
            </a:r>
          </a:p>
          <a:p>
            <a:pPr marL="12700" marR="53080">
              <a:lnSpc>
                <a:spcPct val="95825"/>
              </a:lnSpc>
              <a:spcBef>
                <a:spcPts val="200"/>
              </a:spcBef>
            </a:pPr>
            <a:r>
              <a:rPr lang="en-US" sz="4800" baseline="-1054" dirty="0" smtClean="0">
                <a:latin typeface="Times New Roman"/>
                <a:cs typeface="Times New Roman"/>
              </a:rPr>
              <a:t>D</a:t>
            </a:r>
            <a:r>
              <a:rPr lang="en-US" sz="4800" spc="9" baseline="-1054" dirty="0" smtClean="0">
                <a:latin typeface="Times New Roman"/>
                <a:cs typeface="Times New Roman"/>
              </a:rPr>
              <a:t>e</a:t>
            </a:r>
            <a:r>
              <a:rPr lang="en-US" sz="4800" spc="-54" baseline="-1054" dirty="0" smtClean="0">
                <a:latin typeface="Times New Roman"/>
                <a:cs typeface="Times New Roman"/>
              </a:rPr>
              <a:t>li</a:t>
            </a:r>
            <a:r>
              <a:rPr lang="en-US" sz="4800" spc="-50" baseline="-1054" dirty="0" smtClean="0">
                <a:latin typeface="Times New Roman"/>
                <a:cs typeface="Times New Roman"/>
              </a:rPr>
              <a:t>v</a:t>
            </a:r>
            <a:r>
              <a:rPr lang="en-US" sz="4800" spc="9" baseline="-1054" dirty="0" smtClean="0">
                <a:latin typeface="Times New Roman"/>
                <a:cs typeface="Times New Roman"/>
              </a:rPr>
              <a:t>e</a:t>
            </a:r>
            <a:r>
              <a:rPr lang="en-US" sz="4800" spc="-14" baseline="-1054" dirty="0" smtClean="0">
                <a:latin typeface="Times New Roman"/>
                <a:cs typeface="Times New Roman"/>
              </a:rPr>
              <a:t>r</a:t>
            </a:r>
            <a:r>
              <a:rPr lang="en-US" sz="4800" baseline="-1054" dirty="0" smtClean="0">
                <a:latin typeface="Times New Roman"/>
                <a:cs typeface="Times New Roman"/>
              </a:rPr>
              <a:t>y</a:t>
            </a:r>
            <a:endParaRPr lang="en-US" dirty="0" smtClean="0">
              <a:latin typeface="Times New Roman"/>
              <a:cs typeface="Times New Roman"/>
            </a:endParaRPr>
          </a:p>
          <a:p>
            <a:pPr marL="12700" marR="53080">
              <a:lnSpc>
                <a:spcPct val="95825"/>
              </a:lnSpc>
              <a:spcBef>
                <a:spcPts val="200"/>
              </a:spcBef>
            </a:pPr>
            <a:r>
              <a:rPr lang="en-US" spc="-609" baseline="40960" dirty="0" smtClean="0">
                <a:solidFill>
                  <a:srgbClr val="888888"/>
                </a:solidFill>
                <a:cs typeface="Calibri"/>
              </a:rPr>
              <a:t>/</a:t>
            </a:r>
            <a:r>
              <a:rPr lang="en-US" sz="4800" spc="-929" baseline="-2108" dirty="0" smtClean="0">
                <a:latin typeface="Times New Roman"/>
                <a:cs typeface="Times New Roman"/>
              </a:rPr>
              <a:t>P</a:t>
            </a:r>
            <a:r>
              <a:rPr lang="en-US" spc="-14" baseline="40960" dirty="0" smtClean="0">
                <a:solidFill>
                  <a:srgbClr val="888888"/>
                </a:solidFill>
                <a:cs typeface="Calibri"/>
              </a:rPr>
              <a:t>4</a:t>
            </a:r>
            <a:r>
              <a:rPr lang="en-US" spc="-700" baseline="40960" dirty="0" smtClean="0">
                <a:solidFill>
                  <a:srgbClr val="888888"/>
                </a:solidFill>
                <a:cs typeface="Calibri"/>
              </a:rPr>
              <a:t>/</a:t>
            </a:r>
            <a:r>
              <a:rPr lang="en-US" sz="4800" spc="-679" baseline="-2108" dirty="0" smtClean="0">
                <a:latin typeface="Times New Roman"/>
                <a:cs typeface="Times New Roman"/>
              </a:rPr>
              <a:t>o</a:t>
            </a:r>
            <a:r>
              <a:rPr lang="en-US" spc="-250" baseline="40960" dirty="0" smtClean="0">
                <a:solidFill>
                  <a:srgbClr val="888888"/>
                </a:solidFill>
                <a:cs typeface="Calibri"/>
              </a:rPr>
              <a:t>2</a:t>
            </a:r>
            <a:r>
              <a:rPr lang="en-US" sz="4800" spc="-850" baseline="-2108" dirty="0" smtClean="0">
                <a:latin typeface="Times New Roman"/>
                <a:cs typeface="Times New Roman"/>
              </a:rPr>
              <a:t>s</a:t>
            </a:r>
            <a:r>
              <a:rPr lang="en-US" spc="-59" baseline="40960" dirty="0" smtClean="0">
                <a:solidFill>
                  <a:srgbClr val="888888"/>
                </a:solidFill>
                <a:cs typeface="Calibri"/>
              </a:rPr>
              <a:t>0</a:t>
            </a:r>
            <a:r>
              <a:rPr lang="en-US" sz="4800" spc="-729" baseline="-2108" dirty="0" smtClean="0">
                <a:latin typeface="Times New Roman"/>
                <a:cs typeface="Times New Roman"/>
              </a:rPr>
              <a:t>t</a:t>
            </a:r>
            <a:r>
              <a:rPr lang="en-US" spc="-194" baseline="40960" dirty="0" smtClean="0">
                <a:solidFill>
                  <a:srgbClr val="888888"/>
                </a:solidFill>
                <a:cs typeface="Calibri"/>
              </a:rPr>
              <a:t>1</a:t>
            </a:r>
            <a:r>
              <a:rPr lang="en-US" sz="4800" spc="-750" baseline="-2108" dirty="0" smtClean="0">
                <a:latin typeface="Times New Roman"/>
                <a:cs typeface="Times New Roman"/>
              </a:rPr>
              <a:t>-</a:t>
            </a:r>
            <a:r>
              <a:rPr lang="en-US" sz="4800" spc="-750" dirty="0" smtClean="0">
                <a:latin typeface="Times New Roman"/>
                <a:cs typeface="Times New Roman"/>
              </a:rPr>
              <a:t> </a:t>
            </a:r>
            <a:r>
              <a:rPr lang="en-US" sz="4800" spc="14" baseline="-2108" dirty="0" smtClean="0">
                <a:latin typeface="Times New Roman"/>
                <a:cs typeface="Times New Roman"/>
              </a:rPr>
              <a:t>s</a:t>
            </a:r>
            <a:r>
              <a:rPr lang="en-US" sz="4800" spc="9" baseline="-2108" dirty="0" smtClean="0">
                <a:latin typeface="Times New Roman"/>
                <a:cs typeface="Times New Roman"/>
              </a:rPr>
              <a:t>a</a:t>
            </a:r>
            <a:r>
              <a:rPr lang="en-US" sz="4800" spc="-54" baseline="-2108" dirty="0" smtClean="0">
                <a:latin typeface="Times New Roman"/>
                <a:cs typeface="Times New Roman"/>
              </a:rPr>
              <a:t>l</a:t>
            </a:r>
            <a:r>
              <a:rPr lang="en-US" sz="4800" baseline="-2108" dirty="0" smtClean="0">
                <a:latin typeface="Times New Roman"/>
                <a:cs typeface="Times New Roman"/>
              </a:rPr>
              <a:t>e</a:t>
            </a:r>
            <a:r>
              <a:rPr lang="en-US" sz="4800" spc="269" baseline="-2108" dirty="0" smtClean="0">
                <a:latin typeface="Times New Roman"/>
                <a:cs typeface="Times New Roman"/>
              </a:rPr>
              <a:t> </a:t>
            </a:r>
            <a:r>
              <a:rPr lang="en-US" sz="4800" spc="9" baseline="-2108" dirty="0">
                <a:latin typeface="Times New Roman"/>
                <a:cs typeface="Times New Roman"/>
              </a:rPr>
              <a:t>ac</a:t>
            </a:r>
            <a:r>
              <a:rPr lang="en-US" sz="4800" baseline="-2108" dirty="0">
                <a:latin typeface="Times New Roman"/>
                <a:cs typeface="Times New Roman"/>
              </a:rPr>
              <a:t>t</a:t>
            </a:r>
            <a:r>
              <a:rPr lang="en-US" sz="4800" spc="-59" baseline="-2108" dirty="0">
                <a:latin typeface="Times New Roman"/>
                <a:cs typeface="Times New Roman"/>
              </a:rPr>
              <a:t>i</a:t>
            </a:r>
            <a:r>
              <a:rPr lang="en-US" sz="4800" spc="-50" baseline="-2108" dirty="0">
                <a:latin typeface="Times New Roman"/>
                <a:cs typeface="Times New Roman"/>
              </a:rPr>
              <a:t>v</a:t>
            </a:r>
            <a:r>
              <a:rPr lang="en-US" sz="4800" spc="-54" baseline="-2108" dirty="0">
                <a:latin typeface="Times New Roman"/>
                <a:cs typeface="Times New Roman"/>
              </a:rPr>
              <a:t>i</a:t>
            </a:r>
            <a:r>
              <a:rPr lang="en-US" sz="4800" baseline="-2108" dirty="0">
                <a:latin typeface="Times New Roman"/>
                <a:cs typeface="Times New Roman"/>
              </a:rPr>
              <a:t>ty</a:t>
            </a:r>
            <a:endParaRPr lang="en-US" dirty="0">
              <a:latin typeface="Times New Roman"/>
              <a:cs typeface="Times New Roman"/>
            </a:endParaRPr>
          </a:p>
          <a:p>
            <a:pPr marL="127000" marR="381121" indent="-457200">
              <a:lnSpc>
                <a:spcPct val="101515"/>
              </a:lnSpc>
              <a:spcBef>
                <a:spcPts val="752"/>
              </a:spcBef>
              <a:buFont typeface="Wingdings" panose="05000000000000000000" pitchFamily="2" charset="2"/>
              <a:buChar char="v"/>
            </a:pPr>
            <a:endParaRPr lang="en-US" i="1" dirty="0">
              <a:latin typeface="Times New Roman"/>
              <a:cs typeface="Times New Roman"/>
            </a:endParaRPr>
          </a:p>
          <a:p>
            <a:endParaRPr lang="en-US" dirty="0"/>
          </a:p>
        </p:txBody>
      </p:sp>
    </p:spTree>
    <p:extLst>
      <p:ext uri="{BB962C8B-B14F-4D97-AF65-F5344CB8AC3E}">
        <p14:creationId xmlns:p14="http://schemas.microsoft.com/office/powerpoint/2010/main" val="21088631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E-Commerce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It simplifies buying and selling processes.</a:t>
            </a:r>
          </a:p>
          <a:p>
            <a:r>
              <a:rPr lang="en-US" dirty="0" smtClean="0"/>
              <a:t>It promotes customer relations through storing customer information and trace customer buying information.</a:t>
            </a:r>
          </a:p>
          <a:p>
            <a:r>
              <a:rPr lang="en-US" dirty="0" smtClean="0"/>
              <a:t>It promotes start-up, small and medium sized enterprises to reach the global market.</a:t>
            </a:r>
          </a:p>
          <a:p>
            <a:pPr marL="0" indent="0">
              <a:buNone/>
            </a:pPr>
            <a:r>
              <a:rPr lang="en-US" b="1" dirty="0" smtClean="0"/>
              <a:t>Disadvantages </a:t>
            </a:r>
            <a:endParaRPr lang="en-US" b="1" dirty="0"/>
          </a:p>
          <a:p>
            <a:r>
              <a:rPr lang="en-US" dirty="0" smtClean="0"/>
              <a:t>Computer hacking</a:t>
            </a:r>
          </a:p>
          <a:p>
            <a:r>
              <a:rPr lang="en-US" dirty="0" smtClean="0"/>
              <a:t>Computer theft from fake websites that pretend to sell products while they don’t.</a:t>
            </a:r>
            <a:endParaRPr lang="en-US" dirty="0"/>
          </a:p>
        </p:txBody>
      </p:sp>
    </p:spTree>
    <p:extLst>
      <p:ext uri="{BB962C8B-B14F-4D97-AF65-F5344CB8AC3E}">
        <p14:creationId xmlns:p14="http://schemas.microsoft.com/office/powerpoint/2010/main" val="37480901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Voice Over the Internet Protocol (VoIP)</a:t>
            </a:r>
            <a:endParaRPr lang="en-US" b="1" dirty="0"/>
          </a:p>
        </p:txBody>
      </p:sp>
      <p:sp>
        <p:nvSpPr>
          <p:cNvPr id="3" name="Content Placeholder 2"/>
          <p:cNvSpPr>
            <a:spLocks noGrp="1"/>
          </p:cNvSpPr>
          <p:nvPr>
            <p:ph idx="1"/>
          </p:nvPr>
        </p:nvSpPr>
        <p:spPr/>
        <p:txBody>
          <a:bodyPr/>
          <a:lstStyle/>
          <a:p>
            <a:r>
              <a:rPr lang="en-US" dirty="0" smtClean="0"/>
              <a:t>This is a technology that allows users to make voice calls using a broadband internet connection instead of a regular (or analog) phone line.</a:t>
            </a:r>
          </a:p>
          <a:p>
            <a:r>
              <a:rPr lang="en-US" b="1" dirty="0" smtClean="0"/>
              <a:t>Advantages of VoIP</a:t>
            </a:r>
            <a:endParaRPr lang="en-US" dirty="0" smtClean="0"/>
          </a:p>
          <a:p>
            <a:r>
              <a:rPr lang="en-US" dirty="0" smtClean="0"/>
              <a:t>It is cheaper to make international calls than the traditional phone.</a:t>
            </a:r>
            <a:endParaRPr lang="en-US" dirty="0"/>
          </a:p>
        </p:txBody>
      </p:sp>
    </p:spTree>
    <p:extLst>
      <p:ext uri="{BB962C8B-B14F-4D97-AF65-F5344CB8AC3E}">
        <p14:creationId xmlns:p14="http://schemas.microsoft.com/office/powerpoint/2010/main" val="5797358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Disadvantages of VoIP</a:t>
            </a:r>
            <a:endParaRPr lang="en-US" b="1" dirty="0"/>
          </a:p>
        </p:txBody>
      </p:sp>
      <p:sp>
        <p:nvSpPr>
          <p:cNvPr id="3" name="Content Placeholder 2"/>
          <p:cNvSpPr>
            <a:spLocks noGrp="1"/>
          </p:cNvSpPr>
          <p:nvPr>
            <p:ph idx="1"/>
          </p:nvPr>
        </p:nvSpPr>
        <p:spPr/>
        <p:txBody>
          <a:bodyPr/>
          <a:lstStyle/>
          <a:p>
            <a:r>
              <a:rPr lang="en-US" dirty="0" smtClean="0"/>
              <a:t>Not all VoIP services connect directly to the emergency services through 9-1-1.</a:t>
            </a:r>
          </a:p>
          <a:p>
            <a:r>
              <a:rPr lang="en-US" dirty="0" smtClean="0"/>
              <a:t>VoIP providers may or may not offer directory assistance.</a:t>
            </a:r>
          </a:p>
          <a:p>
            <a:r>
              <a:rPr lang="en-US" dirty="0" smtClean="0"/>
              <a:t>Some VoIP services don’t work when there is power outages.</a:t>
            </a:r>
            <a:endParaRPr lang="en-US" dirty="0"/>
          </a:p>
        </p:txBody>
      </p:sp>
    </p:spTree>
    <p:extLst>
      <p:ext uri="{BB962C8B-B14F-4D97-AF65-F5344CB8AC3E}">
        <p14:creationId xmlns:p14="http://schemas.microsoft.com/office/powerpoint/2010/main" val="25433491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a:t>
            </a:r>
            <a:endParaRPr lang="en-US" b="1" dirty="0"/>
          </a:p>
        </p:txBody>
      </p:sp>
      <p:sp>
        <p:nvSpPr>
          <p:cNvPr id="3" name="Content Placeholder 2"/>
          <p:cNvSpPr>
            <a:spLocks noGrp="1"/>
          </p:cNvSpPr>
          <p:nvPr>
            <p:ph idx="1"/>
          </p:nvPr>
        </p:nvSpPr>
        <p:spPr/>
        <p:txBody>
          <a:bodyPr>
            <a:normAutofit fontScale="77500" lnSpcReduction="20000"/>
          </a:bodyPr>
          <a:lstStyle/>
          <a:p>
            <a:pPr marL="12700" marR="53080">
              <a:lnSpc>
                <a:spcPts val="2950"/>
              </a:lnSpc>
              <a:spcBef>
                <a:spcPts val="147"/>
              </a:spcBef>
            </a:pPr>
            <a:r>
              <a:rPr lang="en-US" spc="-19" dirty="0" smtClean="0">
                <a:latin typeface="Times New Roman"/>
                <a:cs typeface="Times New Roman"/>
              </a:rPr>
              <a:t>E</a:t>
            </a:r>
            <a:r>
              <a:rPr lang="en-US" spc="-54" dirty="0" smtClean="0">
                <a:latin typeface="Times New Roman"/>
                <a:cs typeface="Times New Roman"/>
              </a:rPr>
              <a:t>l</a:t>
            </a:r>
            <a:r>
              <a:rPr lang="en-US" spc="9" dirty="0" smtClean="0">
                <a:latin typeface="Times New Roman"/>
                <a:cs typeface="Times New Roman"/>
              </a:rPr>
              <a:t>ec</a:t>
            </a:r>
            <a:r>
              <a:rPr lang="en-US" dirty="0" smtClean="0">
                <a:latin typeface="Times New Roman"/>
                <a:cs typeface="Times New Roman"/>
              </a:rPr>
              <a:t>t</a:t>
            </a:r>
            <a:r>
              <a:rPr lang="en-US" spc="-19" dirty="0" smtClean="0">
                <a:latin typeface="Times New Roman"/>
                <a:cs typeface="Times New Roman"/>
              </a:rPr>
              <a:t>r</a:t>
            </a:r>
            <a:r>
              <a:rPr lang="en-US" dirty="0" smtClean="0">
                <a:latin typeface="Times New Roman"/>
                <a:cs typeface="Times New Roman"/>
              </a:rPr>
              <a:t>o</a:t>
            </a:r>
            <a:r>
              <a:rPr lang="en-US" spc="-44" dirty="0" smtClean="0">
                <a:latin typeface="Times New Roman"/>
                <a:cs typeface="Times New Roman"/>
              </a:rPr>
              <a:t>n</a:t>
            </a:r>
            <a:r>
              <a:rPr lang="en-US" spc="-54" dirty="0" smtClean="0">
                <a:latin typeface="Times New Roman"/>
                <a:cs typeface="Times New Roman"/>
              </a:rPr>
              <a:t>i</a:t>
            </a:r>
            <a:r>
              <a:rPr lang="en-US" dirty="0" smtClean="0">
                <a:latin typeface="Times New Roman"/>
                <a:cs typeface="Times New Roman"/>
              </a:rPr>
              <a:t>c</a:t>
            </a:r>
            <a:r>
              <a:rPr lang="en-US" spc="279" dirty="0" smtClean="0">
                <a:latin typeface="Times New Roman"/>
                <a:cs typeface="Times New Roman"/>
              </a:rPr>
              <a:t> </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il</a:t>
            </a:r>
            <a:r>
              <a:rPr lang="en-US" dirty="0">
                <a:latin typeface="Times New Roman"/>
                <a:cs typeface="Times New Roman"/>
              </a:rPr>
              <a:t>,</a:t>
            </a:r>
            <a:r>
              <a:rPr lang="en-US" spc="250"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mm</a:t>
            </a:r>
            <a:r>
              <a:rPr lang="en-US" spc="44" dirty="0">
                <a:latin typeface="Times New Roman"/>
                <a:cs typeface="Times New Roman"/>
              </a:rPr>
              <a:t>o</a:t>
            </a:r>
            <a:r>
              <a:rPr lang="en-US" dirty="0">
                <a:latin typeface="Times New Roman"/>
                <a:cs typeface="Times New Roman"/>
              </a:rPr>
              <a:t>nly</a:t>
            </a:r>
            <a:r>
              <a:rPr lang="en-US" spc="287" dirty="0">
                <a:latin typeface="Times New Roman"/>
                <a:cs typeface="Times New Roman"/>
              </a:rPr>
              <a:t> </a:t>
            </a:r>
            <a:r>
              <a:rPr lang="en-US" dirty="0">
                <a:latin typeface="Times New Roman"/>
                <a:cs typeface="Times New Roman"/>
              </a:rPr>
              <a:t>k</a:t>
            </a:r>
            <a:r>
              <a:rPr lang="en-US" spc="-44" dirty="0">
                <a:latin typeface="Times New Roman"/>
                <a:cs typeface="Times New Roman"/>
              </a:rPr>
              <a:t>n</a:t>
            </a:r>
            <a:r>
              <a:rPr lang="en-US" dirty="0">
                <a:latin typeface="Times New Roman"/>
                <a:cs typeface="Times New Roman"/>
              </a:rPr>
              <a:t>own</a:t>
            </a:r>
            <a:r>
              <a:rPr lang="en-US" spc="169" dirty="0">
                <a:latin typeface="Times New Roman"/>
                <a:cs typeface="Times New Roman"/>
              </a:rPr>
              <a:t> </a:t>
            </a:r>
            <a:r>
              <a:rPr lang="en-US" spc="9" dirty="0">
                <a:latin typeface="Times New Roman"/>
                <a:cs typeface="Times New Roman"/>
              </a:rPr>
              <a:t>a</a:t>
            </a:r>
            <a:r>
              <a:rPr lang="en-US" dirty="0">
                <a:latin typeface="Times New Roman"/>
                <a:cs typeface="Times New Roman"/>
              </a:rPr>
              <a:t>s</a:t>
            </a:r>
            <a:r>
              <a:rPr lang="en-US" spc="-21" dirty="0">
                <a:latin typeface="Times New Roman"/>
                <a:cs typeface="Times New Roman"/>
              </a:rPr>
              <a:t> </a:t>
            </a:r>
            <a:r>
              <a:rPr lang="en-US" spc="9" dirty="0">
                <a:latin typeface="Times New Roman"/>
                <a:cs typeface="Times New Roman"/>
              </a:rPr>
              <a:t>e</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a:t>
            </a:r>
            <a:r>
              <a:rPr lang="en-US" dirty="0">
                <a:latin typeface="Times New Roman"/>
                <a:cs typeface="Times New Roman"/>
              </a:rPr>
              <a:t>l</a:t>
            </a:r>
            <a:r>
              <a:rPr lang="en-US" spc="195"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spc="14" dirty="0">
                <a:latin typeface="Times New Roman"/>
                <a:cs typeface="Times New Roman"/>
              </a:rPr>
              <a:t>e</a:t>
            </a:r>
            <a:r>
              <a:rPr lang="en-US" spc="-14" dirty="0">
                <a:latin typeface="Times New Roman"/>
                <a:cs typeface="Times New Roman"/>
              </a:rPr>
              <a:t>-</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il</a:t>
            </a:r>
            <a:r>
              <a:rPr lang="en-US" dirty="0">
                <a:latin typeface="Times New Roman"/>
                <a:cs typeface="Times New Roman"/>
              </a:rPr>
              <a:t>,</a:t>
            </a:r>
            <a:r>
              <a:rPr lang="en-US" spc="281" dirty="0">
                <a:latin typeface="Times New Roman"/>
                <a:cs typeface="Times New Roman"/>
              </a:rPr>
              <a:t> </a:t>
            </a:r>
            <a:r>
              <a:rPr lang="en-US" spc="-54" dirty="0" smtClean="0">
                <a:latin typeface="Times New Roman"/>
                <a:cs typeface="Times New Roman"/>
              </a:rPr>
              <a:t>i</a:t>
            </a:r>
            <a:r>
              <a:rPr lang="en-US" dirty="0" smtClean="0">
                <a:latin typeface="Times New Roman"/>
                <a:cs typeface="Times New Roman"/>
              </a:rPr>
              <a:t>s a</a:t>
            </a:r>
            <a:r>
              <a:rPr lang="en-US" spc="2" dirty="0" smtClean="0">
                <a:latin typeface="Times New Roman"/>
                <a:cs typeface="Times New Roman"/>
              </a:rPr>
              <a:t> </a:t>
            </a:r>
            <a:r>
              <a:rPr lang="en-US" spc="-100" dirty="0">
                <a:latin typeface="Times New Roman"/>
                <a:cs typeface="Times New Roman"/>
              </a:rPr>
              <a:t>m</a:t>
            </a:r>
            <a:r>
              <a:rPr lang="en-US" spc="9" dirty="0">
                <a:latin typeface="Times New Roman"/>
                <a:cs typeface="Times New Roman"/>
              </a:rPr>
              <a:t>e</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od</a:t>
            </a:r>
            <a:r>
              <a:rPr lang="en-US" spc="257" dirty="0">
                <a:latin typeface="Times New Roman"/>
                <a:cs typeface="Times New Roman"/>
              </a:rPr>
              <a:t> </a:t>
            </a:r>
            <a:r>
              <a:rPr lang="en-US" dirty="0">
                <a:latin typeface="Times New Roman"/>
                <a:cs typeface="Times New Roman"/>
              </a:rPr>
              <a:t>of</a:t>
            </a:r>
            <a:r>
              <a:rPr lang="en-US" spc="37" dirty="0">
                <a:latin typeface="Times New Roman"/>
                <a:cs typeface="Times New Roman"/>
              </a:rPr>
              <a:t> </a:t>
            </a:r>
            <a:r>
              <a:rPr lang="en-US" spc="9" dirty="0">
                <a:latin typeface="Times New Roman"/>
                <a:cs typeface="Times New Roman"/>
              </a:rPr>
              <a:t>e</a:t>
            </a:r>
            <a:r>
              <a:rPr lang="en-US" spc="-44" dirty="0">
                <a:latin typeface="Times New Roman"/>
                <a:cs typeface="Times New Roman"/>
              </a:rPr>
              <a:t>x</a:t>
            </a:r>
            <a:r>
              <a:rPr lang="en-US" spc="9" dirty="0">
                <a:latin typeface="Times New Roman"/>
                <a:cs typeface="Times New Roman"/>
              </a:rPr>
              <a:t>c</a:t>
            </a:r>
            <a:r>
              <a:rPr lang="en-US" spc="-44" dirty="0">
                <a:latin typeface="Times New Roman"/>
                <a:cs typeface="Times New Roman"/>
              </a:rPr>
              <a:t>h</a:t>
            </a:r>
            <a:r>
              <a:rPr lang="en-US" spc="9" dirty="0">
                <a:latin typeface="Times New Roman"/>
                <a:cs typeface="Times New Roman"/>
              </a:rPr>
              <a:t>a</a:t>
            </a:r>
            <a:r>
              <a:rPr lang="en-US" spc="-44" dirty="0">
                <a:latin typeface="Times New Roman"/>
                <a:cs typeface="Times New Roman"/>
              </a:rPr>
              <a:t>ng</a:t>
            </a:r>
            <a:r>
              <a:rPr lang="en-US" spc="-54" dirty="0">
                <a:latin typeface="Times New Roman"/>
                <a:cs typeface="Times New Roman"/>
              </a:rPr>
              <a:t>i</a:t>
            </a:r>
            <a:r>
              <a:rPr lang="en-US" dirty="0">
                <a:latin typeface="Times New Roman"/>
                <a:cs typeface="Times New Roman"/>
              </a:rPr>
              <a:t>ng</a:t>
            </a:r>
            <a:r>
              <a:rPr lang="en-US" spc="361"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44" dirty="0">
                <a:latin typeface="Times New Roman"/>
                <a:cs typeface="Times New Roman"/>
              </a:rPr>
              <a:t>g</a:t>
            </a:r>
            <a:r>
              <a:rPr lang="en-US" spc="-54" dirty="0">
                <a:latin typeface="Times New Roman"/>
                <a:cs typeface="Times New Roman"/>
              </a:rPr>
              <a:t>i</a:t>
            </a:r>
            <a:r>
              <a:rPr lang="en-US" dirty="0">
                <a:latin typeface="Times New Roman"/>
                <a:cs typeface="Times New Roman"/>
              </a:rPr>
              <a:t>tal</a:t>
            </a:r>
            <a:r>
              <a:rPr lang="en-US" spc="245"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e</a:t>
            </a:r>
            <a:r>
              <a:rPr lang="en-US" spc="14" dirty="0">
                <a:latin typeface="Times New Roman"/>
                <a:cs typeface="Times New Roman"/>
              </a:rPr>
              <a:t>ss</a:t>
            </a:r>
            <a:r>
              <a:rPr lang="en-US" spc="9" dirty="0">
                <a:latin typeface="Times New Roman"/>
                <a:cs typeface="Times New Roman"/>
              </a:rPr>
              <a:t>a</a:t>
            </a:r>
            <a:r>
              <a:rPr lang="en-US" spc="-44" dirty="0">
                <a:latin typeface="Times New Roman"/>
                <a:cs typeface="Times New Roman"/>
              </a:rPr>
              <a:t>g</a:t>
            </a:r>
            <a:r>
              <a:rPr lang="en-US" spc="9" dirty="0">
                <a:latin typeface="Times New Roman"/>
                <a:cs typeface="Times New Roman"/>
              </a:rPr>
              <a:t>e</a:t>
            </a:r>
            <a:r>
              <a:rPr lang="en-US" dirty="0">
                <a:latin typeface="Times New Roman"/>
                <a:cs typeface="Times New Roman"/>
              </a:rPr>
              <a:t>s</a:t>
            </a:r>
            <a:r>
              <a:rPr lang="en-US" spc="148" dirty="0">
                <a:latin typeface="Times New Roman"/>
                <a:cs typeface="Times New Roman"/>
              </a:rPr>
              <a:t> </a:t>
            </a:r>
            <a:r>
              <a:rPr lang="en-US" spc="-64" dirty="0">
                <a:latin typeface="Times New Roman"/>
                <a:cs typeface="Times New Roman"/>
              </a:rPr>
              <a:t>f</a:t>
            </a:r>
            <a:r>
              <a:rPr lang="en-US" spc="-14" dirty="0">
                <a:latin typeface="Times New Roman"/>
                <a:cs typeface="Times New Roman"/>
              </a:rPr>
              <a:t>r</a:t>
            </a:r>
            <a:r>
              <a:rPr lang="en-US" dirty="0">
                <a:latin typeface="Times New Roman"/>
                <a:cs typeface="Times New Roman"/>
              </a:rPr>
              <a:t>om</a:t>
            </a:r>
            <a:r>
              <a:rPr lang="en-US" spc="173" dirty="0">
                <a:latin typeface="Times New Roman"/>
                <a:cs typeface="Times New Roman"/>
              </a:rPr>
              <a:t> </a:t>
            </a:r>
            <a:r>
              <a:rPr lang="en-US" spc="9" dirty="0">
                <a:latin typeface="Times New Roman"/>
                <a:cs typeface="Times New Roman"/>
              </a:rPr>
              <a:t>a</a:t>
            </a:r>
            <a:r>
              <a:rPr lang="en-US" dirty="0">
                <a:latin typeface="Times New Roman"/>
                <a:cs typeface="Times New Roman"/>
              </a:rPr>
              <a:t>n</a:t>
            </a:r>
            <a:r>
              <a:rPr lang="en-US" spc="40" dirty="0">
                <a:latin typeface="Times New Roman"/>
                <a:cs typeface="Times New Roman"/>
              </a:rPr>
              <a:t> </a:t>
            </a:r>
            <a:r>
              <a:rPr lang="en-US" spc="9" dirty="0">
                <a:latin typeface="Times New Roman"/>
                <a:cs typeface="Times New Roman"/>
              </a:rPr>
              <a:t>a</a:t>
            </a:r>
            <a:r>
              <a:rPr lang="en-US" spc="-44" dirty="0">
                <a:latin typeface="Times New Roman"/>
                <a:cs typeface="Times New Roman"/>
              </a:rPr>
              <a:t>u</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or </a:t>
            </a:r>
            <a:r>
              <a:rPr lang="en-US" dirty="0" smtClean="0">
                <a:latin typeface="Times New Roman"/>
                <a:cs typeface="Times New Roman"/>
              </a:rPr>
              <a:t>to</a:t>
            </a:r>
            <a:r>
              <a:rPr lang="en-US" spc="46" dirty="0" smtClean="0">
                <a:latin typeface="Times New Roman"/>
                <a:cs typeface="Times New Roman"/>
              </a:rPr>
              <a:t> </a:t>
            </a:r>
            <a:r>
              <a:rPr lang="en-US" dirty="0">
                <a:latin typeface="Times New Roman"/>
                <a:cs typeface="Times New Roman"/>
              </a:rPr>
              <a:t>o</a:t>
            </a:r>
            <a:r>
              <a:rPr lang="en-US" spc="-44" dirty="0">
                <a:latin typeface="Times New Roman"/>
                <a:cs typeface="Times New Roman"/>
              </a:rPr>
              <a:t>n</a:t>
            </a:r>
            <a:r>
              <a:rPr lang="en-US" dirty="0">
                <a:latin typeface="Times New Roman"/>
                <a:cs typeface="Times New Roman"/>
              </a:rPr>
              <a:t>e</a:t>
            </a:r>
            <a:r>
              <a:rPr lang="en-US" spc="79"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spc="-100" dirty="0">
                <a:latin typeface="Times New Roman"/>
                <a:cs typeface="Times New Roman"/>
              </a:rPr>
              <a:t>m</a:t>
            </a:r>
            <a:r>
              <a:rPr lang="en-US" dirty="0">
                <a:latin typeface="Times New Roman"/>
                <a:cs typeface="Times New Roman"/>
              </a:rPr>
              <a:t>o</a:t>
            </a:r>
            <a:r>
              <a:rPr lang="en-US" spc="-14" dirty="0">
                <a:latin typeface="Times New Roman"/>
                <a:cs typeface="Times New Roman"/>
              </a:rPr>
              <a:t>r</a:t>
            </a:r>
            <a:r>
              <a:rPr lang="en-US" dirty="0">
                <a:latin typeface="Times New Roman"/>
                <a:cs typeface="Times New Roman"/>
              </a:rPr>
              <a:t>e</a:t>
            </a:r>
            <a:r>
              <a:rPr lang="en-US" spc="191" dirty="0">
                <a:latin typeface="Times New Roman"/>
                <a:cs typeface="Times New Roman"/>
              </a:rPr>
              <a:t> </a:t>
            </a:r>
            <a:r>
              <a:rPr lang="en-US" spc="-14" dirty="0">
                <a:latin typeface="Times New Roman"/>
                <a:cs typeface="Times New Roman"/>
              </a:rPr>
              <a:t>r</a:t>
            </a:r>
            <a:r>
              <a:rPr lang="en-US" spc="9" dirty="0">
                <a:latin typeface="Times New Roman"/>
                <a:cs typeface="Times New Roman"/>
              </a:rPr>
              <a:t>ec</a:t>
            </a:r>
            <a:r>
              <a:rPr lang="en-US" spc="-54" dirty="0">
                <a:latin typeface="Times New Roman"/>
                <a:cs typeface="Times New Roman"/>
              </a:rPr>
              <a:t>i</a:t>
            </a:r>
            <a:r>
              <a:rPr lang="en-US" dirty="0">
                <a:latin typeface="Times New Roman"/>
                <a:cs typeface="Times New Roman"/>
              </a:rPr>
              <a:t>p</a:t>
            </a:r>
            <a:r>
              <a:rPr lang="en-US" spc="-54" dirty="0">
                <a:latin typeface="Times New Roman"/>
                <a:cs typeface="Times New Roman"/>
              </a:rPr>
              <a:t>i</a:t>
            </a:r>
            <a:r>
              <a:rPr lang="en-US" spc="9" dirty="0">
                <a:latin typeface="Times New Roman"/>
                <a:cs typeface="Times New Roman"/>
              </a:rPr>
              <a:t>e</a:t>
            </a:r>
            <a:r>
              <a:rPr lang="en-US" spc="-44" dirty="0">
                <a:latin typeface="Times New Roman"/>
                <a:cs typeface="Times New Roman"/>
              </a:rPr>
              <a:t>n</a:t>
            </a:r>
            <a:r>
              <a:rPr lang="en-US" dirty="0">
                <a:latin typeface="Times New Roman"/>
                <a:cs typeface="Times New Roman"/>
              </a:rPr>
              <a:t>t</a:t>
            </a:r>
            <a:r>
              <a:rPr lang="en-US" spc="9" dirty="0">
                <a:latin typeface="Times New Roman"/>
                <a:cs typeface="Times New Roman"/>
              </a:rPr>
              <a:t>s</a:t>
            </a:r>
            <a:r>
              <a:rPr lang="en-US" dirty="0">
                <a:latin typeface="Times New Roman"/>
                <a:cs typeface="Times New Roman"/>
              </a:rPr>
              <a:t>.</a:t>
            </a:r>
            <a:r>
              <a:rPr lang="en-US" spc="213" dirty="0">
                <a:latin typeface="Times New Roman"/>
                <a:cs typeface="Times New Roman"/>
              </a:rPr>
              <a:t> </a:t>
            </a:r>
            <a:endParaRPr lang="en-US" spc="213" dirty="0" smtClean="0">
              <a:latin typeface="Times New Roman"/>
              <a:cs typeface="Times New Roman"/>
            </a:endParaRPr>
          </a:p>
          <a:p>
            <a:pPr marL="12700">
              <a:lnSpc>
                <a:spcPts val="2935"/>
              </a:lnSpc>
              <a:spcBef>
                <a:spcPts val="146"/>
              </a:spcBef>
            </a:pPr>
            <a:r>
              <a:rPr lang="en-US" spc="19" dirty="0" smtClean="0">
                <a:latin typeface="Times New Roman"/>
                <a:cs typeface="Times New Roman"/>
              </a:rPr>
              <a:t>M</a:t>
            </a:r>
            <a:r>
              <a:rPr lang="en-US" dirty="0" smtClean="0">
                <a:latin typeface="Times New Roman"/>
                <a:cs typeface="Times New Roman"/>
              </a:rPr>
              <a:t>od</a:t>
            </a:r>
            <a:r>
              <a:rPr lang="en-US" spc="9" dirty="0" smtClean="0">
                <a:latin typeface="Times New Roman"/>
                <a:cs typeface="Times New Roman"/>
              </a:rPr>
              <a:t>e</a:t>
            </a:r>
            <a:r>
              <a:rPr lang="en-US" spc="-14" dirty="0" smtClean="0">
                <a:latin typeface="Times New Roman"/>
                <a:cs typeface="Times New Roman"/>
              </a:rPr>
              <a:t>r</a:t>
            </a:r>
            <a:r>
              <a:rPr lang="en-US" dirty="0" smtClean="0">
                <a:latin typeface="Times New Roman"/>
                <a:cs typeface="Times New Roman"/>
              </a:rPr>
              <a:t>n</a:t>
            </a:r>
            <a:r>
              <a:rPr lang="en-US" spc="116" dirty="0" smtClean="0">
                <a:latin typeface="Times New Roman"/>
                <a:cs typeface="Times New Roman"/>
              </a:rPr>
              <a:t> </a:t>
            </a:r>
            <a:r>
              <a:rPr lang="en-US" spc="9" dirty="0">
                <a:latin typeface="Times New Roman"/>
                <a:cs typeface="Times New Roman"/>
              </a:rPr>
              <a:t>e</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a:t>
            </a:r>
            <a:r>
              <a:rPr lang="en-US" dirty="0">
                <a:latin typeface="Times New Roman"/>
                <a:cs typeface="Times New Roman"/>
              </a:rPr>
              <a:t>l</a:t>
            </a:r>
            <a:r>
              <a:rPr lang="en-US" spc="180" dirty="0">
                <a:latin typeface="Times New Roman"/>
                <a:cs typeface="Times New Roman"/>
              </a:rPr>
              <a:t> </a:t>
            </a:r>
            <a:r>
              <a:rPr lang="en-US" dirty="0">
                <a:latin typeface="Times New Roman"/>
                <a:cs typeface="Times New Roman"/>
              </a:rPr>
              <a:t>op</a:t>
            </a:r>
            <a:r>
              <a:rPr lang="en-US" spc="9" dirty="0">
                <a:latin typeface="Times New Roman"/>
                <a:cs typeface="Times New Roman"/>
              </a:rPr>
              <a:t>e</a:t>
            </a:r>
            <a:r>
              <a:rPr lang="en-US" spc="-14" dirty="0">
                <a:latin typeface="Times New Roman"/>
                <a:cs typeface="Times New Roman"/>
              </a:rPr>
              <a:t>r</a:t>
            </a:r>
            <a:r>
              <a:rPr lang="en-US" spc="9" dirty="0">
                <a:latin typeface="Times New Roman"/>
                <a:cs typeface="Times New Roman"/>
              </a:rPr>
              <a:t>a</a:t>
            </a:r>
            <a:r>
              <a:rPr lang="en-US" dirty="0">
                <a:latin typeface="Times New Roman"/>
                <a:cs typeface="Times New Roman"/>
              </a:rPr>
              <a:t>tes</a:t>
            </a:r>
            <a:r>
              <a:rPr lang="en-US" spc="91" dirty="0">
                <a:latin typeface="Times New Roman"/>
                <a:cs typeface="Times New Roman"/>
              </a:rPr>
              <a:t> </a:t>
            </a:r>
            <a:r>
              <a:rPr lang="en-US" spc="10" dirty="0" smtClean="0">
                <a:latin typeface="Times New Roman"/>
                <a:cs typeface="Times New Roman"/>
              </a:rPr>
              <a:t>ac</a:t>
            </a:r>
            <a:r>
              <a:rPr lang="en-US" spc="-15" dirty="0" smtClean="0">
                <a:latin typeface="Times New Roman"/>
                <a:cs typeface="Times New Roman"/>
              </a:rPr>
              <a:t>r</a:t>
            </a:r>
            <a:r>
              <a:rPr lang="en-US" dirty="0" smtClean="0">
                <a:latin typeface="Times New Roman"/>
                <a:cs typeface="Times New Roman"/>
              </a:rPr>
              <a:t>o</a:t>
            </a:r>
            <a:r>
              <a:rPr lang="en-US" spc="20" dirty="0" smtClean="0">
                <a:latin typeface="Times New Roman"/>
                <a:cs typeface="Times New Roman"/>
              </a:rPr>
              <a:t>s</a:t>
            </a:r>
            <a:r>
              <a:rPr lang="en-US" dirty="0" smtClean="0">
                <a:latin typeface="Times New Roman"/>
                <a:cs typeface="Times New Roman"/>
              </a:rPr>
              <a:t>s t</a:t>
            </a:r>
            <a:r>
              <a:rPr lang="en-US" spc="-54" dirty="0" smtClean="0">
                <a:latin typeface="Times New Roman"/>
                <a:cs typeface="Times New Roman"/>
              </a:rPr>
              <a:t>h</a:t>
            </a:r>
            <a:r>
              <a:rPr lang="en-US" dirty="0" smtClean="0">
                <a:latin typeface="Times New Roman"/>
                <a:cs typeface="Times New Roman"/>
              </a:rPr>
              <a:t>e</a:t>
            </a:r>
            <a:r>
              <a:rPr lang="en-US" spc="123" dirty="0" smtClean="0">
                <a:latin typeface="Times New Roman"/>
                <a:cs typeface="Times New Roman"/>
              </a:rPr>
              <a:t> </a:t>
            </a:r>
            <a:r>
              <a:rPr lang="en-US" spc="-14" dirty="0">
                <a:latin typeface="Times New Roman"/>
                <a:cs typeface="Times New Roman"/>
              </a:rPr>
              <a:t>I</a:t>
            </a:r>
            <a:r>
              <a:rPr lang="en-US" spc="-44" dirty="0">
                <a:latin typeface="Times New Roman"/>
                <a:cs typeface="Times New Roman"/>
              </a:rPr>
              <a:t>n</a:t>
            </a:r>
            <a:r>
              <a:rPr lang="en-US" dirty="0">
                <a:latin typeface="Times New Roman"/>
                <a:cs typeface="Times New Roman"/>
              </a:rPr>
              <a:t>te</a:t>
            </a:r>
            <a:r>
              <a:rPr lang="en-US" spc="-9" dirty="0">
                <a:latin typeface="Times New Roman"/>
                <a:cs typeface="Times New Roman"/>
              </a:rPr>
              <a:t>r</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t</a:t>
            </a:r>
            <a:r>
              <a:rPr lang="en-US" spc="205"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dirty="0">
                <a:latin typeface="Times New Roman"/>
                <a:cs typeface="Times New Roman"/>
              </a:rPr>
              <a:t>ot</a:t>
            </a:r>
            <a:r>
              <a:rPr lang="en-US" spc="-54" dirty="0">
                <a:latin typeface="Times New Roman"/>
                <a:cs typeface="Times New Roman"/>
              </a:rPr>
              <a:t>h</a:t>
            </a:r>
            <a:r>
              <a:rPr lang="en-US" spc="9" dirty="0">
                <a:latin typeface="Times New Roman"/>
                <a:cs typeface="Times New Roman"/>
              </a:rPr>
              <a:t>e</a:t>
            </a:r>
            <a:r>
              <a:rPr lang="en-US" dirty="0">
                <a:latin typeface="Times New Roman"/>
                <a:cs typeface="Times New Roman"/>
              </a:rPr>
              <a:t>r</a:t>
            </a:r>
            <a:r>
              <a:rPr lang="en-US" spc="66"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p</a:t>
            </a:r>
            <a:r>
              <a:rPr lang="en-US" spc="-44" dirty="0">
                <a:latin typeface="Times New Roman"/>
                <a:cs typeface="Times New Roman"/>
              </a:rPr>
              <a:t>u</a:t>
            </a:r>
            <a:r>
              <a:rPr lang="en-US" dirty="0">
                <a:latin typeface="Times New Roman"/>
                <a:cs typeface="Times New Roman"/>
              </a:rPr>
              <a:t>ter</a:t>
            </a:r>
            <a:r>
              <a:rPr lang="en-US" spc="263" dirty="0">
                <a:latin typeface="Times New Roman"/>
                <a:cs typeface="Times New Roman"/>
              </a:rPr>
              <a:t> </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two</a:t>
            </a:r>
            <a:r>
              <a:rPr lang="en-US" spc="-14" dirty="0">
                <a:latin typeface="Times New Roman"/>
                <a:cs typeface="Times New Roman"/>
              </a:rPr>
              <a:t>r</a:t>
            </a:r>
            <a:r>
              <a:rPr lang="en-US" dirty="0">
                <a:latin typeface="Times New Roman"/>
                <a:cs typeface="Times New Roman"/>
              </a:rPr>
              <a:t>k</a:t>
            </a:r>
            <a:r>
              <a:rPr lang="en-US" spc="19" dirty="0">
                <a:latin typeface="Times New Roman"/>
                <a:cs typeface="Times New Roman"/>
              </a:rPr>
              <a:t>s</a:t>
            </a:r>
            <a:r>
              <a:rPr lang="en-US" dirty="0">
                <a:latin typeface="Times New Roman"/>
                <a:cs typeface="Times New Roman"/>
              </a:rPr>
              <a:t>.</a:t>
            </a:r>
            <a:r>
              <a:rPr lang="en-US" spc="187" dirty="0">
                <a:latin typeface="Times New Roman"/>
                <a:cs typeface="Times New Roman"/>
              </a:rPr>
              <a:t> </a:t>
            </a:r>
            <a:endParaRPr lang="en-US" spc="187" dirty="0" smtClean="0">
              <a:latin typeface="Times New Roman"/>
              <a:cs typeface="Times New Roman"/>
            </a:endParaRPr>
          </a:p>
          <a:p>
            <a:pPr marL="12700">
              <a:lnSpc>
                <a:spcPts val="2935"/>
              </a:lnSpc>
              <a:spcBef>
                <a:spcPts val="146"/>
              </a:spcBef>
            </a:pPr>
            <a:r>
              <a:rPr lang="en-US" spc="-9" dirty="0" smtClean="0">
                <a:latin typeface="Times New Roman"/>
                <a:cs typeface="Times New Roman"/>
              </a:rPr>
              <a:t>S</a:t>
            </a:r>
            <a:r>
              <a:rPr lang="en-US" dirty="0" smtClean="0">
                <a:latin typeface="Times New Roman"/>
                <a:cs typeface="Times New Roman"/>
              </a:rPr>
              <a:t>o</a:t>
            </a:r>
            <a:r>
              <a:rPr lang="en-US" spc="-100" dirty="0" smtClean="0">
                <a:latin typeface="Times New Roman"/>
                <a:cs typeface="Times New Roman"/>
              </a:rPr>
              <a:t>m</a:t>
            </a:r>
            <a:r>
              <a:rPr lang="en-US" dirty="0" smtClean="0">
                <a:latin typeface="Times New Roman"/>
                <a:cs typeface="Times New Roman"/>
              </a:rPr>
              <a:t>e</a:t>
            </a:r>
            <a:r>
              <a:rPr lang="en-US" spc="152" dirty="0" smtClean="0">
                <a:latin typeface="Times New Roman"/>
                <a:cs typeface="Times New Roman"/>
              </a:rPr>
              <a:t> </a:t>
            </a:r>
            <a:r>
              <a:rPr lang="en-US" spc="9" dirty="0">
                <a:latin typeface="Times New Roman"/>
                <a:cs typeface="Times New Roman"/>
              </a:rPr>
              <a:t>ea</a:t>
            </a:r>
            <a:r>
              <a:rPr lang="en-US" spc="-14" dirty="0">
                <a:latin typeface="Times New Roman"/>
                <a:cs typeface="Times New Roman"/>
              </a:rPr>
              <a:t>r</a:t>
            </a:r>
            <a:r>
              <a:rPr lang="en-US" spc="-54" dirty="0">
                <a:latin typeface="Times New Roman"/>
                <a:cs typeface="Times New Roman"/>
              </a:rPr>
              <a:t>l</a:t>
            </a:r>
            <a:r>
              <a:rPr lang="en-US" dirty="0">
                <a:latin typeface="Times New Roman"/>
                <a:cs typeface="Times New Roman"/>
              </a:rPr>
              <a:t>y</a:t>
            </a:r>
            <a:r>
              <a:rPr lang="en-US" spc="144" dirty="0">
                <a:latin typeface="Times New Roman"/>
                <a:cs typeface="Times New Roman"/>
              </a:rPr>
              <a:t> </a:t>
            </a:r>
            <a:r>
              <a:rPr lang="en-US" spc="9" dirty="0" smtClean="0">
                <a:latin typeface="Times New Roman"/>
                <a:cs typeface="Times New Roman"/>
              </a:rPr>
              <a:t>e</a:t>
            </a:r>
            <a:r>
              <a:rPr lang="en-US" spc="-100" dirty="0" smtClean="0">
                <a:latin typeface="Times New Roman"/>
                <a:cs typeface="Times New Roman"/>
              </a:rPr>
              <a:t>m</a:t>
            </a:r>
            <a:r>
              <a:rPr lang="en-US" spc="9" dirty="0" smtClean="0">
                <a:latin typeface="Times New Roman"/>
                <a:cs typeface="Times New Roman"/>
              </a:rPr>
              <a:t>a</a:t>
            </a:r>
            <a:r>
              <a:rPr lang="en-US" spc="-54" dirty="0" smtClean="0">
                <a:latin typeface="Times New Roman"/>
                <a:cs typeface="Times New Roman"/>
              </a:rPr>
              <a:t>i</a:t>
            </a:r>
            <a:r>
              <a:rPr lang="en-US" dirty="0" smtClean="0">
                <a:latin typeface="Times New Roman"/>
                <a:cs typeface="Times New Roman"/>
              </a:rPr>
              <a:t>l </a:t>
            </a:r>
            <a:r>
              <a:rPr lang="en-US" spc="14" dirty="0">
                <a:latin typeface="Times New Roman"/>
                <a:cs typeface="Times New Roman"/>
              </a:rPr>
              <a:t>s</a:t>
            </a:r>
            <a:r>
              <a:rPr lang="en-US" spc="-44" dirty="0">
                <a:latin typeface="Times New Roman"/>
                <a:cs typeface="Times New Roman"/>
              </a:rPr>
              <a:t>y</a:t>
            </a:r>
            <a:r>
              <a:rPr lang="en-US" spc="14" dirty="0">
                <a:latin typeface="Times New Roman"/>
                <a:cs typeface="Times New Roman"/>
              </a:rPr>
              <a:t>s</a:t>
            </a:r>
            <a:r>
              <a:rPr lang="en-US" dirty="0">
                <a:latin typeface="Times New Roman"/>
                <a:cs typeface="Times New Roman"/>
              </a:rPr>
              <a:t>te</a:t>
            </a:r>
            <a:r>
              <a:rPr lang="en-US" spc="-100" dirty="0">
                <a:latin typeface="Times New Roman"/>
                <a:cs typeface="Times New Roman"/>
              </a:rPr>
              <a:t>m</a:t>
            </a:r>
            <a:r>
              <a:rPr lang="en-US" dirty="0">
                <a:latin typeface="Times New Roman"/>
                <a:cs typeface="Times New Roman"/>
              </a:rPr>
              <a:t>s</a:t>
            </a:r>
            <a:r>
              <a:rPr lang="en-US" spc="181" dirty="0">
                <a:latin typeface="Times New Roman"/>
                <a:cs typeface="Times New Roman"/>
              </a:rPr>
              <a:t> </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q</a:t>
            </a:r>
            <a:r>
              <a:rPr lang="en-US" spc="-44" dirty="0">
                <a:latin typeface="Times New Roman"/>
                <a:cs typeface="Times New Roman"/>
              </a:rPr>
              <a:t>u</a:t>
            </a:r>
            <a:r>
              <a:rPr lang="en-US" spc="-54" dirty="0">
                <a:latin typeface="Times New Roman"/>
                <a:cs typeface="Times New Roman"/>
              </a:rPr>
              <a:t>i</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d</a:t>
            </a:r>
            <a:r>
              <a:rPr lang="en-US" spc="216"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a</a:t>
            </a:r>
            <a:r>
              <a:rPr lang="en-US" dirty="0">
                <a:latin typeface="Times New Roman"/>
                <a:cs typeface="Times New Roman"/>
              </a:rPr>
              <a:t>t</a:t>
            </a:r>
            <a:r>
              <a:rPr lang="en-US" spc="66"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118" dirty="0">
                <a:latin typeface="Times New Roman"/>
                <a:cs typeface="Times New Roman"/>
              </a:rPr>
              <a:t> </a:t>
            </a:r>
            <a:r>
              <a:rPr lang="en-US" spc="9" dirty="0">
                <a:latin typeface="Times New Roman"/>
                <a:cs typeface="Times New Roman"/>
              </a:rPr>
              <a:t>a</a:t>
            </a:r>
            <a:r>
              <a:rPr lang="en-US" spc="-44" dirty="0">
                <a:latin typeface="Times New Roman"/>
                <a:cs typeface="Times New Roman"/>
              </a:rPr>
              <a:t>u</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or</a:t>
            </a:r>
            <a:r>
              <a:rPr lang="en-US" spc="135"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159"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73" dirty="0">
                <a:latin typeface="Times New Roman"/>
                <a:cs typeface="Times New Roman"/>
              </a:rPr>
              <a:t> </a:t>
            </a:r>
            <a:r>
              <a:rPr lang="en-US" spc="-14" dirty="0">
                <a:latin typeface="Times New Roman"/>
                <a:cs typeface="Times New Roman"/>
              </a:rPr>
              <a:t>r</a:t>
            </a:r>
            <a:r>
              <a:rPr lang="en-US" spc="9" dirty="0">
                <a:latin typeface="Times New Roman"/>
                <a:cs typeface="Times New Roman"/>
              </a:rPr>
              <a:t>ec</a:t>
            </a:r>
            <a:r>
              <a:rPr lang="en-US" spc="-54" dirty="0">
                <a:latin typeface="Times New Roman"/>
                <a:cs typeface="Times New Roman"/>
              </a:rPr>
              <a:t>i</a:t>
            </a:r>
            <a:r>
              <a:rPr lang="en-US" dirty="0">
                <a:latin typeface="Times New Roman"/>
                <a:cs typeface="Times New Roman"/>
              </a:rPr>
              <a:t>p</a:t>
            </a:r>
            <a:r>
              <a:rPr lang="en-US" spc="-54" dirty="0">
                <a:latin typeface="Times New Roman"/>
                <a:cs typeface="Times New Roman"/>
              </a:rPr>
              <a:t>i</a:t>
            </a:r>
            <a:r>
              <a:rPr lang="en-US" spc="9" dirty="0">
                <a:latin typeface="Times New Roman"/>
                <a:cs typeface="Times New Roman"/>
              </a:rPr>
              <a:t>e</a:t>
            </a:r>
            <a:r>
              <a:rPr lang="en-US" spc="-44" dirty="0">
                <a:latin typeface="Times New Roman"/>
                <a:cs typeface="Times New Roman"/>
              </a:rPr>
              <a:t>n</a:t>
            </a:r>
            <a:r>
              <a:rPr lang="en-US" dirty="0">
                <a:latin typeface="Times New Roman"/>
                <a:cs typeface="Times New Roman"/>
              </a:rPr>
              <a:t>t</a:t>
            </a:r>
            <a:r>
              <a:rPr lang="en-US" spc="265" dirty="0">
                <a:latin typeface="Times New Roman"/>
                <a:cs typeface="Times New Roman"/>
              </a:rPr>
              <a:t> </a:t>
            </a:r>
            <a:r>
              <a:rPr lang="en-US" dirty="0" smtClean="0">
                <a:latin typeface="Times New Roman"/>
                <a:cs typeface="Times New Roman"/>
              </a:rPr>
              <a:t>both be o</a:t>
            </a:r>
            <a:r>
              <a:rPr lang="en-US" spc="-44" dirty="0" smtClean="0">
                <a:latin typeface="Times New Roman"/>
                <a:cs typeface="Times New Roman"/>
              </a:rPr>
              <a:t>n</a:t>
            </a:r>
            <a:r>
              <a:rPr lang="en-US" spc="-54" dirty="0" smtClean="0">
                <a:latin typeface="Times New Roman"/>
                <a:cs typeface="Times New Roman"/>
              </a:rPr>
              <a:t>li</a:t>
            </a:r>
            <a:r>
              <a:rPr lang="en-US" spc="-44" dirty="0" smtClean="0">
                <a:latin typeface="Times New Roman"/>
                <a:cs typeface="Times New Roman"/>
              </a:rPr>
              <a:t>n</a:t>
            </a:r>
            <a:r>
              <a:rPr lang="en-US" dirty="0" smtClean="0">
                <a:latin typeface="Times New Roman"/>
                <a:cs typeface="Times New Roman"/>
              </a:rPr>
              <a:t>e</a:t>
            </a:r>
            <a:r>
              <a:rPr lang="en-US" spc="303" dirty="0" smtClean="0">
                <a:latin typeface="Times New Roman"/>
                <a:cs typeface="Times New Roman"/>
              </a:rPr>
              <a:t> </a:t>
            </a:r>
            <a:r>
              <a:rPr lang="en-US" spc="9" dirty="0">
                <a:latin typeface="Times New Roman"/>
                <a:cs typeface="Times New Roman"/>
              </a:rPr>
              <a:t>a</a:t>
            </a:r>
            <a:r>
              <a:rPr lang="en-US" dirty="0">
                <a:latin typeface="Times New Roman"/>
                <a:cs typeface="Times New Roman"/>
              </a:rPr>
              <a:t>t t</a:t>
            </a:r>
            <a:r>
              <a:rPr lang="en-US" spc="-54" dirty="0">
                <a:latin typeface="Times New Roman"/>
                <a:cs typeface="Times New Roman"/>
              </a:rPr>
              <a:t>h</a:t>
            </a:r>
            <a:r>
              <a:rPr lang="en-US" dirty="0">
                <a:latin typeface="Times New Roman"/>
                <a:cs typeface="Times New Roman"/>
              </a:rPr>
              <a:t>e</a:t>
            </a:r>
            <a:r>
              <a:rPr lang="en-US" spc="128" dirty="0">
                <a:latin typeface="Times New Roman"/>
                <a:cs typeface="Times New Roman"/>
              </a:rPr>
              <a:t> </a:t>
            </a:r>
            <a:r>
              <a:rPr lang="en-US" spc="14" dirty="0">
                <a:latin typeface="Times New Roman"/>
                <a:cs typeface="Times New Roman"/>
              </a:rPr>
              <a:t>s</a:t>
            </a:r>
            <a:r>
              <a:rPr lang="en-US" spc="9" dirty="0">
                <a:latin typeface="Times New Roman"/>
                <a:cs typeface="Times New Roman"/>
              </a:rPr>
              <a:t>a</a:t>
            </a:r>
            <a:r>
              <a:rPr lang="en-US" spc="-100" dirty="0">
                <a:latin typeface="Times New Roman"/>
                <a:cs typeface="Times New Roman"/>
              </a:rPr>
              <a:t>m</a:t>
            </a:r>
            <a:r>
              <a:rPr lang="en-US" dirty="0">
                <a:latin typeface="Times New Roman"/>
                <a:cs typeface="Times New Roman"/>
              </a:rPr>
              <a:t>e</a:t>
            </a:r>
            <a:r>
              <a:rPr lang="en-US" spc="106" dirty="0">
                <a:latin typeface="Times New Roman"/>
                <a:cs typeface="Times New Roman"/>
              </a:rPr>
              <a:t> </a:t>
            </a:r>
            <a:r>
              <a:rPr lang="en-US" dirty="0">
                <a:latin typeface="Times New Roman"/>
                <a:cs typeface="Times New Roman"/>
              </a:rPr>
              <a:t>t</a:t>
            </a:r>
            <a:r>
              <a:rPr lang="en-US" spc="-59" dirty="0">
                <a:latin typeface="Times New Roman"/>
                <a:cs typeface="Times New Roman"/>
              </a:rPr>
              <a:t>i</a:t>
            </a:r>
            <a:r>
              <a:rPr lang="en-US" spc="-100" dirty="0">
                <a:latin typeface="Times New Roman"/>
                <a:cs typeface="Times New Roman"/>
              </a:rPr>
              <a:t>m</a:t>
            </a:r>
            <a:r>
              <a:rPr lang="en-US" spc="9" dirty="0">
                <a:latin typeface="Times New Roman"/>
                <a:cs typeface="Times New Roman"/>
              </a:rPr>
              <a:t>e</a:t>
            </a:r>
            <a:r>
              <a:rPr lang="en-US" dirty="0">
                <a:latin typeface="Times New Roman"/>
                <a:cs typeface="Times New Roman"/>
              </a:rPr>
              <a:t>,</a:t>
            </a:r>
            <a:r>
              <a:rPr lang="en-US" spc="200" dirty="0">
                <a:latin typeface="Times New Roman"/>
                <a:cs typeface="Times New Roman"/>
              </a:rPr>
              <a:t> </a:t>
            </a:r>
            <a:r>
              <a:rPr lang="en-US" spc="-54" dirty="0">
                <a:latin typeface="Times New Roman"/>
                <a:cs typeface="Times New Roman"/>
              </a:rPr>
              <a:t>i</a:t>
            </a:r>
            <a:r>
              <a:rPr lang="en-US" dirty="0">
                <a:latin typeface="Times New Roman"/>
                <a:cs typeface="Times New Roman"/>
              </a:rPr>
              <a:t>n</a:t>
            </a:r>
            <a:r>
              <a:rPr lang="en-US" spc="66"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100" dirty="0">
                <a:latin typeface="Times New Roman"/>
                <a:cs typeface="Times New Roman"/>
              </a:rPr>
              <a:t>mm</a:t>
            </a:r>
            <a:r>
              <a:rPr lang="en-US" dirty="0">
                <a:latin typeface="Times New Roman"/>
                <a:cs typeface="Times New Roman"/>
              </a:rPr>
              <a:t>on</a:t>
            </a:r>
            <a:r>
              <a:rPr lang="en-US" spc="271" dirty="0">
                <a:latin typeface="Times New Roman"/>
                <a:cs typeface="Times New Roman"/>
              </a:rPr>
              <a:t> </a:t>
            </a:r>
            <a:r>
              <a:rPr lang="en-US" dirty="0">
                <a:latin typeface="Times New Roman"/>
                <a:cs typeface="Times New Roman"/>
              </a:rPr>
              <a:t>w</a:t>
            </a:r>
            <a:r>
              <a:rPr lang="en-US" spc="-44" dirty="0">
                <a:latin typeface="Times New Roman"/>
                <a:cs typeface="Times New Roman"/>
              </a:rPr>
              <a:t>i</a:t>
            </a:r>
            <a:r>
              <a:rPr lang="en-US" dirty="0">
                <a:latin typeface="Times New Roman"/>
                <a:cs typeface="Times New Roman"/>
              </a:rPr>
              <a:t>th</a:t>
            </a:r>
            <a:r>
              <a:rPr lang="en-US" spc="118"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spc="14" dirty="0">
                <a:latin typeface="Times New Roman"/>
                <a:cs typeface="Times New Roman"/>
              </a:rPr>
              <a:t>s</a:t>
            </a:r>
            <a:r>
              <a:rPr lang="en-US" dirty="0">
                <a:latin typeface="Times New Roman"/>
                <a:cs typeface="Times New Roman"/>
              </a:rPr>
              <a:t>ta</a:t>
            </a:r>
            <a:r>
              <a:rPr lang="en-US" spc="-39" dirty="0">
                <a:latin typeface="Times New Roman"/>
                <a:cs typeface="Times New Roman"/>
              </a:rPr>
              <a:t>n</a:t>
            </a:r>
            <a:r>
              <a:rPr lang="en-US" dirty="0">
                <a:latin typeface="Times New Roman"/>
                <a:cs typeface="Times New Roman"/>
              </a:rPr>
              <a:t>t </a:t>
            </a:r>
            <a:r>
              <a:rPr lang="en-US" spc="-100" dirty="0" smtClean="0">
                <a:latin typeface="Times New Roman"/>
                <a:cs typeface="Times New Roman"/>
              </a:rPr>
              <a:t>m</a:t>
            </a:r>
            <a:r>
              <a:rPr lang="en-US" spc="9" dirty="0" smtClean="0">
                <a:latin typeface="Times New Roman"/>
                <a:cs typeface="Times New Roman"/>
              </a:rPr>
              <a:t>e</a:t>
            </a:r>
            <a:r>
              <a:rPr lang="en-US" spc="14" dirty="0" smtClean="0">
                <a:latin typeface="Times New Roman"/>
                <a:cs typeface="Times New Roman"/>
              </a:rPr>
              <a:t>ss</a:t>
            </a:r>
            <a:r>
              <a:rPr lang="en-US" spc="9" dirty="0" smtClean="0">
                <a:latin typeface="Times New Roman"/>
                <a:cs typeface="Times New Roman"/>
              </a:rPr>
              <a:t>a</a:t>
            </a:r>
            <a:r>
              <a:rPr lang="en-US" spc="-44" dirty="0" smtClean="0">
                <a:latin typeface="Times New Roman"/>
                <a:cs typeface="Times New Roman"/>
              </a:rPr>
              <a:t>g</a:t>
            </a:r>
            <a:r>
              <a:rPr lang="en-US" spc="-54" dirty="0" smtClean="0">
                <a:latin typeface="Times New Roman"/>
                <a:cs typeface="Times New Roman"/>
              </a:rPr>
              <a:t>i</a:t>
            </a:r>
            <a:r>
              <a:rPr lang="en-US" spc="-44" dirty="0" smtClean="0">
                <a:latin typeface="Times New Roman"/>
                <a:cs typeface="Times New Roman"/>
              </a:rPr>
              <a:t>ng</a:t>
            </a:r>
            <a:r>
              <a:rPr lang="en-US" dirty="0" smtClean="0">
                <a:latin typeface="Times New Roman"/>
                <a:cs typeface="Times New Roman"/>
              </a:rPr>
              <a:t>.</a:t>
            </a:r>
          </a:p>
          <a:p>
            <a:pPr marL="12700">
              <a:lnSpc>
                <a:spcPts val="2935"/>
              </a:lnSpc>
              <a:spcBef>
                <a:spcPts val="146"/>
              </a:spcBef>
            </a:pPr>
            <a:r>
              <a:rPr lang="en-US" spc="-19" dirty="0" smtClean="0">
                <a:latin typeface="Times New Roman"/>
                <a:cs typeface="Times New Roman"/>
              </a:rPr>
              <a:t>E</a:t>
            </a:r>
            <a:r>
              <a:rPr lang="en-US" spc="-100" dirty="0" smtClean="0">
                <a:latin typeface="Times New Roman"/>
                <a:cs typeface="Times New Roman"/>
              </a:rPr>
              <a:t>m</a:t>
            </a:r>
            <a:r>
              <a:rPr lang="en-US" spc="9" dirty="0" smtClean="0">
                <a:latin typeface="Times New Roman"/>
                <a:cs typeface="Times New Roman"/>
              </a:rPr>
              <a:t>a</a:t>
            </a:r>
            <a:r>
              <a:rPr lang="en-US" spc="-54" dirty="0" smtClean="0">
                <a:latin typeface="Times New Roman"/>
                <a:cs typeface="Times New Roman"/>
              </a:rPr>
              <a:t>i</a:t>
            </a:r>
            <a:r>
              <a:rPr lang="en-US" dirty="0" smtClean="0">
                <a:latin typeface="Times New Roman"/>
                <a:cs typeface="Times New Roman"/>
              </a:rPr>
              <a:t>l</a:t>
            </a:r>
            <a:r>
              <a:rPr lang="en-US" spc="190" dirty="0" smtClean="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63" dirty="0">
                <a:latin typeface="Times New Roman"/>
                <a:cs typeface="Times New Roman"/>
              </a:rPr>
              <a:t> </a:t>
            </a:r>
            <a:r>
              <a:rPr lang="en-US" dirty="0">
                <a:latin typeface="Times New Roman"/>
                <a:cs typeface="Times New Roman"/>
              </a:rPr>
              <a:t>a</a:t>
            </a:r>
            <a:r>
              <a:rPr lang="en-US" spc="47"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e</a:t>
            </a:r>
            <a:r>
              <a:rPr lang="en-US" spc="14" dirty="0">
                <a:latin typeface="Times New Roman"/>
                <a:cs typeface="Times New Roman"/>
              </a:rPr>
              <a:t>ss</a:t>
            </a:r>
            <a:r>
              <a:rPr lang="en-US" spc="9" dirty="0">
                <a:latin typeface="Times New Roman"/>
                <a:cs typeface="Times New Roman"/>
              </a:rPr>
              <a:t>a</a:t>
            </a:r>
            <a:r>
              <a:rPr lang="en-US" spc="-44" dirty="0">
                <a:latin typeface="Times New Roman"/>
                <a:cs typeface="Times New Roman"/>
              </a:rPr>
              <a:t>g</a:t>
            </a:r>
            <a:r>
              <a:rPr lang="en-US" spc="-54" dirty="0">
                <a:latin typeface="Times New Roman"/>
                <a:cs typeface="Times New Roman"/>
              </a:rPr>
              <a:t>i</a:t>
            </a:r>
            <a:r>
              <a:rPr lang="en-US" spc="-44" dirty="0">
                <a:latin typeface="Times New Roman"/>
                <a:cs typeface="Times New Roman"/>
              </a:rPr>
              <a:t>n</a:t>
            </a:r>
            <a:r>
              <a:rPr lang="en-US" dirty="0">
                <a:latin typeface="Times New Roman"/>
                <a:cs typeface="Times New Roman"/>
              </a:rPr>
              <a:t>g</a:t>
            </a:r>
            <a:r>
              <a:rPr lang="en-US" spc="290" dirty="0">
                <a:latin typeface="Times New Roman"/>
                <a:cs typeface="Times New Roman"/>
              </a:rPr>
              <a:t> </a:t>
            </a:r>
            <a:r>
              <a:rPr lang="en-US" spc="14" dirty="0">
                <a:latin typeface="Times New Roman"/>
                <a:cs typeface="Times New Roman"/>
              </a:rPr>
              <a:t>s</a:t>
            </a:r>
            <a:r>
              <a:rPr lang="en-US" spc="-44" dirty="0">
                <a:latin typeface="Times New Roman"/>
                <a:cs typeface="Times New Roman"/>
              </a:rPr>
              <a:t>y</a:t>
            </a:r>
            <a:r>
              <a:rPr lang="en-US" spc="14" dirty="0">
                <a:latin typeface="Times New Roman"/>
                <a:cs typeface="Times New Roman"/>
              </a:rPr>
              <a:t>s</a:t>
            </a:r>
            <a:r>
              <a:rPr lang="en-US" dirty="0">
                <a:latin typeface="Times New Roman"/>
                <a:cs typeface="Times New Roman"/>
              </a:rPr>
              <a:t>tem</a:t>
            </a:r>
            <a:r>
              <a:rPr lang="en-US" spc="106" dirty="0">
                <a:latin typeface="Times New Roman"/>
                <a:cs typeface="Times New Roman"/>
              </a:rPr>
              <a:t> </a:t>
            </a:r>
            <a:r>
              <a:rPr lang="en-US" dirty="0">
                <a:latin typeface="Times New Roman"/>
                <a:cs typeface="Times New Roman"/>
              </a:rPr>
              <a:t>w</a:t>
            </a:r>
            <a:r>
              <a:rPr lang="en-US" spc="-39" dirty="0">
                <a:latin typeface="Times New Roman"/>
                <a:cs typeface="Times New Roman"/>
              </a:rPr>
              <a:t>h</a:t>
            </a:r>
            <a:r>
              <a:rPr lang="en-US" spc="-54" dirty="0">
                <a:latin typeface="Times New Roman"/>
                <a:cs typeface="Times New Roman"/>
              </a:rPr>
              <a:t>i</a:t>
            </a:r>
            <a:r>
              <a:rPr lang="en-US" spc="9" dirty="0">
                <a:latin typeface="Times New Roman"/>
                <a:cs typeface="Times New Roman"/>
              </a:rPr>
              <a:t>c</a:t>
            </a:r>
            <a:r>
              <a:rPr lang="en-US" dirty="0">
                <a:latin typeface="Times New Roman"/>
                <a:cs typeface="Times New Roman"/>
              </a:rPr>
              <a:t>h</a:t>
            </a:r>
            <a:r>
              <a:rPr lang="en-US" spc="197"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16" dirty="0">
                <a:latin typeface="Times New Roman"/>
                <a:cs typeface="Times New Roman"/>
              </a:rPr>
              <a:t> </a:t>
            </a:r>
            <a:r>
              <a:rPr lang="en-US" dirty="0">
                <a:latin typeface="Times New Roman"/>
                <a:cs typeface="Times New Roman"/>
              </a:rPr>
              <a:t>be</a:t>
            </a:r>
            <a:r>
              <a:rPr lang="en-US" spc="70" dirty="0">
                <a:latin typeface="Times New Roman"/>
                <a:cs typeface="Times New Roman"/>
              </a:rPr>
              <a:t> </a:t>
            </a:r>
            <a:r>
              <a:rPr lang="en-US" spc="-44" dirty="0">
                <a:latin typeface="Times New Roman"/>
                <a:cs typeface="Times New Roman"/>
              </a:rPr>
              <a:t>u</a:t>
            </a:r>
            <a:r>
              <a:rPr lang="en-US" spc="14" dirty="0">
                <a:latin typeface="Times New Roman"/>
                <a:cs typeface="Times New Roman"/>
              </a:rPr>
              <a:t>s</a:t>
            </a:r>
            <a:r>
              <a:rPr lang="en-US" spc="9" dirty="0">
                <a:latin typeface="Times New Roman"/>
                <a:cs typeface="Times New Roman"/>
              </a:rPr>
              <a:t>e</a:t>
            </a:r>
            <a:r>
              <a:rPr lang="en-US" dirty="0">
                <a:latin typeface="Times New Roman"/>
                <a:cs typeface="Times New Roman"/>
              </a:rPr>
              <a:t>d</a:t>
            </a:r>
            <a:r>
              <a:rPr lang="en-US" spc="80" dirty="0">
                <a:latin typeface="Times New Roman"/>
                <a:cs typeface="Times New Roman"/>
              </a:rPr>
              <a:t> </a:t>
            </a:r>
            <a:r>
              <a:rPr lang="en-US" dirty="0">
                <a:latin typeface="Times New Roman"/>
                <a:cs typeface="Times New Roman"/>
              </a:rPr>
              <a:t>to </a:t>
            </a:r>
            <a:r>
              <a:rPr lang="en-US" dirty="0" smtClean="0">
                <a:latin typeface="Times New Roman"/>
                <a:cs typeface="Times New Roman"/>
              </a:rPr>
              <a:t>t</a:t>
            </a:r>
            <a:r>
              <a:rPr lang="en-US" spc="-19" dirty="0" smtClean="0">
                <a:latin typeface="Times New Roman"/>
                <a:cs typeface="Times New Roman"/>
              </a:rPr>
              <a:t>r</a:t>
            </a:r>
            <a:r>
              <a:rPr lang="en-US" spc="9" dirty="0" smtClean="0">
                <a:latin typeface="Times New Roman"/>
                <a:cs typeface="Times New Roman"/>
              </a:rPr>
              <a:t>a</a:t>
            </a:r>
            <a:r>
              <a:rPr lang="en-US" spc="-44" dirty="0" smtClean="0">
                <a:latin typeface="Times New Roman"/>
                <a:cs typeface="Times New Roman"/>
              </a:rPr>
              <a:t>n</a:t>
            </a:r>
            <a:r>
              <a:rPr lang="en-US" spc="14" dirty="0" smtClean="0">
                <a:latin typeface="Times New Roman"/>
                <a:cs typeface="Times New Roman"/>
              </a:rPr>
              <a:t>s</a:t>
            </a:r>
            <a:r>
              <a:rPr lang="en-US" spc="-100" dirty="0" smtClean="0">
                <a:latin typeface="Times New Roman"/>
                <a:cs typeface="Times New Roman"/>
              </a:rPr>
              <a:t>m</a:t>
            </a:r>
            <a:r>
              <a:rPr lang="en-US" spc="-54" dirty="0" smtClean="0">
                <a:latin typeface="Times New Roman"/>
                <a:cs typeface="Times New Roman"/>
              </a:rPr>
              <a:t>i</a:t>
            </a:r>
            <a:r>
              <a:rPr lang="en-US" dirty="0" smtClean="0">
                <a:latin typeface="Times New Roman"/>
                <a:cs typeface="Times New Roman"/>
              </a:rPr>
              <a:t>t</a:t>
            </a:r>
            <a:r>
              <a:rPr lang="en-US" spc="304" dirty="0" smtClean="0">
                <a:latin typeface="Times New Roman"/>
                <a:cs typeface="Times New Roman"/>
              </a:rPr>
              <a:t> </a:t>
            </a:r>
            <a:r>
              <a:rPr lang="en-US" dirty="0">
                <a:latin typeface="Times New Roman"/>
                <a:cs typeface="Times New Roman"/>
              </a:rPr>
              <a:t>te</a:t>
            </a:r>
            <a:r>
              <a:rPr lang="en-US" spc="-39" dirty="0">
                <a:latin typeface="Times New Roman"/>
                <a:cs typeface="Times New Roman"/>
              </a:rPr>
              <a:t>x</a:t>
            </a:r>
            <a:r>
              <a:rPr lang="en-US" dirty="0">
                <a:latin typeface="Times New Roman"/>
                <a:cs typeface="Times New Roman"/>
              </a:rPr>
              <a:t>t</a:t>
            </a:r>
            <a:r>
              <a:rPr lang="en-US" spc="66"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e</a:t>
            </a:r>
            <a:r>
              <a:rPr lang="en-US" spc="14" dirty="0">
                <a:latin typeface="Times New Roman"/>
                <a:cs typeface="Times New Roman"/>
              </a:rPr>
              <a:t>ss</a:t>
            </a:r>
            <a:r>
              <a:rPr lang="en-US" spc="9" dirty="0">
                <a:latin typeface="Times New Roman"/>
                <a:cs typeface="Times New Roman"/>
              </a:rPr>
              <a:t>a</a:t>
            </a:r>
            <a:r>
              <a:rPr lang="en-US" spc="-44" dirty="0">
                <a:latin typeface="Times New Roman"/>
                <a:cs typeface="Times New Roman"/>
              </a:rPr>
              <a:t>g</a:t>
            </a:r>
            <a:r>
              <a:rPr lang="en-US" spc="9" dirty="0">
                <a:latin typeface="Times New Roman"/>
                <a:cs typeface="Times New Roman"/>
              </a:rPr>
              <a:t>e</a:t>
            </a:r>
            <a:r>
              <a:rPr lang="en-US" dirty="0">
                <a:latin typeface="Times New Roman"/>
                <a:cs typeface="Times New Roman"/>
              </a:rPr>
              <a:t>s</a:t>
            </a:r>
            <a:r>
              <a:rPr lang="en-US" spc="148"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159" dirty="0">
                <a:latin typeface="Times New Roman"/>
                <a:cs typeface="Times New Roman"/>
              </a:rPr>
              <a:t> </a:t>
            </a:r>
            <a:r>
              <a:rPr lang="en-US" spc="-64" dirty="0">
                <a:latin typeface="Times New Roman"/>
                <a:cs typeface="Times New Roman"/>
              </a:rPr>
              <a:t>f</a:t>
            </a:r>
            <a:r>
              <a:rPr lang="en-US" spc="-54" dirty="0">
                <a:latin typeface="Times New Roman"/>
                <a:cs typeface="Times New Roman"/>
              </a:rPr>
              <a:t>il</a:t>
            </a:r>
            <a:r>
              <a:rPr lang="en-US" dirty="0">
                <a:latin typeface="Times New Roman"/>
                <a:cs typeface="Times New Roman"/>
              </a:rPr>
              <a:t>e</a:t>
            </a:r>
            <a:r>
              <a:rPr lang="en-US" spc="231" dirty="0">
                <a:latin typeface="Times New Roman"/>
                <a:cs typeface="Times New Roman"/>
              </a:rPr>
              <a:t> </a:t>
            </a:r>
            <a:r>
              <a:rPr lang="en-US" spc="9" dirty="0" smtClean="0">
                <a:latin typeface="Times New Roman"/>
                <a:cs typeface="Times New Roman"/>
              </a:rPr>
              <a:t>a</a:t>
            </a:r>
            <a:r>
              <a:rPr lang="en-US" dirty="0" smtClean="0">
                <a:latin typeface="Times New Roman"/>
                <a:cs typeface="Times New Roman"/>
              </a:rPr>
              <a:t>t</a:t>
            </a:r>
            <a:r>
              <a:rPr lang="en-US" spc="-14" dirty="0" smtClean="0">
                <a:latin typeface="Times New Roman"/>
                <a:cs typeface="Times New Roman"/>
              </a:rPr>
              <a:t>t</a:t>
            </a:r>
            <a:r>
              <a:rPr lang="en-US" spc="9" dirty="0" smtClean="0">
                <a:latin typeface="Times New Roman"/>
                <a:cs typeface="Times New Roman"/>
              </a:rPr>
              <a:t>ac</a:t>
            </a:r>
            <a:r>
              <a:rPr lang="en-US" spc="-44" dirty="0" smtClean="0">
                <a:latin typeface="Times New Roman"/>
                <a:cs typeface="Times New Roman"/>
              </a:rPr>
              <a:t>h</a:t>
            </a:r>
            <a:r>
              <a:rPr lang="en-US" spc="-100" dirty="0" smtClean="0">
                <a:latin typeface="Times New Roman"/>
                <a:cs typeface="Times New Roman"/>
              </a:rPr>
              <a:t>m</a:t>
            </a:r>
            <a:r>
              <a:rPr lang="en-US" spc="9" dirty="0" smtClean="0">
                <a:latin typeface="Times New Roman"/>
                <a:cs typeface="Times New Roman"/>
              </a:rPr>
              <a:t>e</a:t>
            </a:r>
            <a:r>
              <a:rPr lang="en-US" spc="-44" dirty="0" smtClean="0">
                <a:latin typeface="Times New Roman"/>
                <a:cs typeface="Times New Roman"/>
              </a:rPr>
              <a:t>n</a:t>
            </a:r>
            <a:r>
              <a:rPr lang="en-US" dirty="0" smtClean="0">
                <a:latin typeface="Times New Roman"/>
                <a:cs typeface="Times New Roman"/>
              </a:rPr>
              <a:t>t</a:t>
            </a:r>
            <a:r>
              <a:rPr lang="en-US" spc="9" dirty="0" smtClean="0">
                <a:latin typeface="Times New Roman"/>
                <a:cs typeface="Times New Roman"/>
              </a:rPr>
              <a:t>s</a:t>
            </a:r>
            <a:r>
              <a:rPr lang="en-US" dirty="0" smtClean="0">
                <a:latin typeface="Times New Roman"/>
                <a:cs typeface="Times New Roman"/>
              </a:rPr>
              <a:t>. </a:t>
            </a:r>
            <a:r>
              <a:rPr lang="en-US" spc="9" dirty="0">
                <a:latin typeface="Times New Roman"/>
                <a:cs typeface="Times New Roman"/>
              </a:rPr>
              <a:t>A</a:t>
            </a:r>
            <a:r>
              <a:rPr lang="en-US" dirty="0" smtClean="0">
                <a:latin typeface="Times New Roman"/>
                <a:cs typeface="Times New Roman"/>
              </a:rPr>
              <a:t>t</a:t>
            </a:r>
            <a:r>
              <a:rPr lang="en-US" spc="-14" dirty="0" smtClean="0">
                <a:latin typeface="Times New Roman"/>
                <a:cs typeface="Times New Roman"/>
              </a:rPr>
              <a:t>t</a:t>
            </a:r>
            <a:r>
              <a:rPr lang="en-US" spc="9" dirty="0" smtClean="0">
                <a:latin typeface="Times New Roman"/>
                <a:cs typeface="Times New Roman"/>
              </a:rPr>
              <a:t>ac</a:t>
            </a:r>
            <a:r>
              <a:rPr lang="en-US" spc="-44" dirty="0" smtClean="0">
                <a:latin typeface="Times New Roman"/>
                <a:cs typeface="Times New Roman"/>
              </a:rPr>
              <a:t>h</a:t>
            </a:r>
            <a:r>
              <a:rPr lang="en-US" spc="-100" dirty="0" smtClean="0">
                <a:latin typeface="Times New Roman"/>
                <a:cs typeface="Times New Roman"/>
              </a:rPr>
              <a:t>m</a:t>
            </a:r>
            <a:r>
              <a:rPr lang="en-US" spc="9" dirty="0" smtClean="0">
                <a:latin typeface="Times New Roman"/>
                <a:cs typeface="Times New Roman"/>
              </a:rPr>
              <a:t>e</a:t>
            </a:r>
            <a:r>
              <a:rPr lang="en-US" spc="-44" dirty="0" smtClean="0">
                <a:latin typeface="Times New Roman"/>
                <a:cs typeface="Times New Roman"/>
              </a:rPr>
              <a:t>n</a:t>
            </a:r>
            <a:r>
              <a:rPr lang="en-US" dirty="0" smtClean="0">
                <a:latin typeface="Times New Roman"/>
                <a:cs typeface="Times New Roman"/>
              </a:rPr>
              <a:t>ts</a:t>
            </a:r>
            <a:r>
              <a:rPr lang="en-US" spc="286" dirty="0" smtClean="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38" dirty="0">
                <a:latin typeface="Times New Roman"/>
                <a:cs typeface="Times New Roman"/>
              </a:rPr>
              <a:t> </a:t>
            </a:r>
            <a:r>
              <a:rPr lang="en-US" dirty="0">
                <a:latin typeface="Times New Roman"/>
                <a:cs typeface="Times New Roman"/>
              </a:rPr>
              <a:t>be</a:t>
            </a:r>
            <a:r>
              <a:rPr lang="en-US" spc="15" dirty="0">
                <a:latin typeface="Times New Roman"/>
                <a:cs typeface="Times New Roman"/>
              </a:rPr>
              <a:t> </a:t>
            </a:r>
            <a:r>
              <a:rPr lang="en-US" dirty="0">
                <a:latin typeface="Times New Roman"/>
                <a:cs typeface="Times New Roman"/>
              </a:rPr>
              <a:t>word</a:t>
            </a:r>
            <a:r>
              <a:rPr lang="en-US" spc="81" dirty="0">
                <a:latin typeface="Times New Roman"/>
                <a:cs typeface="Times New Roman"/>
              </a:rPr>
              <a:t> </a:t>
            </a:r>
            <a:r>
              <a:rPr lang="en-US" dirty="0" smtClean="0">
                <a:latin typeface="Times New Roman"/>
                <a:cs typeface="Times New Roman"/>
              </a:rPr>
              <a:t>p</a:t>
            </a:r>
            <a:r>
              <a:rPr lang="en-US" spc="-14" dirty="0" smtClean="0">
                <a:latin typeface="Times New Roman"/>
                <a:cs typeface="Times New Roman"/>
              </a:rPr>
              <a:t>r</a:t>
            </a:r>
            <a:r>
              <a:rPr lang="en-US" dirty="0" smtClean="0">
                <a:latin typeface="Times New Roman"/>
                <a:cs typeface="Times New Roman"/>
              </a:rPr>
              <a:t>o</a:t>
            </a:r>
            <a:r>
              <a:rPr lang="en-US" spc="9" dirty="0" smtClean="0">
                <a:latin typeface="Times New Roman"/>
                <a:cs typeface="Times New Roman"/>
              </a:rPr>
              <a:t>ce</a:t>
            </a:r>
            <a:r>
              <a:rPr lang="en-US" spc="14" dirty="0" smtClean="0">
                <a:latin typeface="Times New Roman"/>
                <a:cs typeface="Times New Roman"/>
              </a:rPr>
              <a:t>ss</a:t>
            </a:r>
            <a:r>
              <a:rPr lang="en-US" spc="-54" dirty="0" smtClean="0">
                <a:latin typeface="Times New Roman"/>
                <a:cs typeface="Times New Roman"/>
              </a:rPr>
              <a:t>ed</a:t>
            </a:r>
            <a:r>
              <a:rPr lang="en-US" spc="197" dirty="0" smtClean="0">
                <a:latin typeface="Times New Roman"/>
                <a:cs typeface="Times New Roman"/>
              </a:rPr>
              <a:t> </a:t>
            </a:r>
            <a:r>
              <a:rPr lang="en-US" dirty="0" smtClean="0">
                <a:latin typeface="Times New Roman"/>
                <a:cs typeface="Times New Roman"/>
              </a:rPr>
              <a:t>do</a:t>
            </a:r>
            <a:r>
              <a:rPr lang="en-US" spc="9" dirty="0" smtClean="0">
                <a:latin typeface="Times New Roman"/>
                <a:cs typeface="Times New Roman"/>
              </a:rPr>
              <a:t>c</a:t>
            </a:r>
            <a:r>
              <a:rPr lang="en-US" spc="-44" dirty="0" smtClean="0">
                <a:latin typeface="Times New Roman"/>
                <a:cs typeface="Times New Roman"/>
              </a:rPr>
              <a:t>u</a:t>
            </a:r>
            <a:r>
              <a:rPr lang="en-US" spc="-100" dirty="0" smtClean="0">
                <a:latin typeface="Times New Roman"/>
                <a:cs typeface="Times New Roman"/>
              </a:rPr>
              <a:t>m</a:t>
            </a:r>
            <a:r>
              <a:rPr lang="en-US" spc="9" dirty="0" smtClean="0">
                <a:latin typeface="Times New Roman"/>
                <a:cs typeface="Times New Roman"/>
              </a:rPr>
              <a:t>e</a:t>
            </a:r>
            <a:r>
              <a:rPr lang="en-US" spc="-44" dirty="0" smtClean="0">
                <a:latin typeface="Times New Roman"/>
                <a:cs typeface="Times New Roman"/>
              </a:rPr>
              <a:t>n</a:t>
            </a:r>
            <a:r>
              <a:rPr lang="en-US" dirty="0" smtClean="0">
                <a:latin typeface="Times New Roman"/>
                <a:cs typeface="Times New Roman"/>
              </a:rPr>
              <a:t>t</a:t>
            </a:r>
            <a:r>
              <a:rPr lang="en-US" spc="9" dirty="0" smtClean="0">
                <a:latin typeface="Times New Roman"/>
                <a:cs typeface="Times New Roman"/>
              </a:rPr>
              <a:t>s</a:t>
            </a:r>
            <a:r>
              <a:rPr lang="en-US" dirty="0" smtClean="0">
                <a:latin typeface="Times New Roman"/>
                <a:cs typeface="Times New Roman"/>
              </a:rPr>
              <a:t>, </a:t>
            </a:r>
            <a:r>
              <a:rPr lang="en-US" spc="-44" dirty="0" smtClean="0">
                <a:latin typeface="Times New Roman"/>
                <a:cs typeface="Times New Roman"/>
              </a:rPr>
              <a:t>g</a:t>
            </a:r>
            <a:r>
              <a:rPr lang="en-US" spc="-14" dirty="0" smtClean="0">
                <a:latin typeface="Times New Roman"/>
                <a:cs typeface="Times New Roman"/>
              </a:rPr>
              <a:t>r</a:t>
            </a:r>
            <a:r>
              <a:rPr lang="en-US" spc="9" dirty="0" smtClean="0">
                <a:latin typeface="Times New Roman"/>
                <a:cs typeface="Times New Roman"/>
              </a:rPr>
              <a:t>a</a:t>
            </a:r>
            <a:r>
              <a:rPr lang="en-US" dirty="0" smtClean="0">
                <a:latin typeface="Times New Roman"/>
                <a:cs typeface="Times New Roman"/>
              </a:rPr>
              <a:t>p</a:t>
            </a:r>
            <a:r>
              <a:rPr lang="en-US" spc="-44" dirty="0" smtClean="0">
                <a:latin typeface="Times New Roman"/>
                <a:cs typeface="Times New Roman"/>
              </a:rPr>
              <a:t>h</a:t>
            </a:r>
            <a:r>
              <a:rPr lang="en-US" spc="-54" dirty="0" smtClean="0">
                <a:latin typeface="Times New Roman"/>
                <a:cs typeface="Times New Roman"/>
              </a:rPr>
              <a:t>i</a:t>
            </a:r>
            <a:r>
              <a:rPr lang="en-US" spc="9" dirty="0" smtClean="0">
                <a:latin typeface="Times New Roman"/>
                <a:cs typeface="Times New Roman"/>
              </a:rPr>
              <a:t>c</a:t>
            </a:r>
            <a:r>
              <a:rPr lang="en-US" spc="14" dirty="0" smtClean="0">
                <a:latin typeface="Times New Roman"/>
                <a:cs typeface="Times New Roman"/>
              </a:rPr>
              <a:t>s</a:t>
            </a:r>
            <a:r>
              <a:rPr lang="en-US" dirty="0">
                <a:latin typeface="Times New Roman"/>
                <a:cs typeface="Times New Roman"/>
              </a:rPr>
              <a:t>,</a:t>
            </a:r>
            <a:r>
              <a:rPr lang="en-US" spc="244" dirty="0">
                <a:latin typeface="Times New Roman"/>
                <a:cs typeface="Times New Roman"/>
              </a:rPr>
              <a:t> </a:t>
            </a:r>
            <a:r>
              <a:rPr lang="en-US" spc="-44" dirty="0">
                <a:latin typeface="Times New Roman"/>
                <a:cs typeface="Times New Roman"/>
              </a:rPr>
              <a:t>v</a:t>
            </a:r>
            <a:r>
              <a:rPr lang="en-US" spc="-54" dirty="0">
                <a:latin typeface="Times New Roman"/>
                <a:cs typeface="Times New Roman"/>
              </a:rPr>
              <a:t>i</a:t>
            </a:r>
            <a:r>
              <a:rPr lang="en-US" dirty="0">
                <a:latin typeface="Times New Roman"/>
                <a:cs typeface="Times New Roman"/>
              </a:rPr>
              <a:t>d</a:t>
            </a:r>
            <a:r>
              <a:rPr lang="en-US" spc="9" dirty="0">
                <a:latin typeface="Times New Roman"/>
                <a:cs typeface="Times New Roman"/>
              </a:rPr>
              <a:t>e</a:t>
            </a:r>
            <a:r>
              <a:rPr lang="en-US" dirty="0">
                <a:latin typeface="Times New Roman"/>
                <a:cs typeface="Times New Roman"/>
              </a:rPr>
              <a:t>o</a:t>
            </a:r>
            <a:r>
              <a:rPr lang="en-US" spc="141"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49" dirty="0">
                <a:latin typeface="Times New Roman"/>
                <a:cs typeface="Times New Roman"/>
              </a:rPr>
              <a:t> </a:t>
            </a:r>
            <a:r>
              <a:rPr lang="en-US" spc="14" dirty="0">
                <a:latin typeface="Times New Roman"/>
                <a:cs typeface="Times New Roman"/>
              </a:rPr>
              <a:t>s</a:t>
            </a:r>
            <a:r>
              <a:rPr lang="en-US" dirty="0">
                <a:latin typeface="Times New Roman"/>
                <a:cs typeface="Times New Roman"/>
              </a:rPr>
              <a:t>o</a:t>
            </a:r>
            <a:r>
              <a:rPr lang="en-US" spc="-44" dirty="0">
                <a:latin typeface="Times New Roman"/>
                <a:cs typeface="Times New Roman"/>
              </a:rPr>
              <a:t>un</a:t>
            </a:r>
            <a:r>
              <a:rPr lang="en-US" dirty="0">
                <a:latin typeface="Times New Roman"/>
                <a:cs typeface="Times New Roman"/>
              </a:rPr>
              <a:t>d.</a:t>
            </a:r>
          </a:p>
          <a:p>
            <a:pPr marL="12700" marR="53080">
              <a:lnSpc>
                <a:spcPts val="2950"/>
              </a:lnSpc>
              <a:spcBef>
                <a:spcPts val="147"/>
              </a:spcBef>
            </a:pP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4060211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address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An E-mail address is made up of certain components that help to route it the proper recipient just like postal address on the envelope.</a:t>
            </a:r>
          </a:p>
          <a:p>
            <a:r>
              <a:rPr lang="en-US" dirty="0" err="1" smtClean="0"/>
              <a:t>E.g</a:t>
            </a:r>
            <a:r>
              <a:rPr lang="en-US" dirty="0" smtClean="0"/>
              <a:t> </a:t>
            </a:r>
            <a:r>
              <a:rPr lang="en-US" dirty="0" smtClean="0">
                <a:hlinkClick r:id="rId2"/>
              </a:rPr>
              <a:t>kasozi@gmail.com</a:t>
            </a:r>
            <a:endParaRPr lang="en-US" dirty="0" smtClean="0"/>
          </a:p>
          <a:p>
            <a:pPr marL="514350" indent="-514350">
              <a:buFont typeface="+mj-lt"/>
              <a:buAutoNum type="arabicPeriod"/>
            </a:pPr>
            <a:r>
              <a:rPr lang="en-US" b="1" i="1" dirty="0" err="1" smtClean="0"/>
              <a:t>Kasozi</a:t>
            </a:r>
            <a:r>
              <a:rPr lang="en-US" b="1" i="1" dirty="0" smtClean="0"/>
              <a:t> </a:t>
            </a:r>
            <a:r>
              <a:rPr lang="en-US" dirty="0" smtClean="0"/>
              <a:t>is the username.</a:t>
            </a:r>
          </a:p>
          <a:p>
            <a:pPr marL="514350" indent="-514350">
              <a:buFont typeface="+mj-lt"/>
              <a:buAutoNum type="arabicPeriod"/>
            </a:pPr>
            <a:r>
              <a:rPr lang="en-US" b="1" i="1" dirty="0" smtClean="0"/>
              <a:t>@ </a:t>
            </a:r>
            <a:r>
              <a:rPr lang="en-US" dirty="0" smtClean="0"/>
              <a:t>is a sign that serves as a divider between e-mail sections.</a:t>
            </a:r>
          </a:p>
          <a:p>
            <a:pPr marL="514350" indent="-514350">
              <a:buFont typeface="+mj-lt"/>
              <a:buAutoNum type="arabicPeriod"/>
            </a:pPr>
            <a:r>
              <a:rPr lang="en-US" b="1" i="1" dirty="0" smtClean="0"/>
              <a:t>Gmail.com </a:t>
            </a:r>
            <a:r>
              <a:rPr lang="en-US" dirty="0" smtClean="0"/>
              <a:t>is the domain name which is the name of the user’s email system or location.</a:t>
            </a:r>
            <a:endParaRPr lang="en-US" b="1" i="1" dirty="0"/>
          </a:p>
        </p:txBody>
      </p:sp>
    </p:spTree>
    <p:extLst>
      <p:ext uri="{BB962C8B-B14F-4D97-AF65-F5344CB8AC3E}">
        <p14:creationId xmlns:p14="http://schemas.microsoft.com/office/powerpoint/2010/main" val="3886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362"/>
            <a:ext cx="8229600" cy="655638"/>
          </a:xfrm>
        </p:spPr>
        <p:txBody>
          <a:bodyPr>
            <a:normAutofit fontScale="90000"/>
          </a:bodyPr>
          <a:lstStyle/>
          <a:p>
            <a:r>
              <a:rPr lang="en-US" b="1" dirty="0" smtClean="0"/>
              <a:t>Steps in data processing cycle</a:t>
            </a:r>
            <a:endParaRPr lang="en-US" b="1"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b="1" dirty="0" smtClean="0"/>
          </a:p>
          <a:p>
            <a:r>
              <a:rPr lang="en-US" b="1" dirty="0" smtClean="0"/>
              <a:t>Collection</a:t>
            </a:r>
            <a:r>
              <a:rPr lang="en-US" b="1" dirty="0"/>
              <a:t>. </a:t>
            </a:r>
            <a:r>
              <a:rPr lang="en-US" dirty="0" smtClean="0"/>
              <a:t>Here</a:t>
            </a:r>
            <a:r>
              <a:rPr lang="en-US" dirty="0"/>
              <a:t>, the raw data is gathered from defined and accurate sources so that the subsequent findings are valid and usable. </a:t>
            </a:r>
            <a:endParaRPr lang="en-US" dirty="0" smtClean="0"/>
          </a:p>
          <a:p>
            <a:endParaRPr lang="en-US" dirty="0"/>
          </a:p>
          <a:p>
            <a:r>
              <a:rPr lang="en-US" b="1" dirty="0" smtClean="0"/>
              <a:t>Preparation. </a:t>
            </a:r>
            <a:r>
              <a:rPr lang="en-US" dirty="0" smtClean="0"/>
              <a:t>This is the process of sorting and filtering the raw data to remove unnecessary and inaccurate data. Here, raw data is checked for errors, duplication, miscalculations or missing data and transformed into a suitable form for further analysis and processing.</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95400" y="914400"/>
            <a:ext cx="5257800" cy="2468562"/>
          </a:xfrm>
          <a:prstGeom prst="rect">
            <a:avLst/>
          </a:prstGeom>
        </p:spPr>
      </p:pic>
    </p:spTree>
    <p:extLst>
      <p:ext uri="{BB962C8B-B14F-4D97-AF65-F5344CB8AC3E}">
        <p14:creationId xmlns:p14="http://schemas.microsoft.com/office/powerpoint/2010/main" val="15015337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9" dirty="0">
                <a:latin typeface="Times New Roman"/>
                <a:cs typeface="Times New Roman"/>
              </a:rPr>
              <a:t>Th</a:t>
            </a:r>
            <a:r>
              <a:rPr lang="en-US" b="1" dirty="0">
                <a:latin typeface="Times New Roman"/>
                <a:cs typeface="Times New Roman"/>
              </a:rPr>
              <a:t>e</a:t>
            </a:r>
            <a:r>
              <a:rPr lang="en-US" b="1" spc="134" dirty="0">
                <a:latin typeface="Times New Roman"/>
                <a:cs typeface="Times New Roman"/>
              </a:rPr>
              <a:t> </a:t>
            </a:r>
            <a:r>
              <a:rPr lang="en-US" b="1" spc="-59" dirty="0">
                <a:latin typeface="Times New Roman"/>
                <a:cs typeface="Times New Roman"/>
              </a:rPr>
              <a:t>A</a:t>
            </a:r>
            <a:r>
              <a:rPr lang="en-US" b="1" spc="-29" dirty="0">
                <a:latin typeface="Times New Roman"/>
                <a:cs typeface="Times New Roman"/>
              </a:rPr>
              <a:t>d</a:t>
            </a:r>
            <a:r>
              <a:rPr lang="en-US" b="1" spc="-50" dirty="0">
                <a:latin typeface="Times New Roman"/>
                <a:cs typeface="Times New Roman"/>
              </a:rPr>
              <a:t>va</a:t>
            </a:r>
            <a:r>
              <a:rPr lang="en-US" b="1" spc="-29" dirty="0">
                <a:latin typeface="Times New Roman"/>
                <a:cs typeface="Times New Roman"/>
              </a:rPr>
              <a:t>n</a:t>
            </a:r>
            <a:r>
              <a:rPr lang="en-US" b="1" spc="-59" dirty="0">
                <a:latin typeface="Times New Roman"/>
                <a:cs typeface="Times New Roman"/>
              </a:rPr>
              <a:t>t</a:t>
            </a:r>
            <a:r>
              <a:rPr lang="en-US" b="1" spc="-50" dirty="0">
                <a:latin typeface="Times New Roman"/>
                <a:cs typeface="Times New Roman"/>
              </a:rPr>
              <a:t>ag</a:t>
            </a:r>
            <a:r>
              <a:rPr lang="en-US" b="1" spc="-64" dirty="0">
                <a:latin typeface="Times New Roman"/>
                <a:cs typeface="Times New Roman"/>
              </a:rPr>
              <a:t>e</a:t>
            </a:r>
            <a:r>
              <a:rPr lang="en-US" b="1" dirty="0">
                <a:latin typeface="Times New Roman"/>
                <a:cs typeface="Times New Roman"/>
              </a:rPr>
              <a:t>s</a:t>
            </a:r>
            <a:r>
              <a:rPr lang="en-US" b="1" spc="-50" dirty="0">
                <a:latin typeface="Times New Roman"/>
                <a:cs typeface="Times New Roman"/>
              </a:rPr>
              <a:t> o</a:t>
            </a:r>
            <a:r>
              <a:rPr lang="en-US" b="1" dirty="0">
                <a:latin typeface="Times New Roman"/>
                <a:cs typeface="Times New Roman"/>
              </a:rPr>
              <a:t>f</a:t>
            </a:r>
            <a:r>
              <a:rPr lang="en-US" b="1" spc="-109" dirty="0">
                <a:latin typeface="Times New Roman"/>
                <a:cs typeface="Times New Roman"/>
              </a:rPr>
              <a:t> </a:t>
            </a:r>
            <a:r>
              <a:rPr lang="en-US" b="1" spc="14" dirty="0">
                <a:latin typeface="Times New Roman"/>
                <a:cs typeface="Times New Roman"/>
              </a:rPr>
              <a:t>E</a:t>
            </a:r>
            <a:r>
              <a:rPr lang="en-US" b="1" spc="-14" dirty="0">
                <a:latin typeface="Times New Roman"/>
                <a:cs typeface="Times New Roman"/>
              </a:rPr>
              <a:t>-</a:t>
            </a:r>
            <a:r>
              <a:rPr lang="en-US" b="1" spc="-59" dirty="0">
                <a:latin typeface="Times New Roman"/>
                <a:cs typeface="Times New Roman"/>
              </a:rPr>
              <a:t>m</a:t>
            </a:r>
            <a:r>
              <a:rPr lang="en-US" b="1" dirty="0">
                <a:latin typeface="Times New Roman"/>
                <a:cs typeface="Times New Roman"/>
              </a:rPr>
              <a:t>ail</a:t>
            </a:r>
            <a:r>
              <a:rPr lang="en-US" dirty="0">
                <a:latin typeface="Times New Roman"/>
                <a:cs typeface="Times New Roman"/>
              </a:rPr>
              <a:t/>
            </a:r>
            <a:br>
              <a:rPr lang="en-US" dirty="0">
                <a:latin typeface="Times New Roman"/>
                <a:cs typeface="Times New Roman"/>
              </a:rPr>
            </a:br>
            <a:endParaRPr lang="en-US" dirty="0"/>
          </a:p>
        </p:txBody>
      </p:sp>
      <p:sp>
        <p:nvSpPr>
          <p:cNvPr id="3" name="Content Placeholder 2"/>
          <p:cNvSpPr>
            <a:spLocks noGrp="1"/>
          </p:cNvSpPr>
          <p:nvPr>
            <p:ph idx="1"/>
          </p:nvPr>
        </p:nvSpPr>
        <p:spPr/>
        <p:txBody>
          <a:bodyPr/>
          <a:lstStyle/>
          <a:p>
            <a:pPr marL="298450" marR="1036109" indent="-285750">
              <a:lnSpc>
                <a:spcPct val="100137"/>
              </a:lnSpc>
              <a:spcBef>
                <a:spcPts val="489"/>
              </a:spcBef>
              <a:buFont typeface="Wingdings" panose="05000000000000000000" pitchFamily="2" charset="2"/>
              <a:buChar char="v"/>
              <a:tabLst>
                <a:tab pos="546100" algn="l"/>
              </a:tabLst>
            </a:pPr>
            <a:r>
              <a:rPr lang="en-US" sz="1800" b="1" dirty="0" smtClean="0">
                <a:latin typeface="Times New Roman"/>
                <a:cs typeface="Times New Roman"/>
              </a:rPr>
              <a:t>I</a:t>
            </a:r>
            <a:r>
              <a:rPr lang="en-US" sz="1800" b="1" spc="-19" dirty="0" smtClean="0">
                <a:latin typeface="Times New Roman"/>
                <a:cs typeface="Times New Roman"/>
              </a:rPr>
              <a:t>t</a:t>
            </a:r>
            <a:r>
              <a:rPr lang="en-US" sz="1800" b="1" spc="14" dirty="0" smtClean="0">
                <a:latin typeface="Times New Roman"/>
                <a:cs typeface="Times New Roman"/>
              </a:rPr>
              <a:t>'</a:t>
            </a:r>
            <a:r>
              <a:rPr lang="en-US" sz="1800" b="1" dirty="0" smtClean="0">
                <a:latin typeface="Times New Roman"/>
                <a:cs typeface="Times New Roman"/>
              </a:rPr>
              <a:t>s</a:t>
            </a:r>
            <a:r>
              <a:rPr lang="en-US" sz="1800" b="1" spc="-34" dirty="0" smtClean="0">
                <a:latin typeface="Times New Roman"/>
                <a:cs typeface="Times New Roman"/>
              </a:rPr>
              <a:t> </a:t>
            </a:r>
            <a:r>
              <a:rPr lang="en-US" sz="1800" b="1" spc="29" dirty="0">
                <a:latin typeface="Times New Roman"/>
                <a:cs typeface="Times New Roman"/>
              </a:rPr>
              <a:t>f</a:t>
            </a:r>
            <a:r>
              <a:rPr lang="en-US" sz="1800" b="1" spc="25" dirty="0">
                <a:latin typeface="Times New Roman"/>
                <a:cs typeface="Times New Roman"/>
              </a:rPr>
              <a:t>a</a:t>
            </a:r>
            <a:r>
              <a:rPr lang="en-US" sz="1800" b="1" dirty="0">
                <a:latin typeface="Times New Roman"/>
                <a:cs typeface="Times New Roman"/>
              </a:rPr>
              <a:t>st</a:t>
            </a:r>
            <a:r>
              <a:rPr lang="en-US" sz="1800" b="1" spc="-34" dirty="0">
                <a:latin typeface="Times New Roman"/>
                <a:cs typeface="Times New Roman"/>
              </a:rPr>
              <a:t> </a:t>
            </a:r>
            <a:r>
              <a:rPr lang="en-US" sz="1800" dirty="0">
                <a:latin typeface="Times New Roman"/>
                <a:cs typeface="Times New Roman"/>
              </a:rPr>
              <a:t>-</a:t>
            </a:r>
            <a:r>
              <a:rPr lang="en-US" sz="1800" spc="-44" dirty="0">
                <a:latin typeface="Times New Roman"/>
                <a:cs typeface="Times New Roman"/>
              </a:rPr>
              <a:t> </a:t>
            </a:r>
            <a:r>
              <a:rPr lang="en-US" sz="1800" spc="19" dirty="0">
                <a:latin typeface="Times New Roman"/>
                <a:cs typeface="Times New Roman"/>
              </a:rPr>
              <a:t>M</a:t>
            </a:r>
            <a:r>
              <a:rPr lang="en-US" sz="1800" spc="-34" dirty="0">
                <a:latin typeface="Times New Roman"/>
                <a:cs typeface="Times New Roman"/>
              </a:rPr>
              <a:t>e</a:t>
            </a:r>
            <a:r>
              <a:rPr lang="en-US" sz="1800" dirty="0">
                <a:latin typeface="Times New Roman"/>
                <a:cs typeface="Times New Roman"/>
              </a:rPr>
              <a:t>ssa</a:t>
            </a:r>
            <a:r>
              <a:rPr lang="en-US" sz="1800" spc="-14" dirty="0">
                <a:latin typeface="Times New Roman"/>
                <a:cs typeface="Times New Roman"/>
              </a:rPr>
              <a:t>g</a:t>
            </a:r>
            <a:r>
              <a:rPr lang="en-US" sz="1800" spc="-34" dirty="0">
                <a:latin typeface="Times New Roman"/>
                <a:cs typeface="Times New Roman"/>
              </a:rPr>
              <a:t>e</a:t>
            </a:r>
            <a:r>
              <a:rPr lang="en-US" sz="1800" dirty="0">
                <a:latin typeface="Times New Roman"/>
                <a:cs typeface="Times New Roman"/>
              </a:rPr>
              <a:t>s</a:t>
            </a:r>
            <a:r>
              <a:rPr lang="en-US" sz="1800" spc="54" dirty="0">
                <a:latin typeface="Times New Roman"/>
                <a:cs typeface="Times New Roman"/>
              </a:rPr>
              <a:t> </a:t>
            </a:r>
            <a:r>
              <a:rPr lang="en-US" sz="1800" spc="9" dirty="0">
                <a:latin typeface="Times New Roman"/>
                <a:cs typeface="Times New Roman"/>
              </a:rPr>
              <a:t>ca</a:t>
            </a:r>
            <a:r>
              <a:rPr lang="en-US" sz="1800" dirty="0">
                <a:latin typeface="Times New Roman"/>
                <a:cs typeface="Times New Roman"/>
              </a:rPr>
              <a:t>n</a:t>
            </a:r>
            <a:r>
              <a:rPr lang="en-US" sz="1800" spc="-54" dirty="0">
                <a:latin typeface="Times New Roman"/>
                <a:cs typeface="Times New Roman"/>
              </a:rPr>
              <a:t> </a:t>
            </a:r>
            <a:r>
              <a:rPr lang="en-US" sz="1800" spc="25" dirty="0">
                <a:latin typeface="Times New Roman"/>
                <a:cs typeface="Times New Roman"/>
              </a:rPr>
              <a:t>b</a:t>
            </a:r>
            <a:r>
              <a:rPr lang="en-US" sz="1800" dirty="0">
                <a:latin typeface="Times New Roman"/>
                <a:cs typeface="Times New Roman"/>
              </a:rPr>
              <a:t>e</a:t>
            </a:r>
            <a:r>
              <a:rPr lang="en-US" sz="1800" spc="-19" dirty="0">
                <a:latin typeface="Times New Roman"/>
                <a:cs typeface="Times New Roman"/>
              </a:rPr>
              <a:t> </a:t>
            </a:r>
            <a:r>
              <a:rPr lang="en-US" sz="1800" dirty="0">
                <a:latin typeface="Times New Roman"/>
                <a:cs typeface="Times New Roman"/>
              </a:rPr>
              <a:t>s</a:t>
            </a:r>
            <a:r>
              <a:rPr lang="en-US" sz="1800" spc="-39" dirty="0">
                <a:latin typeface="Times New Roman"/>
                <a:cs typeface="Times New Roman"/>
              </a:rPr>
              <a:t>e</a:t>
            </a:r>
            <a:r>
              <a:rPr lang="en-US" sz="1800" spc="25" dirty="0">
                <a:latin typeface="Times New Roman"/>
                <a:cs typeface="Times New Roman"/>
              </a:rPr>
              <a:t>n</a:t>
            </a:r>
            <a:r>
              <a:rPr lang="en-US" sz="1800" dirty="0">
                <a:latin typeface="Times New Roman"/>
                <a:cs typeface="Times New Roman"/>
              </a:rPr>
              <a:t>t</a:t>
            </a:r>
            <a:r>
              <a:rPr lang="en-US" sz="1800" spc="-50" dirty="0">
                <a:latin typeface="Times New Roman"/>
                <a:cs typeface="Times New Roman"/>
              </a:rPr>
              <a:t> </a:t>
            </a:r>
            <a:r>
              <a:rPr lang="en-US" sz="1800" spc="9" dirty="0">
                <a:latin typeface="Times New Roman"/>
                <a:cs typeface="Times New Roman"/>
              </a:rPr>
              <a:t>a</a:t>
            </a:r>
            <a:r>
              <a:rPr lang="en-US" sz="1800" spc="25" dirty="0">
                <a:latin typeface="Times New Roman"/>
                <a:cs typeface="Times New Roman"/>
              </a:rPr>
              <a:t>n</a:t>
            </a:r>
            <a:r>
              <a:rPr lang="en-US" sz="1800" spc="-69" dirty="0">
                <a:latin typeface="Times New Roman"/>
                <a:cs typeface="Times New Roman"/>
              </a:rPr>
              <a:t>y</a:t>
            </a:r>
            <a:r>
              <a:rPr lang="en-US" sz="1800" spc="-64" dirty="0">
                <a:latin typeface="Times New Roman"/>
                <a:cs typeface="Times New Roman"/>
              </a:rPr>
              <a:t>w</a:t>
            </a:r>
            <a:r>
              <a:rPr lang="en-US" sz="1800" spc="25" dirty="0">
                <a:latin typeface="Times New Roman"/>
                <a:cs typeface="Times New Roman"/>
              </a:rPr>
              <a:t>h</a:t>
            </a:r>
            <a:r>
              <a:rPr lang="en-US" sz="1800" spc="-34" dirty="0">
                <a:latin typeface="Times New Roman"/>
                <a:cs typeface="Times New Roman"/>
              </a:rPr>
              <a:t>e</a:t>
            </a:r>
            <a:r>
              <a:rPr lang="en-US" sz="1800" spc="-14" dirty="0">
                <a:latin typeface="Times New Roman"/>
                <a:cs typeface="Times New Roman"/>
              </a:rPr>
              <a:t>r</a:t>
            </a:r>
            <a:r>
              <a:rPr lang="en-US" sz="1800" dirty="0">
                <a:latin typeface="Times New Roman"/>
                <a:cs typeface="Times New Roman"/>
              </a:rPr>
              <a:t>e </a:t>
            </a:r>
            <a:r>
              <a:rPr lang="en-US" sz="1800" spc="9" dirty="0">
                <a:latin typeface="Times New Roman"/>
                <a:cs typeface="Times New Roman"/>
              </a:rPr>
              <a:t>a</a:t>
            </a:r>
            <a:r>
              <a:rPr lang="en-US" sz="1800" spc="-14" dirty="0">
                <a:latin typeface="Times New Roman"/>
                <a:cs typeface="Times New Roman"/>
              </a:rPr>
              <a:t>r</a:t>
            </a:r>
            <a:r>
              <a:rPr lang="en-US" sz="1800" spc="-25" dirty="0">
                <a:latin typeface="Times New Roman"/>
                <a:cs typeface="Times New Roman"/>
              </a:rPr>
              <a:t>o</a:t>
            </a:r>
            <a:r>
              <a:rPr lang="en-US" sz="1800" spc="25" dirty="0">
                <a:latin typeface="Times New Roman"/>
                <a:cs typeface="Times New Roman"/>
              </a:rPr>
              <a:t>un</a:t>
            </a:r>
            <a:r>
              <a:rPr lang="en-US" sz="1800" dirty="0">
                <a:latin typeface="Times New Roman"/>
                <a:cs typeface="Times New Roman"/>
              </a:rPr>
              <a:t>d</a:t>
            </a:r>
            <a:r>
              <a:rPr lang="en-US" sz="1800" spc="-54" dirty="0">
                <a:latin typeface="Times New Roman"/>
                <a:cs typeface="Times New Roman"/>
              </a:rPr>
              <a:t> </a:t>
            </a:r>
            <a:r>
              <a:rPr lang="en-US" sz="1800" spc="14" dirty="0">
                <a:latin typeface="Times New Roman"/>
                <a:cs typeface="Times New Roman"/>
              </a:rPr>
              <a:t>t</a:t>
            </a:r>
            <a:r>
              <a:rPr lang="en-US" sz="1800" spc="25" dirty="0">
                <a:latin typeface="Times New Roman"/>
                <a:cs typeface="Times New Roman"/>
              </a:rPr>
              <a:t>h</a:t>
            </a:r>
            <a:r>
              <a:rPr lang="en-US" sz="1800" dirty="0">
                <a:latin typeface="Times New Roman"/>
                <a:cs typeface="Times New Roman"/>
              </a:rPr>
              <a:t>e</a:t>
            </a:r>
            <a:r>
              <a:rPr lang="en-US" sz="1800" spc="-64" dirty="0">
                <a:latin typeface="Times New Roman"/>
                <a:cs typeface="Times New Roman"/>
              </a:rPr>
              <a:t> w</a:t>
            </a:r>
            <a:r>
              <a:rPr lang="en-US" sz="1800" spc="-25" dirty="0">
                <a:latin typeface="Times New Roman"/>
                <a:cs typeface="Times New Roman"/>
              </a:rPr>
              <a:t>o</a:t>
            </a:r>
            <a:r>
              <a:rPr lang="en-US" sz="1800" spc="-14" dirty="0">
                <a:latin typeface="Times New Roman"/>
                <a:cs typeface="Times New Roman"/>
              </a:rPr>
              <a:t>r</a:t>
            </a:r>
            <a:r>
              <a:rPr lang="en-US" sz="1800" spc="-29" dirty="0">
                <a:latin typeface="Times New Roman"/>
                <a:cs typeface="Times New Roman"/>
              </a:rPr>
              <a:t>l</a:t>
            </a:r>
            <a:r>
              <a:rPr lang="en-US" sz="1800" dirty="0">
                <a:latin typeface="Times New Roman"/>
                <a:cs typeface="Times New Roman"/>
              </a:rPr>
              <a:t>d</a:t>
            </a:r>
            <a:r>
              <a:rPr lang="en-US" sz="1800" spc="79" dirty="0">
                <a:latin typeface="Times New Roman"/>
                <a:cs typeface="Times New Roman"/>
              </a:rPr>
              <a:t> </a:t>
            </a:r>
            <a:r>
              <a:rPr lang="en-US" sz="1800" spc="14" dirty="0">
                <a:latin typeface="Times New Roman"/>
                <a:cs typeface="Times New Roman"/>
              </a:rPr>
              <a:t>i</a:t>
            </a:r>
            <a:r>
              <a:rPr lang="en-US" sz="1800" dirty="0">
                <a:latin typeface="Times New Roman"/>
                <a:cs typeface="Times New Roman"/>
              </a:rPr>
              <a:t>n</a:t>
            </a:r>
            <a:r>
              <a:rPr lang="en-US" sz="1800" spc="-9" dirty="0">
                <a:latin typeface="Times New Roman"/>
                <a:cs typeface="Times New Roman"/>
              </a:rPr>
              <a:t> </a:t>
            </a:r>
            <a:r>
              <a:rPr lang="en-US" sz="1800" spc="9" dirty="0">
                <a:latin typeface="Times New Roman"/>
                <a:cs typeface="Times New Roman"/>
              </a:rPr>
              <a:t>a</a:t>
            </a:r>
            <a:r>
              <a:rPr lang="en-US" sz="1800" dirty="0">
                <a:latin typeface="Times New Roman"/>
                <a:cs typeface="Times New Roman"/>
              </a:rPr>
              <a:t>n</a:t>
            </a:r>
            <a:r>
              <a:rPr lang="en-US" sz="1800" spc="-125" dirty="0">
                <a:latin typeface="Times New Roman"/>
                <a:cs typeface="Times New Roman"/>
              </a:rPr>
              <a:t> </a:t>
            </a:r>
            <a:r>
              <a:rPr lang="en-US" sz="1800" spc="14" dirty="0">
                <a:latin typeface="Times New Roman"/>
                <a:cs typeface="Times New Roman"/>
              </a:rPr>
              <a:t>i</a:t>
            </a:r>
            <a:r>
              <a:rPr lang="en-US" sz="1800" spc="25" dirty="0">
                <a:latin typeface="Times New Roman"/>
                <a:cs typeface="Times New Roman"/>
              </a:rPr>
              <a:t>n</a:t>
            </a:r>
            <a:r>
              <a:rPr lang="en-US" sz="1800" dirty="0">
                <a:latin typeface="Times New Roman"/>
                <a:cs typeface="Times New Roman"/>
              </a:rPr>
              <a:t>s</a:t>
            </a:r>
            <a:r>
              <a:rPr lang="en-US" sz="1800" spc="9" dirty="0">
                <a:latin typeface="Times New Roman"/>
                <a:cs typeface="Times New Roman"/>
              </a:rPr>
              <a:t>ta</a:t>
            </a:r>
            <a:r>
              <a:rPr lang="en-US" sz="1800" spc="25" dirty="0">
                <a:latin typeface="Times New Roman"/>
                <a:cs typeface="Times New Roman"/>
              </a:rPr>
              <a:t>n</a:t>
            </a:r>
            <a:r>
              <a:rPr lang="en-US" sz="1800" dirty="0">
                <a:latin typeface="Times New Roman"/>
                <a:cs typeface="Times New Roman"/>
              </a:rPr>
              <a:t>t</a:t>
            </a:r>
          </a:p>
          <a:p>
            <a:pPr marL="298450" indent="-285750">
              <a:lnSpc>
                <a:spcPct val="100137"/>
              </a:lnSpc>
              <a:spcBef>
                <a:spcPts val="819"/>
              </a:spcBef>
              <a:buFont typeface="Wingdings" panose="05000000000000000000" pitchFamily="2" charset="2"/>
              <a:buChar char="v"/>
              <a:tabLst>
                <a:tab pos="546100" algn="l"/>
              </a:tabLst>
            </a:pPr>
            <a:r>
              <a:rPr lang="en-US" sz="1800" b="1" dirty="0" smtClean="0">
                <a:latin typeface="Times New Roman"/>
                <a:cs typeface="Times New Roman"/>
              </a:rPr>
              <a:t>I</a:t>
            </a:r>
            <a:r>
              <a:rPr lang="en-US" sz="1800" b="1" spc="-19" dirty="0" smtClean="0">
                <a:latin typeface="Times New Roman"/>
                <a:cs typeface="Times New Roman"/>
              </a:rPr>
              <a:t>t</a:t>
            </a:r>
            <a:r>
              <a:rPr lang="en-US" sz="1800" b="1" spc="14" dirty="0" smtClean="0">
                <a:latin typeface="Times New Roman"/>
                <a:cs typeface="Times New Roman"/>
              </a:rPr>
              <a:t>'</a:t>
            </a:r>
            <a:r>
              <a:rPr lang="en-US" sz="1800" b="1" dirty="0" smtClean="0">
                <a:latin typeface="Times New Roman"/>
                <a:cs typeface="Times New Roman"/>
              </a:rPr>
              <a:t>s</a:t>
            </a:r>
            <a:r>
              <a:rPr lang="en-US" sz="1800" b="1" spc="-34" dirty="0" smtClean="0">
                <a:latin typeface="Times New Roman"/>
                <a:cs typeface="Times New Roman"/>
              </a:rPr>
              <a:t> </a:t>
            </a:r>
            <a:r>
              <a:rPr lang="en-US" sz="1800" b="1" spc="9" dirty="0">
                <a:latin typeface="Times New Roman"/>
                <a:cs typeface="Times New Roman"/>
              </a:rPr>
              <a:t>c</a:t>
            </a:r>
            <a:r>
              <a:rPr lang="en-US" sz="1800" b="1" spc="-9" dirty="0">
                <a:latin typeface="Times New Roman"/>
                <a:cs typeface="Times New Roman"/>
              </a:rPr>
              <a:t>h</a:t>
            </a:r>
            <a:r>
              <a:rPr lang="en-US" sz="1800" b="1" spc="9" dirty="0">
                <a:latin typeface="Times New Roman"/>
                <a:cs typeface="Times New Roman"/>
              </a:rPr>
              <a:t>e</a:t>
            </a:r>
            <a:r>
              <a:rPr lang="en-US" sz="1800" b="1" spc="25" dirty="0">
                <a:latin typeface="Times New Roman"/>
                <a:cs typeface="Times New Roman"/>
              </a:rPr>
              <a:t>a</a:t>
            </a:r>
            <a:r>
              <a:rPr lang="en-US" sz="1800" b="1" dirty="0">
                <a:latin typeface="Times New Roman"/>
                <a:cs typeface="Times New Roman"/>
              </a:rPr>
              <a:t>p</a:t>
            </a:r>
            <a:r>
              <a:rPr lang="en-US" sz="1800" b="1" spc="-29" dirty="0">
                <a:latin typeface="Times New Roman"/>
                <a:cs typeface="Times New Roman"/>
              </a:rPr>
              <a:t> </a:t>
            </a:r>
            <a:r>
              <a:rPr lang="en-US" sz="1800" dirty="0">
                <a:latin typeface="Times New Roman"/>
                <a:cs typeface="Times New Roman"/>
              </a:rPr>
              <a:t>-</a:t>
            </a:r>
            <a:r>
              <a:rPr lang="en-US" sz="1800" spc="-94" dirty="0">
                <a:latin typeface="Times New Roman"/>
                <a:cs typeface="Times New Roman"/>
              </a:rPr>
              <a:t> </a:t>
            </a:r>
            <a:r>
              <a:rPr lang="en-US" sz="1800" spc="-139" dirty="0">
                <a:latin typeface="Times New Roman"/>
                <a:cs typeface="Times New Roman"/>
              </a:rPr>
              <a:t>T</a:t>
            </a:r>
            <a:r>
              <a:rPr lang="en-US" sz="1800" spc="-14" dirty="0">
                <a:latin typeface="Times New Roman"/>
                <a:cs typeface="Times New Roman"/>
              </a:rPr>
              <a:t>r</a:t>
            </a:r>
            <a:r>
              <a:rPr lang="en-US" sz="1800" spc="9" dirty="0">
                <a:latin typeface="Times New Roman"/>
                <a:cs typeface="Times New Roman"/>
              </a:rPr>
              <a:t>a</a:t>
            </a:r>
            <a:r>
              <a:rPr lang="en-US" sz="1800" spc="25" dirty="0">
                <a:latin typeface="Times New Roman"/>
                <a:cs typeface="Times New Roman"/>
              </a:rPr>
              <a:t>n</a:t>
            </a:r>
            <a:r>
              <a:rPr lang="en-US" sz="1800" dirty="0">
                <a:latin typeface="Times New Roman"/>
                <a:cs typeface="Times New Roman"/>
              </a:rPr>
              <a:t>smiss</a:t>
            </a:r>
            <a:r>
              <a:rPr lang="en-US" sz="1800" spc="14" dirty="0">
                <a:latin typeface="Times New Roman"/>
                <a:cs typeface="Times New Roman"/>
              </a:rPr>
              <a:t>i</a:t>
            </a:r>
            <a:r>
              <a:rPr lang="en-US" sz="1800" spc="-25" dirty="0">
                <a:latin typeface="Times New Roman"/>
                <a:cs typeface="Times New Roman"/>
              </a:rPr>
              <a:t>o</a:t>
            </a:r>
            <a:r>
              <a:rPr lang="en-US" sz="1800" dirty="0">
                <a:latin typeface="Times New Roman"/>
                <a:cs typeface="Times New Roman"/>
              </a:rPr>
              <a:t>n</a:t>
            </a:r>
            <a:r>
              <a:rPr lang="en-US" sz="1800" spc="-54" dirty="0">
                <a:latin typeface="Times New Roman"/>
                <a:cs typeface="Times New Roman"/>
              </a:rPr>
              <a:t> </a:t>
            </a:r>
            <a:r>
              <a:rPr lang="en-US" sz="1800" spc="25" dirty="0">
                <a:latin typeface="Times New Roman"/>
                <a:cs typeface="Times New Roman"/>
              </a:rPr>
              <a:t>u</a:t>
            </a:r>
            <a:r>
              <a:rPr lang="en-US" sz="1800" dirty="0">
                <a:latin typeface="Times New Roman"/>
                <a:cs typeface="Times New Roman"/>
              </a:rPr>
              <a:t>s</a:t>
            </a:r>
            <a:r>
              <a:rPr lang="en-US" sz="1800" spc="19" dirty="0">
                <a:latin typeface="Times New Roman"/>
                <a:cs typeface="Times New Roman"/>
              </a:rPr>
              <a:t>u</a:t>
            </a:r>
            <a:r>
              <a:rPr lang="en-US" sz="1800" spc="9" dirty="0">
                <a:latin typeface="Times New Roman"/>
                <a:cs typeface="Times New Roman"/>
              </a:rPr>
              <a:t>a</a:t>
            </a:r>
            <a:r>
              <a:rPr lang="en-US" sz="1800" spc="-29" dirty="0">
                <a:latin typeface="Times New Roman"/>
                <a:cs typeface="Times New Roman"/>
              </a:rPr>
              <a:t>ll</a:t>
            </a:r>
            <a:r>
              <a:rPr lang="en-US" sz="1800" dirty="0">
                <a:latin typeface="Times New Roman"/>
                <a:cs typeface="Times New Roman"/>
              </a:rPr>
              <a:t>y</a:t>
            </a:r>
            <a:r>
              <a:rPr lang="en-US" sz="1800" spc="-54" dirty="0">
                <a:latin typeface="Times New Roman"/>
                <a:cs typeface="Times New Roman"/>
              </a:rPr>
              <a:t> </a:t>
            </a:r>
            <a:r>
              <a:rPr lang="en-US" sz="1800" spc="9" dirty="0">
                <a:latin typeface="Times New Roman"/>
                <a:cs typeface="Times New Roman"/>
              </a:rPr>
              <a:t>c</a:t>
            </a:r>
            <a:r>
              <a:rPr lang="en-US" sz="1800" spc="-25" dirty="0">
                <a:latin typeface="Times New Roman"/>
                <a:cs typeface="Times New Roman"/>
              </a:rPr>
              <a:t>o</a:t>
            </a:r>
            <a:r>
              <a:rPr lang="en-US" sz="1800" dirty="0">
                <a:latin typeface="Times New Roman"/>
                <a:cs typeface="Times New Roman"/>
              </a:rPr>
              <a:t>s</a:t>
            </a:r>
            <a:r>
              <a:rPr lang="en-US" sz="1800" spc="9" dirty="0">
                <a:latin typeface="Times New Roman"/>
                <a:cs typeface="Times New Roman"/>
              </a:rPr>
              <a:t>t</a:t>
            </a:r>
            <a:r>
              <a:rPr lang="en-US" sz="1800" dirty="0">
                <a:latin typeface="Times New Roman"/>
                <a:cs typeface="Times New Roman"/>
              </a:rPr>
              <a:t>s</a:t>
            </a:r>
            <a:r>
              <a:rPr lang="en-US" sz="1800" spc="-54" dirty="0">
                <a:latin typeface="Times New Roman"/>
                <a:cs typeface="Times New Roman"/>
              </a:rPr>
              <a:t> </a:t>
            </a:r>
            <a:r>
              <a:rPr lang="en-US" sz="1800" spc="25" dirty="0">
                <a:latin typeface="Times New Roman"/>
                <a:cs typeface="Times New Roman"/>
              </a:rPr>
              <a:t>n</a:t>
            </a:r>
            <a:r>
              <a:rPr lang="en-US" sz="1800" spc="-25" dirty="0">
                <a:latin typeface="Times New Roman"/>
                <a:cs typeface="Times New Roman"/>
              </a:rPr>
              <a:t>o</a:t>
            </a:r>
            <a:r>
              <a:rPr lang="en-US" sz="1800" spc="14" dirty="0">
                <a:latin typeface="Times New Roman"/>
                <a:cs typeface="Times New Roman"/>
              </a:rPr>
              <a:t>t</a:t>
            </a:r>
            <a:r>
              <a:rPr lang="en-US" sz="1800" spc="25" dirty="0">
                <a:latin typeface="Times New Roman"/>
                <a:cs typeface="Times New Roman"/>
              </a:rPr>
              <a:t>h</a:t>
            </a:r>
            <a:r>
              <a:rPr lang="en-US" sz="1800" spc="14" dirty="0">
                <a:latin typeface="Times New Roman"/>
                <a:cs typeface="Times New Roman"/>
              </a:rPr>
              <a:t>i</a:t>
            </a:r>
            <a:r>
              <a:rPr lang="en-US" sz="1800" spc="25" dirty="0">
                <a:latin typeface="Times New Roman"/>
                <a:cs typeface="Times New Roman"/>
              </a:rPr>
              <a:t>n</a:t>
            </a:r>
            <a:r>
              <a:rPr lang="en-US" sz="1800" spc="-25" dirty="0">
                <a:latin typeface="Times New Roman"/>
                <a:cs typeface="Times New Roman"/>
              </a:rPr>
              <a:t>g</a:t>
            </a:r>
            <a:r>
              <a:rPr lang="en-US" sz="1800" dirty="0">
                <a:latin typeface="Times New Roman"/>
                <a:cs typeface="Times New Roman"/>
              </a:rPr>
              <a:t>, </a:t>
            </a:r>
            <a:r>
              <a:rPr lang="en-US" sz="1800" spc="-25" dirty="0">
                <a:latin typeface="Times New Roman"/>
                <a:cs typeface="Times New Roman"/>
              </a:rPr>
              <a:t>o</a:t>
            </a:r>
            <a:r>
              <a:rPr lang="en-US" sz="1800" dirty="0">
                <a:latin typeface="Times New Roman"/>
                <a:cs typeface="Times New Roman"/>
              </a:rPr>
              <a:t>r </a:t>
            </a:r>
            <a:r>
              <a:rPr lang="en-US" sz="1800" spc="9" dirty="0">
                <a:latin typeface="Times New Roman"/>
                <a:cs typeface="Times New Roman"/>
              </a:rPr>
              <a:t>a</a:t>
            </a:r>
            <a:r>
              <a:rPr lang="en-US" sz="1800" dirty="0">
                <a:latin typeface="Times New Roman"/>
                <a:cs typeface="Times New Roman"/>
              </a:rPr>
              <a:t>t</a:t>
            </a:r>
            <a:r>
              <a:rPr lang="en-US" sz="1800" spc="-19" dirty="0">
                <a:latin typeface="Times New Roman"/>
                <a:cs typeface="Times New Roman"/>
              </a:rPr>
              <a:t> </a:t>
            </a:r>
            <a:r>
              <a:rPr lang="en-US" sz="1800" spc="14" dirty="0">
                <a:latin typeface="Times New Roman"/>
                <a:cs typeface="Times New Roman"/>
              </a:rPr>
              <a:t>t</a:t>
            </a:r>
            <a:r>
              <a:rPr lang="en-US" sz="1800" spc="25" dirty="0">
                <a:latin typeface="Times New Roman"/>
                <a:cs typeface="Times New Roman"/>
              </a:rPr>
              <a:t>h</a:t>
            </a:r>
            <a:r>
              <a:rPr lang="en-US" sz="1800" dirty="0">
                <a:latin typeface="Times New Roman"/>
                <a:cs typeface="Times New Roman"/>
              </a:rPr>
              <a:t>e</a:t>
            </a:r>
            <a:r>
              <a:rPr lang="en-US" sz="1800" spc="-64" dirty="0">
                <a:latin typeface="Times New Roman"/>
                <a:cs typeface="Times New Roman"/>
              </a:rPr>
              <a:t> </a:t>
            </a:r>
            <a:r>
              <a:rPr lang="en-US" sz="1800" dirty="0">
                <a:latin typeface="Times New Roman"/>
                <a:cs typeface="Times New Roman"/>
              </a:rPr>
              <a:t>m</a:t>
            </a:r>
            <a:r>
              <a:rPr lang="en-US" sz="1800" spc="-29" dirty="0">
                <a:latin typeface="Times New Roman"/>
                <a:cs typeface="Times New Roman"/>
              </a:rPr>
              <a:t>o</a:t>
            </a:r>
            <a:r>
              <a:rPr lang="en-US" sz="1800" dirty="0">
                <a:latin typeface="Times New Roman"/>
                <a:cs typeface="Times New Roman"/>
              </a:rPr>
              <a:t>s</a:t>
            </a:r>
            <a:r>
              <a:rPr lang="en-US" sz="1800" spc="9" dirty="0">
                <a:latin typeface="Times New Roman"/>
                <a:cs typeface="Times New Roman"/>
              </a:rPr>
              <a:t>t</a:t>
            </a:r>
            <a:r>
              <a:rPr lang="en-US" sz="1800" dirty="0">
                <a:latin typeface="Times New Roman"/>
                <a:cs typeface="Times New Roman"/>
              </a:rPr>
              <a:t>,</a:t>
            </a:r>
            <a:r>
              <a:rPr lang="en-US" sz="1800" spc="-19" dirty="0">
                <a:latin typeface="Times New Roman"/>
                <a:cs typeface="Times New Roman"/>
              </a:rPr>
              <a:t> </a:t>
            </a:r>
            <a:r>
              <a:rPr lang="en-US" sz="1800" spc="-25" dirty="0">
                <a:latin typeface="Times New Roman"/>
                <a:cs typeface="Times New Roman"/>
              </a:rPr>
              <a:t>v</a:t>
            </a:r>
            <a:r>
              <a:rPr lang="en-US" sz="1800" spc="-34" dirty="0">
                <a:latin typeface="Times New Roman"/>
                <a:cs typeface="Times New Roman"/>
              </a:rPr>
              <a:t>e</a:t>
            </a:r>
            <a:r>
              <a:rPr lang="en-US" sz="1800" spc="-14" dirty="0">
                <a:latin typeface="Times New Roman"/>
                <a:cs typeface="Times New Roman"/>
              </a:rPr>
              <a:t>r</a:t>
            </a:r>
            <a:r>
              <a:rPr lang="en-US" sz="1800" dirty="0">
                <a:latin typeface="Times New Roman"/>
                <a:cs typeface="Times New Roman"/>
              </a:rPr>
              <a:t>y</a:t>
            </a:r>
            <a:r>
              <a:rPr lang="en-US" sz="1800" spc="-34" dirty="0">
                <a:latin typeface="Times New Roman"/>
                <a:cs typeface="Times New Roman"/>
              </a:rPr>
              <a:t> </a:t>
            </a:r>
            <a:r>
              <a:rPr lang="en-US" sz="1800" spc="-29" dirty="0">
                <a:latin typeface="Times New Roman"/>
                <a:cs typeface="Times New Roman"/>
              </a:rPr>
              <a:t>l</a:t>
            </a:r>
            <a:r>
              <a:rPr lang="en-US" sz="1800" spc="14" dirty="0">
                <a:latin typeface="Times New Roman"/>
                <a:cs typeface="Times New Roman"/>
              </a:rPr>
              <a:t>itt</a:t>
            </a:r>
            <a:r>
              <a:rPr lang="en-US" sz="1800" spc="-29" dirty="0">
                <a:latin typeface="Times New Roman"/>
                <a:cs typeface="Times New Roman"/>
              </a:rPr>
              <a:t>l</a:t>
            </a:r>
            <a:r>
              <a:rPr lang="en-US" sz="1800" dirty="0">
                <a:latin typeface="Times New Roman"/>
                <a:cs typeface="Times New Roman"/>
              </a:rPr>
              <a:t>e</a:t>
            </a:r>
          </a:p>
          <a:p>
            <a:pPr marR="57398">
              <a:lnSpc>
                <a:spcPct val="95825"/>
              </a:lnSpc>
              <a:spcBef>
                <a:spcPts val="821"/>
              </a:spcBef>
              <a:buFont typeface="Wingdings" panose="05000000000000000000" pitchFamily="2" charset="2"/>
              <a:buChar char="v"/>
            </a:pPr>
            <a:r>
              <a:rPr lang="en-US" sz="1800" b="1" dirty="0" smtClean="0">
                <a:latin typeface="Times New Roman"/>
                <a:cs typeface="Times New Roman"/>
              </a:rPr>
              <a:t>I</a:t>
            </a:r>
            <a:r>
              <a:rPr lang="en-US" sz="1800" b="1" spc="-19" dirty="0" smtClean="0">
                <a:latin typeface="Times New Roman"/>
                <a:cs typeface="Times New Roman"/>
              </a:rPr>
              <a:t>t</a:t>
            </a:r>
            <a:r>
              <a:rPr lang="en-US" sz="1800" b="1" spc="14" dirty="0" smtClean="0">
                <a:latin typeface="Times New Roman"/>
                <a:cs typeface="Times New Roman"/>
              </a:rPr>
              <a:t>'</a:t>
            </a:r>
            <a:r>
              <a:rPr lang="en-US" sz="1800" b="1" dirty="0" smtClean="0">
                <a:latin typeface="Times New Roman"/>
                <a:cs typeface="Times New Roman"/>
              </a:rPr>
              <a:t>s</a:t>
            </a:r>
            <a:r>
              <a:rPr lang="en-US" sz="1800" b="1" spc="-29" dirty="0" smtClean="0">
                <a:latin typeface="Times New Roman"/>
                <a:cs typeface="Times New Roman"/>
              </a:rPr>
              <a:t> </a:t>
            </a:r>
            <a:r>
              <a:rPr lang="en-US" sz="1800" b="1" dirty="0">
                <a:latin typeface="Times New Roman"/>
                <a:cs typeface="Times New Roman"/>
              </a:rPr>
              <a:t>s</a:t>
            </a:r>
            <a:r>
              <a:rPr lang="en-US" sz="1800" b="1" spc="9" dirty="0">
                <a:latin typeface="Times New Roman"/>
                <a:cs typeface="Times New Roman"/>
              </a:rPr>
              <a:t>i</a:t>
            </a:r>
            <a:r>
              <a:rPr lang="en-US" sz="1800" b="1" spc="-84" dirty="0">
                <a:latin typeface="Times New Roman"/>
                <a:cs typeface="Times New Roman"/>
              </a:rPr>
              <a:t>m</a:t>
            </a:r>
            <a:r>
              <a:rPr lang="en-US" sz="1800" b="1" spc="-9" dirty="0">
                <a:latin typeface="Times New Roman"/>
                <a:cs typeface="Times New Roman"/>
              </a:rPr>
              <a:t>p</a:t>
            </a:r>
            <a:r>
              <a:rPr lang="en-US" sz="1800" b="1" spc="14" dirty="0">
                <a:latin typeface="Times New Roman"/>
                <a:cs typeface="Times New Roman"/>
              </a:rPr>
              <a:t>l</a:t>
            </a:r>
            <a:r>
              <a:rPr lang="en-US" sz="1800" b="1" dirty="0">
                <a:latin typeface="Times New Roman"/>
                <a:cs typeface="Times New Roman"/>
              </a:rPr>
              <a:t>e</a:t>
            </a:r>
            <a:r>
              <a:rPr lang="en-US" sz="1800" b="1" spc="-9" dirty="0">
                <a:latin typeface="Times New Roman"/>
                <a:cs typeface="Times New Roman"/>
              </a:rPr>
              <a:t> </a:t>
            </a:r>
            <a:r>
              <a:rPr lang="en-US" sz="1800" dirty="0">
                <a:latin typeface="Times New Roman"/>
                <a:cs typeface="Times New Roman"/>
              </a:rPr>
              <a:t>- E</a:t>
            </a:r>
            <a:r>
              <a:rPr lang="en-US" sz="1800" spc="14" dirty="0">
                <a:latin typeface="Times New Roman"/>
                <a:cs typeface="Times New Roman"/>
              </a:rPr>
              <a:t>a</a:t>
            </a:r>
            <a:r>
              <a:rPr lang="en-US" sz="1800" dirty="0">
                <a:latin typeface="Times New Roman"/>
                <a:cs typeface="Times New Roman"/>
              </a:rPr>
              <a:t>sy</a:t>
            </a:r>
            <a:r>
              <a:rPr lang="en-US" sz="1800" spc="-14" dirty="0">
                <a:latin typeface="Times New Roman"/>
                <a:cs typeface="Times New Roman"/>
              </a:rPr>
              <a:t> </a:t>
            </a:r>
            <a:r>
              <a:rPr lang="en-US" sz="1800" spc="14" dirty="0">
                <a:latin typeface="Times New Roman"/>
                <a:cs typeface="Times New Roman"/>
              </a:rPr>
              <a:t>t</a:t>
            </a:r>
            <a:r>
              <a:rPr lang="en-US" sz="1800" dirty="0">
                <a:latin typeface="Times New Roman"/>
                <a:cs typeface="Times New Roman"/>
              </a:rPr>
              <a:t>o</a:t>
            </a:r>
            <a:r>
              <a:rPr lang="en-US" sz="1800" spc="-54" dirty="0">
                <a:latin typeface="Times New Roman"/>
                <a:cs typeface="Times New Roman"/>
              </a:rPr>
              <a:t> </a:t>
            </a:r>
            <a:r>
              <a:rPr lang="en-US" sz="1800" spc="25" dirty="0">
                <a:latin typeface="Times New Roman"/>
                <a:cs typeface="Times New Roman"/>
              </a:rPr>
              <a:t>u</a:t>
            </a:r>
            <a:r>
              <a:rPr lang="en-US" sz="1800" dirty="0">
                <a:latin typeface="Times New Roman"/>
                <a:cs typeface="Times New Roman"/>
              </a:rPr>
              <a:t>s</a:t>
            </a:r>
            <a:r>
              <a:rPr lang="en-US" sz="1800" spc="-39" dirty="0">
                <a:latin typeface="Times New Roman"/>
                <a:cs typeface="Times New Roman"/>
              </a:rPr>
              <a:t>e</a:t>
            </a:r>
            <a:r>
              <a:rPr lang="en-US" sz="1800" dirty="0">
                <a:latin typeface="Times New Roman"/>
                <a:cs typeface="Times New Roman"/>
              </a:rPr>
              <a:t>,</a:t>
            </a:r>
            <a:r>
              <a:rPr lang="en-US" sz="1800" spc="-19" dirty="0">
                <a:latin typeface="Times New Roman"/>
                <a:cs typeface="Times New Roman"/>
              </a:rPr>
              <a:t> </a:t>
            </a:r>
            <a:r>
              <a:rPr lang="en-US" sz="1800" spc="9" dirty="0">
                <a:latin typeface="Times New Roman"/>
                <a:cs typeface="Times New Roman"/>
              </a:rPr>
              <a:t>a</a:t>
            </a:r>
            <a:r>
              <a:rPr lang="en-US" sz="1800" spc="-14" dirty="0">
                <a:latin typeface="Times New Roman"/>
                <a:cs typeface="Times New Roman"/>
              </a:rPr>
              <a:t>f</a:t>
            </a:r>
            <a:r>
              <a:rPr lang="en-US" sz="1800" spc="14" dirty="0">
                <a:latin typeface="Times New Roman"/>
                <a:cs typeface="Times New Roman"/>
              </a:rPr>
              <a:t>t</a:t>
            </a:r>
            <a:r>
              <a:rPr lang="en-US" sz="1800" spc="-34" dirty="0">
                <a:latin typeface="Times New Roman"/>
                <a:cs typeface="Times New Roman"/>
              </a:rPr>
              <a:t>e</a:t>
            </a:r>
            <a:r>
              <a:rPr lang="en-US" sz="1800" dirty="0">
                <a:latin typeface="Times New Roman"/>
                <a:cs typeface="Times New Roman"/>
              </a:rPr>
              <a:t>r </a:t>
            </a:r>
            <a:r>
              <a:rPr lang="en-US" sz="1800" spc="14" dirty="0">
                <a:latin typeface="Times New Roman"/>
                <a:cs typeface="Times New Roman"/>
              </a:rPr>
              <a:t>i</a:t>
            </a:r>
            <a:r>
              <a:rPr lang="en-US" sz="1800" spc="25" dirty="0">
                <a:latin typeface="Times New Roman"/>
                <a:cs typeface="Times New Roman"/>
              </a:rPr>
              <a:t>n</a:t>
            </a:r>
            <a:r>
              <a:rPr lang="en-US" sz="1800" spc="14" dirty="0">
                <a:latin typeface="Times New Roman"/>
                <a:cs typeface="Times New Roman"/>
              </a:rPr>
              <a:t>iti</a:t>
            </a:r>
            <a:r>
              <a:rPr lang="en-US" sz="1800" spc="9" dirty="0">
                <a:latin typeface="Times New Roman"/>
                <a:cs typeface="Times New Roman"/>
              </a:rPr>
              <a:t>a</a:t>
            </a:r>
            <a:r>
              <a:rPr lang="en-US" sz="1800" dirty="0">
                <a:latin typeface="Times New Roman"/>
                <a:cs typeface="Times New Roman"/>
              </a:rPr>
              <a:t>l</a:t>
            </a:r>
            <a:r>
              <a:rPr lang="en-US" sz="1800" spc="-159" dirty="0">
                <a:latin typeface="Times New Roman"/>
                <a:cs typeface="Times New Roman"/>
              </a:rPr>
              <a:t> </a:t>
            </a:r>
            <a:r>
              <a:rPr lang="en-US" sz="1800" dirty="0">
                <a:latin typeface="Times New Roman"/>
                <a:cs typeface="Times New Roman"/>
              </a:rPr>
              <a:t>s</a:t>
            </a:r>
            <a:r>
              <a:rPr lang="en-US" sz="1800" spc="-39" dirty="0">
                <a:latin typeface="Times New Roman"/>
                <a:cs typeface="Times New Roman"/>
              </a:rPr>
              <a:t>e</a:t>
            </a:r>
            <a:r>
              <a:rPr lang="en-US" sz="1800" spc="19" dirty="0">
                <a:latin typeface="Times New Roman"/>
                <a:cs typeface="Times New Roman"/>
              </a:rPr>
              <a:t>t</a:t>
            </a:r>
            <a:r>
              <a:rPr lang="en-US" sz="1800" spc="-14" dirty="0">
                <a:latin typeface="Times New Roman"/>
                <a:cs typeface="Times New Roman"/>
              </a:rPr>
              <a:t>-</a:t>
            </a:r>
            <a:r>
              <a:rPr lang="en-US" sz="1800" spc="25" dirty="0">
                <a:latin typeface="Times New Roman"/>
                <a:cs typeface="Times New Roman"/>
              </a:rPr>
              <a:t>up</a:t>
            </a:r>
            <a:endParaRPr lang="en-US" sz="1800" dirty="0">
              <a:latin typeface="Times New Roman"/>
              <a:cs typeface="Times New Roman"/>
            </a:endParaRPr>
          </a:p>
          <a:p>
            <a:pPr marL="298450" marR="310033" indent="-285750">
              <a:lnSpc>
                <a:spcPct val="100137"/>
              </a:lnSpc>
              <a:spcBef>
                <a:spcPts val="931"/>
              </a:spcBef>
              <a:buFont typeface="Wingdings" panose="05000000000000000000" pitchFamily="2" charset="2"/>
              <a:buChar char="v"/>
              <a:tabLst>
                <a:tab pos="546100" algn="l"/>
              </a:tabLst>
            </a:pPr>
            <a:r>
              <a:rPr lang="en-US" sz="1800" b="1" dirty="0" smtClean="0">
                <a:latin typeface="Times New Roman"/>
                <a:cs typeface="Times New Roman"/>
              </a:rPr>
              <a:t>I</a:t>
            </a:r>
            <a:r>
              <a:rPr lang="en-US" sz="1800" b="1" spc="-19" dirty="0" smtClean="0">
                <a:latin typeface="Times New Roman"/>
                <a:cs typeface="Times New Roman"/>
              </a:rPr>
              <a:t>t</a:t>
            </a:r>
            <a:r>
              <a:rPr lang="en-US" sz="1800" b="1" spc="14" dirty="0" smtClean="0">
                <a:latin typeface="Times New Roman"/>
                <a:cs typeface="Times New Roman"/>
              </a:rPr>
              <a:t>'</a:t>
            </a:r>
            <a:r>
              <a:rPr lang="en-US" sz="1800" b="1" dirty="0" smtClean="0">
                <a:latin typeface="Times New Roman"/>
                <a:cs typeface="Times New Roman"/>
              </a:rPr>
              <a:t>s</a:t>
            </a:r>
            <a:r>
              <a:rPr lang="en-US" sz="1800" b="1" spc="-34" dirty="0" smtClean="0">
                <a:latin typeface="Times New Roman"/>
                <a:cs typeface="Times New Roman"/>
              </a:rPr>
              <a:t> </a:t>
            </a:r>
            <a:r>
              <a:rPr lang="en-US" sz="1800" b="1" spc="9" dirty="0">
                <a:latin typeface="Times New Roman"/>
                <a:cs typeface="Times New Roman"/>
              </a:rPr>
              <a:t>e</a:t>
            </a:r>
            <a:r>
              <a:rPr lang="en-US" sz="1800" b="1" spc="29" dirty="0">
                <a:latin typeface="Times New Roman"/>
                <a:cs typeface="Times New Roman"/>
              </a:rPr>
              <a:t>ff</a:t>
            </a:r>
            <a:r>
              <a:rPr lang="en-US" sz="1800" b="1" spc="14" dirty="0">
                <a:latin typeface="Times New Roman"/>
                <a:cs typeface="Times New Roman"/>
              </a:rPr>
              <a:t>i</a:t>
            </a:r>
            <a:r>
              <a:rPr lang="en-US" sz="1800" b="1" spc="9" dirty="0">
                <a:latin typeface="Times New Roman"/>
                <a:cs typeface="Times New Roman"/>
              </a:rPr>
              <a:t>c</a:t>
            </a:r>
            <a:r>
              <a:rPr lang="en-US" sz="1800" b="1" spc="14" dirty="0">
                <a:latin typeface="Times New Roman"/>
                <a:cs typeface="Times New Roman"/>
              </a:rPr>
              <a:t>i</a:t>
            </a:r>
            <a:r>
              <a:rPr lang="en-US" sz="1800" b="1" spc="9" dirty="0">
                <a:latin typeface="Times New Roman"/>
                <a:cs typeface="Times New Roman"/>
              </a:rPr>
              <a:t>e</a:t>
            </a:r>
            <a:r>
              <a:rPr lang="en-US" sz="1800" b="1" spc="-9" dirty="0">
                <a:latin typeface="Times New Roman"/>
                <a:cs typeface="Times New Roman"/>
              </a:rPr>
              <a:t>n</a:t>
            </a:r>
            <a:r>
              <a:rPr lang="en-US" sz="1800" b="1" dirty="0">
                <a:latin typeface="Times New Roman"/>
                <a:cs typeface="Times New Roman"/>
              </a:rPr>
              <a:t>t</a:t>
            </a:r>
            <a:r>
              <a:rPr lang="en-US" sz="1800" b="1" spc="-159" dirty="0">
                <a:latin typeface="Times New Roman"/>
                <a:cs typeface="Times New Roman"/>
              </a:rPr>
              <a:t> </a:t>
            </a:r>
            <a:r>
              <a:rPr lang="en-US" sz="1800" dirty="0">
                <a:latin typeface="Times New Roman"/>
                <a:cs typeface="Times New Roman"/>
              </a:rPr>
              <a:t>- </a:t>
            </a:r>
            <a:r>
              <a:rPr lang="en-US" sz="1800" spc="-9" dirty="0">
                <a:latin typeface="Times New Roman"/>
                <a:cs typeface="Times New Roman"/>
              </a:rPr>
              <a:t>S</a:t>
            </a:r>
            <a:r>
              <a:rPr lang="en-US" sz="1800" spc="-34" dirty="0">
                <a:latin typeface="Times New Roman"/>
                <a:cs typeface="Times New Roman"/>
              </a:rPr>
              <a:t>e</a:t>
            </a:r>
            <a:r>
              <a:rPr lang="en-US" sz="1800" spc="25" dirty="0">
                <a:latin typeface="Times New Roman"/>
                <a:cs typeface="Times New Roman"/>
              </a:rPr>
              <a:t>nd</a:t>
            </a:r>
            <a:r>
              <a:rPr lang="en-US" sz="1800" spc="14" dirty="0">
                <a:latin typeface="Times New Roman"/>
                <a:cs typeface="Times New Roman"/>
              </a:rPr>
              <a:t>i</a:t>
            </a:r>
            <a:r>
              <a:rPr lang="en-US" sz="1800" spc="25" dirty="0">
                <a:latin typeface="Times New Roman"/>
                <a:cs typeface="Times New Roman"/>
              </a:rPr>
              <a:t>n</a:t>
            </a:r>
            <a:r>
              <a:rPr lang="en-US" sz="1800" dirty="0">
                <a:latin typeface="Times New Roman"/>
                <a:cs typeface="Times New Roman"/>
              </a:rPr>
              <a:t>g</a:t>
            </a:r>
            <a:r>
              <a:rPr lang="en-US" sz="1800" spc="-100" dirty="0">
                <a:latin typeface="Times New Roman"/>
                <a:cs typeface="Times New Roman"/>
              </a:rPr>
              <a:t> </a:t>
            </a:r>
            <a:r>
              <a:rPr lang="en-US" sz="1800" spc="14" dirty="0">
                <a:latin typeface="Times New Roman"/>
                <a:cs typeface="Times New Roman"/>
              </a:rPr>
              <a:t>t</a:t>
            </a:r>
            <a:r>
              <a:rPr lang="en-US" sz="1800" dirty="0">
                <a:latin typeface="Times New Roman"/>
                <a:cs typeface="Times New Roman"/>
              </a:rPr>
              <a:t>o</a:t>
            </a:r>
            <a:r>
              <a:rPr lang="en-US" sz="1800" spc="-9" dirty="0">
                <a:latin typeface="Times New Roman"/>
                <a:cs typeface="Times New Roman"/>
              </a:rPr>
              <a:t> </a:t>
            </a:r>
            <a:r>
              <a:rPr lang="en-US" sz="1800" dirty="0">
                <a:latin typeface="Times New Roman"/>
                <a:cs typeface="Times New Roman"/>
              </a:rPr>
              <a:t>a</a:t>
            </a:r>
            <a:r>
              <a:rPr lang="en-US" sz="1800" spc="-19" dirty="0">
                <a:latin typeface="Times New Roman"/>
                <a:cs typeface="Times New Roman"/>
              </a:rPr>
              <a:t> </a:t>
            </a:r>
            <a:r>
              <a:rPr lang="en-US" sz="1800" spc="-25" dirty="0">
                <a:latin typeface="Times New Roman"/>
                <a:cs typeface="Times New Roman"/>
              </a:rPr>
              <a:t>g</a:t>
            </a:r>
            <a:r>
              <a:rPr lang="en-US" sz="1800" spc="-14" dirty="0">
                <a:latin typeface="Times New Roman"/>
                <a:cs typeface="Times New Roman"/>
              </a:rPr>
              <a:t>r</a:t>
            </a:r>
            <a:r>
              <a:rPr lang="en-US" sz="1800" spc="-25" dirty="0">
                <a:latin typeface="Times New Roman"/>
                <a:cs typeface="Times New Roman"/>
              </a:rPr>
              <a:t>o</a:t>
            </a:r>
            <a:r>
              <a:rPr lang="en-US" sz="1800" spc="25" dirty="0">
                <a:latin typeface="Times New Roman"/>
                <a:cs typeface="Times New Roman"/>
              </a:rPr>
              <a:t>u</a:t>
            </a:r>
            <a:r>
              <a:rPr lang="en-US" sz="1800" dirty="0">
                <a:latin typeface="Times New Roman"/>
                <a:cs typeface="Times New Roman"/>
              </a:rPr>
              <a:t>p</a:t>
            </a:r>
            <a:r>
              <a:rPr lang="en-US" sz="1800" spc="-9" dirty="0">
                <a:latin typeface="Times New Roman"/>
                <a:cs typeface="Times New Roman"/>
              </a:rPr>
              <a:t> </a:t>
            </a:r>
            <a:r>
              <a:rPr lang="en-US" sz="1800" spc="9" dirty="0">
                <a:latin typeface="Times New Roman"/>
                <a:cs typeface="Times New Roman"/>
              </a:rPr>
              <a:t>ca</a:t>
            </a:r>
            <a:r>
              <a:rPr lang="en-US" sz="1800" dirty="0">
                <a:latin typeface="Times New Roman"/>
                <a:cs typeface="Times New Roman"/>
              </a:rPr>
              <a:t>n</a:t>
            </a:r>
            <a:r>
              <a:rPr lang="en-US" sz="1800" spc="-9" dirty="0">
                <a:latin typeface="Times New Roman"/>
                <a:cs typeface="Times New Roman"/>
              </a:rPr>
              <a:t> </a:t>
            </a:r>
            <a:r>
              <a:rPr lang="en-US" sz="1800" spc="25" dirty="0">
                <a:latin typeface="Times New Roman"/>
                <a:cs typeface="Times New Roman"/>
              </a:rPr>
              <a:t>b</a:t>
            </a:r>
            <a:r>
              <a:rPr lang="en-US" sz="1800" dirty="0">
                <a:latin typeface="Times New Roman"/>
                <a:cs typeface="Times New Roman"/>
              </a:rPr>
              <a:t>e</a:t>
            </a:r>
            <a:r>
              <a:rPr lang="en-US" sz="1800" spc="-144" dirty="0">
                <a:latin typeface="Times New Roman"/>
                <a:cs typeface="Times New Roman"/>
              </a:rPr>
              <a:t> </a:t>
            </a:r>
            <a:r>
              <a:rPr lang="en-US" sz="1800" spc="25" dirty="0">
                <a:latin typeface="Times New Roman"/>
                <a:cs typeface="Times New Roman"/>
              </a:rPr>
              <a:t>d</a:t>
            </a:r>
            <a:r>
              <a:rPr lang="en-US" sz="1800" spc="-25" dirty="0">
                <a:latin typeface="Times New Roman"/>
                <a:cs typeface="Times New Roman"/>
              </a:rPr>
              <a:t>o</a:t>
            </a:r>
            <a:r>
              <a:rPr lang="en-US" sz="1800" spc="25" dirty="0">
                <a:latin typeface="Times New Roman"/>
                <a:cs typeface="Times New Roman"/>
              </a:rPr>
              <a:t>n</a:t>
            </a:r>
            <a:r>
              <a:rPr lang="en-US" sz="1800" dirty="0">
                <a:latin typeface="Times New Roman"/>
                <a:cs typeface="Times New Roman"/>
              </a:rPr>
              <a:t>e </a:t>
            </a:r>
            <a:r>
              <a:rPr lang="en-US" sz="1800" spc="14" dirty="0">
                <a:latin typeface="Times New Roman"/>
                <a:cs typeface="Times New Roman"/>
              </a:rPr>
              <a:t>i</a:t>
            </a:r>
            <a:r>
              <a:rPr lang="en-US" sz="1800" dirty="0">
                <a:latin typeface="Times New Roman"/>
                <a:cs typeface="Times New Roman"/>
              </a:rPr>
              <a:t>n</a:t>
            </a:r>
            <a:r>
              <a:rPr lang="en-US" sz="1800" spc="-54" dirty="0">
                <a:latin typeface="Times New Roman"/>
                <a:cs typeface="Times New Roman"/>
              </a:rPr>
              <a:t> </a:t>
            </a:r>
            <a:r>
              <a:rPr lang="en-US" sz="1800" spc="-25" dirty="0">
                <a:latin typeface="Times New Roman"/>
                <a:cs typeface="Times New Roman"/>
              </a:rPr>
              <a:t>o</a:t>
            </a:r>
            <a:r>
              <a:rPr lang="en-US" sz="1800" spc="25" dirty="0">
                <a:latin typeface="Times New Roman"/>
                <a:cs typeface="Times New Roman"/>
              </a:rPr>
              <a:t>n</a:t>
            </a:r>
            <a:r>
              <a:rPr lang="en-US" sz="1800" dirty="0">
                <a:latin typeface="Times New Roman"/>
                <a:cs typeface="Times New Roman"/>
              </a:rPr>
              <a:t>e</a:t>
            </a:r>
            <a:r>
              <a:rPr lang="en-US" sz="1800" spc="-109" dirty="0">
                <a:latin typeface="Times New Roman"/>
                <a:cs typeface="Times New Roman"/>
              </a:rPr>
              <a:t> </a:t>
            </a:r>
            <a:r>
              <a:rPr lang="en-US" sz="1800" dirty="0">
                <a:latin typeface="Times New Roman"/>
                <a:cs typeface="Times New Roman"/>
              </a:rPr>
              <a:t>s</a:t>
            </a:r>
            <a:r>
              <a:rPr lang="en-US" sz="1800" spc="9" dirty="0">
                <a:latin typeface="Times New Roman"/>
                <a:cs typeface="Times New Roman"/>
              </a:rPr>
              <a:t>t</a:t>
            </a:r>
            <a:r>
              <a:rPr lang="en-US" sz="1800" spc="-34" dirty="0">
                <a:latin typeface="Times New Roman"/>
                <a:cs typeface="Times New Roman"/>
              </a:rPr>
              <a:t>e</a:t>
            </a:r>
            <a:r>
              <a:rPr lang="en-US" sz="1800" dirty="0">
                <a:latin typeface="Times New Roman"/>
                <a:cs typeface="Times New Roman"/>
              </a:rPr>
              <a:t>p</a:t>
            </a:r>
          </a:p>
          <a:p>
            <a:pPr marL="298450" marR="367921" indent="-285750">
              <a:lnSpc>
                <a:spcPct val="100041"/>
              </a:lnSpc>
              <a:spcBef>
                <a:spcPts val="821"/>
              </a:spcBef>
              <a:buFont typeface="Wingdings" panose="05000000000000000000" pitchFamily="2" charset="2"/>
              <a:buChar char="v"/>
              <a:tabLst>
                <a:tab pos="546100" algn="l"/>
              </a:tabLst>
            </a:pPr>
            <a:r>
              <a:rPr lang="en-US" sz="1800" b="1" dirty="0" smtClean="0">
                <a:latin typeface="Times New Roman"/>
                <a:cs typeface="Times New Roman"/>
              </a:rPr>
              <a:t>I</a:t>
            </a:r>
            <a:r>
              <a:rPr lang="en-US" sz="1800" b="1" spc="-19" dirty="0" smtClean="0">
                <a:latin typeface="Times New Roman"/>
                <a:cs typeface="Times New Roman"/>
              </a:rPr>
              <a:t>t</a:t>
            </a:r>
            <a:r>
              <a:rPr lang="en-US" sz="1800" b="1" spc="14" dirty="0" smtClean="0">
                <a:latin typeface="Times New Roman"/>
                <a:cs typeface="Times New Roman"/>
              </a:rPr>
              <a:t>'</a:t>
            </a:r>
            <a:r>
              <a:rPr lang="en-US" sz="1800" b="1" dirty="0" smtClean="0">
                <a:latin typeface="Times New Roman"/>
                <a:cs typeface="Times New Roman"/>
              </a:rPr>
              <a:t>s</a:t>
            </a:r>
            <a:r>
              <a:rPr lang="en-US" sz="1800" b="1" spc="-34" dirty="0" smtClean="0">
                <a:latin typeface="Times New Roman"/>
                <a:cs typeface="Times New Roman"/>
              </a:rPr>
              <a:t> </a:t>
            </a:r>
            <a:r>
              <a:rPr lang="en-US" sz="1800" b="1" spc="-25" dirty="0">
                <a:latin typeface="Times New Roman"/>
                <a:cs typeface="Times New Roman"/>
              </a:rPr>
              <a:t>v</a:t>
            </a:r>
            <a:r>
              <a:rPr lang="en-US" sz="1800" b="1" spc="9" dirty="0">
                <a:latin typeface="Times New Roman"/>
                <a:cs typeface="Times New Roman"/>
              </a:rPr>
              <a:t>er</a:t>
            </a:r>
            <a:r>
              <a:rPr lang="en-US" sz="1800" b="1" dirty="0">
                <a:latin typeface="Times New Roman"/>
                <a:cs typeface="Times New Roman"/>
              </a:rPr>
              <a:t>s</a:t>
            </a:r>
            <a:r>
              <a:rPr lang="en-US" sz="1800" b="1" spc="19" dirty="0">
                <a:latin typeface="Times New Roman"/>
                <a:cs typeface="Times New Roman"/>
              </a:rPr>
              <a:t>a</a:t>
            </a:r>
            <a:r>
              <a:rPr lang="en-US" sz="1800" b="1" spc="-14" dirty="0">
                <a:latin typeface="Times New Roman"/>
                <a:cs typeface="Times New Roman"/>
              </a:rPr>
              <a:t>t</a:t>
            </a:r>
            <a:r>
              <a:rPr lang="en-US" sz="1800" b="1" spc="14" dirty="0">
                <a:latin typeface="Times New Roman"/>
                <a:cs typeface="Times New Roman"/>
              </a:rPr>
              <a:t>il</a:t>
            </a:r>
            <a:r>
              <a:rPr lang="en-US" sz="1800" b="1" dirty="0">
                <a:latin typeface="Times New Roman"/>
                <a:cs typeface="Times New Roman"/>
              </a:rPr>
              <a:t>e</a:t>
            </a:r>
            <a:r>
              <a:rPr lang="en-US" sz="1800" b="1" spc="-39" dirty="0">
                <a:latin typeface="Times New Roman"/>
                <a:cs typeface="Times New Roman"/>
              </a:rPr>
              <a:t> </a:t>
            </a:r>
            <a:r>
              <a:rPr lang="en-US" sz="1800" dirty="0">
                <a:latin typeface="Times New Roman"/>
                <a:cs typeface="Times New Roman"/>
              </a:rPr>
              <a:t>- </a:t>
            </a:r>
            <a:r>
              <a:rPr lang="en-US" sz="1800" spc="-9" dirty="0">
                <a:latin typeface="Times New Roman"/>
                <a:cs typeface="Times New Roman"/>
              </a:rPr>
              <a:t>P</a:t>
            </a:r>
            <a:r>
              <a:rPr lang="en-US" sz="1800" spc="14" dirty="0">
                <a:latin typeface="Times New Roman"/>
                <a:cs typeface="Times New Roman"/>
              </a:rPr>
              <a:t>i</a:t>
            </a:r>
            <a:r>
              <a:rPr lang="en-US" sz="1800" spc="9" dirty="0">
                <a:latin typeface="Times New Roman"/>
                <a:cs typeface="Times New Roman"/>
              </a:rPr>
              <a:t>c</a:t>
            </a:r>
            <a:r>
              <a:rPr lang="en-US" sz="1800" spc="14" dirty="0">
                <a:latin typeface="Times New Roman"/>
                <a:cs typeface="Times New Roman"/>
              </a:rPr>
              <a:t>t</a:t>
            </a:r>
            <a:r>
              <a:rPr lang="en-US" sz="1800" spc="25" dirty="0">
                <a:latin typeface="Times New Roman"/>
                <a:cs typeface="Times New Roman"/>
              </a:rPr>
              <a:t>u</a:t>
            </a:r>
            <a:r>
              <a:rPr lang="en-US" sz="1800" spc="-14" dirty="0">
                <a:latin typeface="Times New Roman"/>
                <a:cs typeface="Times New Roman"/>
              </a:rPr>
              <a:t>r</a:t>
            </a:r>
            <a:r>
              <a:rPr lang="en-US" sz="1800" spc="-34" dirty="0">
                <a:latin typeface="Times New Roman"/>
                <a:cs typeface="Times New Roman"/>
              </a:rPr>
              <a:t>e</a:t>
            </a:r>
            <a:r>
              <a:rPr lang="en-US" sz="1800" dirty="0">
                <a:latin typeface="Times New Roman"/>
                <a:cs typeface="Times New Roman"/>
              </a:rPr>
              <a:t>s,</a:t>
            </a:r>
            <a:r>
              <a:rPr lang="en-US" sz="1800" spc="-75" dirty="0">
                <a:latin typeface="Times New Roman"/>
                <a:cs typeface="Times New Roman"/>
              </a:rPr>
              <a:t> </a:t>
            </a:r>
            <a:r>
              <a:rPr lang="en-US" sz="1800" spc="25" dirty="0">
                <a:latin typeface="Times New Roman"/>
                <a:cs typeface="Times New Roman"/>
              </a:rPr>
              <a:t>p</a:t>
            </a:r>
            <a:r>
              <a:rPr lang="en-US" sz="1800" spc="-25" dirty="0">
                <a:latin typeface="Times New Roman"/>
                <a:cs typeface="Times New Roman"/>
              </a:rPr>
              <a:t>o</a:t>
            </a:r>
            <a:r>
              <a:rPr lang="en-US" sz="1800" spc="-64" dirty="0">
                <a:latin typeface="Times New Roman"/>
                <a:cs typeface="Times New Roman"/>
              </a:rPr>
              <a:t>w</a:t>
            </a:r>
            <a:r>
              <a:rPr lang="en-US" sz="1800" spc="-34" dirty="0">
                <a:latin typeface="Times New Roman"/>
                <a:cs typeface="Times New Roman"/>
              </a:rPr>
              <a:t>e</a:t>
            </a:r>
            <a:r>
              <a:rPr lang="en-US" sz="1800" dirty="0">
                <a:latin typeface="Times New Roman"/>
                <a:cs typeface="Times New Roman"/>
              </a:rPr>
              <a:t>r</a:t>
            </a:r>
            <a:r>
              <a:rPr lang="en-US" sz="1800" spc="44" dirty="0">
                <a:latin typeface="Times New Roman"/>
                <a:cs typeface="Times New Roman"/>
              </a:rPr>
              <a:t> </a:t>
            </a:r>
            <a:r>
              <a:rPr lang="en-US" sz="1800" spc="25" dirty="0">
                <a:latin typeface="Times New Roman"/>
                <a:cs typeface="Times New Roman"/>
              </a:rPr>
              <a:t>p</a:t>
            </a:r>
            <a:r>
              <a:rPr lang="en-US" sz="1800" spc="-25" dirty="0">
                <a:latin typeface="Times New Roman"/>
                <a:cs typeface="Times New Roman"/>
              </a:rPr>
              <a:t>o</a:t>
            </a:r>
            <a:r>
              <a:rPr lang="en-US" sz="1800" spc="14" dirty="0">
                <a:latin typeface="Times New Roman"/>
                <a:cs typeface="Times New Roman"/>
              </a:rPr>
              <a:t>i</a:t>
            </a:r>
            <a:r>
              <a:rPr lang="en-US" sz="1800" spc="25" dirty="0">
                <a:latin typeface="Times New Roman"/>
                <a:cs typeface="Times New Roman"/>
              </a:rPr>
              <a:t>n</a:t>
            </a:r>
            <a:r>
              <a:rPr lang="en-US" sz="1800" spc="14" dirty="0">
                <a:latin typeface="Times New Roman"/>
                <a:cs typeface="Times New Roman"/>
              </a:rPr>
              <a:t>t</a:t>
            </a:r>
            <a:r>
              <a:rPr lang="en-US" sz="1800" dirty="0">
                <a:latin typeface="Times New Roman"/>
                <a:cs typeface="Times New Roman"/>
              </a:rPr>
              <a:t>s</a:t>
            </a:r>
            <a:r>
              <a:rPr lang="en-US" sz="1800" spc="-84" dirty="0">
                <a:latin typeface="Times New Roman"/>
                <a:cs typeface="Times New Roman"/>
              </a:rPr>
              <a:t> </a:t>
            </a:r>
            <a:r>
              <a:rPr lang="en-US" sz="1800" spc="-25" dirty="0">
                <a:latin typeface="Times New Roman"/>
                <a:cs typeface="Times New Roman"/>
              </a:rPr>
              <a:t>o</a:t>
            </a:r>
            <a:r>
              <a:rPr lang="en-US" sz="1800" dirty="0">
                <a:latin typeface="Times New Roman"/>
                <a:cs typeface="Times New Roman"/>
              </a:rPr>
              <a:t>r</a:t>
            </a:r>
            <a:r>
              <a:rPr lang="en-US" sz="1800" spc="-64" dirty="0">
                <a:latin typeface="Times New Roman"/>
                <a:cs typeface="Times New Roman"/>
              </a:rPr>
              <a:t> </a:t>
            </a:r>
            <a:r>
              <a:rPr lang="en-US" sz="1800" spc="-25" dirty="0">
                <a:latin typeface="Times New Roman"/>
                <a:cs typeface="Times New Roman"/>
              </a:rPr>
              <a:t>o</a:t>
            </a:r>
            <a:r>
              <a:rPr lang="en-US" sz="1800" spc="14" dirty="0">
                <a:latin typeface="Times New Roman"/>
                <a:cs typeface="Times New Roman"/>
              </a:rPr>
              <a:t>t</a:t>
            </a:r>
            <a:r>
              <a:rPr lang="en-US" sz="1800" spc="25" dirty="0">
                <a:latin typeface="Times New Roman"/>
                <a:cs typeface="Times New Roman"/>
              </a:rPr>
              <a:t>h</a:t>
            </a:r>
            <a:r>
              <a:rPr lang="en-US" sz="1800" spc="-34" dirty="0">
                <a:latin typeface="Times New Roman"/>
                <a:cs typeface="Times New Roman"/>
              </a:rPr>
              <a:t>e</a:t>
            </a:r>
            <a:r>
              <a:rPr lang="en-US" sz="1800" dirty="0">
                <a:latin typeface="Times New Roman"/>
                <a:cs typeface="Times New Roman"/>
              </a:rPr>
              <a:t>r </a:t>
            </a:r>
            <a:r>
              <a:rPr lang="en-US" sz="1800" spc="-14" dirty="0">
                <a:latin typeface="Times New Roman"/>
                <a:cs typeface="Times New Roman"/>
              </a:rPr>
              <a:t>f</a:t>
            </a:r>
            <a:r>
              <a:rPr lang="en-US" sz="1800" spc="14" dirty="0">
                <a:latin typeface="Times New Roman"/>
                <a:cs typeface="Times New Roman"/>
              </a:rPr>
              <a:t>i</a:t>
            </a:r>
            <a:r>
              <a:rPr lang="en-US" sz="1800" spc="-29" dirty="0">
                <a:latin typeface="Times New Roman"/>
                <a:cs typeface="Times New Roman"/>
              </a:rPr>
              <a:t>l</a:t>
            </a:r>
            <a:r>
              <a:rPr lang="en-US" sz="1800" spc="-34" dirty="0">
                <a:latin typeface="Times New Roman"/>
                <a:cs typeface="Times New Roman"/>
              </a:rPr>
              <a:t>e</a:t>
            </a:r>
            <a:r>
              <a:rPr lang="en-US" sz="1800" dirty="0">
                <a:latin typeface="Times New Roman"/>
                <a:cs typeface="Times New Roman"/>
              </a:rPr>
              <a:t>s</a:t>
            </a:r>
            <a:r>
              <a:rPr lang="en-US" sz="1800" spc="54" dirty="0">
                <a:latin typeface="Times New Roman"/>
                <a:cs typeface="Times New Roman"/>
              </a:rPr>
              <a:t> </a:t>
            </a:r>
            <a:r>
              <a:rPr lang="en-US" sz="1800" spc="9" dirty="0">
                <a:latin typeface="Times New Roman"/>
                <a:cs typeface="Times New Roman"/>
              </a:rPr>
              <a:t>ca</a:t>
            </a:r>
            <a:r>
              <a:rPr lang="en-US" sz="1800" dirty="0">
                <a:latin typeface="Times New Roman"/>
                <a:cs typeface="Times New Roman"/>
              </a:rPr>
              <a:t>n</a:t>
            </a:r>
            <a:r>
              <a:rPr lang="en-US" sz="1800" spc="-54" dirty="0">
                <a:latin typeface="Times New Roman"/>
                <a:cs typeface="Times New Roman"/>
              </a:rPr>
              <a:t> </a:t>
            </a:r>
            <a:r>
              <a:rPr lang="en-US" sz="1800" spc="25" dirty="0">
                <a:latin typeface="Times New Roman"/>
                <a:cs typeface="Times New Roman"/>
              </a:rPr>
              <a:t>b</a:t>
            </a:r>
            <a:r>
              <a:rPr lang="en-US" sz="1800" dirty="0">
                <a:latin typeface="Times New Roman"/>
                <a:cs typeface="Times New Roman"/>
              </a:rPr>
              <a:t>e</a:t>
            </a:r>
            <a:r>
              <a:rPr lang="en-US" sz="1800" spc="-19" dirty="0">
                <a:latin typeface="Times New Roman"/>
                <a:cs typeface="Times New Roman"/>
              </a:rPr>
              <a:t> </a:t>
            </a:r>
            <a:r>
              <a:rPr lang="en-US" sz="1800" dirty="0">
                <a:latin typeface="Times New Roman"/>
                <a:cs typeface="Times New Roman"/>
              </a:rPr>
              <a:t>s</a:t>
            </a:r>
            <a:r>
              <a:rPr lang="en-US" sz="1800" spc="-39" dirty="0">
                <a:latin typeface="Times New Roman"/>
                <a:cs typeface="Times New Roman"/>
              </a:rPr>
              <a:t>e</a:t>
            </a:r>
            <a:r>
              <a:rPr lang="en-US" sz="1800" spc="25" dirty="0">
                <a:latin typeface="Times New Roman"/>
                <a:cs typeface="Times New Roman"/>
              </a:rPr>
              <a:t>n</a:t>
            </a:r>
            <a:r>
              <a:rPr lang="en-US" sz="1800" dirty="0">
                <a:latin typeface="Times New Roman"/>
                <a:cs typeface="Times New Roman"/>
              </a:rPr>
              <a:t>t</a:t>
            </a:r>
            <a:r>
              <a:rPr lang="en-US" sz="1800" spc="-84" dirty="0">
                <a:latin typeface="Times New Roman"/>
                <a:cs typeface="Times New Roman"/>
              </a:rPr>
              <a:t> </a:t>
            </a:r>
            <a:r>
              <a:rPr lang="en-US" sz="1800" spc="14" dirty="0">
                <a:latin typeface="Times New Roman"/>
                <a:cs typeface="Times New Roman"/>
              </a:rPr>
              <a:t>t</a:t>
            </a:r>
            <a:r>
              <a:rPr lang="en-US" sz="1800" spc="-25" dirty="0">
                <a:latin typeface="Times New Roman"/>
                <a:cs typeface="Times New Roman"/>
              </a:rPr>
              <a:t>o</a:t>
            </a:r>
            <a:r>
              <a:rPr lang="en-US" sz="1800" dirty="0">
                <a:latin typeface="Times New Roman"/>
                <a:cs typeface="Times New Roman"/>
              </a:rPr>
              <a:t>o</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308034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E-mail</a:t>
            </a:r>
            <a:endParaRPr lang="en-US" b="1" dirty="0"/>
          </a:p>
        </p:txBody>
      </p:sp>
      <p:sp>
        <p:nvSpPr>
          <p:cNvPr id="3" name="Content Placeholder 2"/>
          <p:cNvSpPr>
            <a:spLocks noGrp="1"/>
          </p:cNvSpPr>
          <p:nvPr>
            <p:ph idx="1"/>
          </p:nvPr>
        </p:nvSpPr>
        <p:spPr/>
        <p:txBody>
          <a:bodyPr>
            <a:normAutofit fontScale="85000" lnSpcReduction="10000"/>
          </a:bodyPr>
          <a:lstStyle/>
          <a:p>
            <a:pPr marL="12700" marR="47540">
              <a:lnSpc>
                <a:spcPts val="2935"/>
              </a:lnSpc>
              <a:spcBef>
                <a:spcPts val="146"/>
              </a:spcBef>
            </a:pPr>
            <a:r>
              <a:rPr lang="en-US" spc="-19" dirty="0">
                <a:latin typeface="Times New Roman"/>
                <a:cs typeface="Times New Roman"/>
              </a:rPr>
              <a:t>E</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a:t>
            </a:r>
            <a:r>
              <a:rPr lang="en-US" dirty="0">
                <a:latin typeface="Times New Roman"/>
                <a:cs typeface="Times New Roman"/>
              </a:rPr>
              <a:t>l</a:t>
            </a:r>
            <a:r>
              <a:rPr lang="en-US" spc="185"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18" dirty="0">
                <a:latin typeface="Times New Roman"/>
                <a:cs typeface="Times New Roman"/>
              </a:rPr>
              <a:t> </a:t>
            </a:r>
            <a:r>
              <a:rPr lang="en-US" dirty="0">
                <a:latin typeface="Times New Roman"/>
                <a:cs typeface="Times New Roman"/>
              </a:rPr>
              <a:t>b</a:t>
            </a:r>
            <a:r>
              <a:rPr lang="en-US" spc="9" dirty="0">
                <a:latin typeface="Times New Roman"/>
                <a:cs typeface="Times New Roman"/>
              </a:rPr>
              <a:t>ec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e</a:t>
            </a:r>
            <a:r>
              <a:rPr lang="en-US" spc="150" dirty="0">
                <a:latin typeface="Times New Roman"/>
                <a:cs typeface="Times New Roman"/>
              </a:rPr>
              <a:t> </a:t>
            </a:r>
            <a:r>
              <a:rPr lang="en-US" dirty="0">
                <a:latin typeface="Times New Roman"/>
                <a:cs typeface="Times New Roman"/>
              </a:rPr>
              <a:t>t</a:t>
            </a:r>
            <a:r>
              <a:rPr lang="en-US" spc="-59" dirty="0">
                <a:latin typeface="Times New Roman"/>
                <a:cs typeface="Times New Roman"/>
              </a:rPr>
              <a:t>i</a:t>
            </a:r>
            <a:r>
              <a:rPr lang="en-US" spc="-100" dirty="0">
                <a:latin typeface="Times New Roman"/>
                <a:cs typeface="Times New Roman"/>
              </a:rPr>
              <a:t>m</a:t>
            </a:r>
            <a:r>
              <a:rPr lang="en-US" dirty="0">
                <a:latin typeface="Times New Roman"/>
                <a:cs typeface="Times New Roman"/>
              </a:rPr>
              <a:t>e</a:t>
            </a:r>
            <a:r>
              <a:rPr lang="en-US" spc="183" dirty="0">
                <a:latin typeface="Times New Roman"/>
                <a:cs typeface="Times New Roman"/>
              </a:rPr>
              <a:t> </a:t>
            </a:r>
            <a:r>
              <a:rPr lang="en-US" spc="9" dirty="0">
                <a:latin typeface="Times New Roman"/>
                <a:cs typeface="Times New Roman"/>
              </a:rPr>
              <a:t>c</a:t>
            </a:r>
            <a:r>
              <a:rPr lang="en-US" dirty="0">
                <a:latin typeface="Times New Roman"/>
                <a:cs typeface="Times New Roman"/>
              </a:rPr>
              <a:t>o</a:t>
            </a:r>
            <a:r>
              <a:rPr lang="en-US" spc="-44" dirty="0">
                <a:latin typeface="Times New Roman"/>
                <a:cs typeface="Times New Roman"/>
              </a:rPr>
              <a:t>n</a:t>
            </a:r>
            <a:r>
              <a:rPr lang="en-US" spc="14" dirty="0">
                <a:latin typeface="Times New Roman"/>
                <a:cs typeface="Times New Roman"/>
              </a:rPr>
              <a:t>s</a:t>
            </a:r>
            <a:r>
              <a:rPr lang="en-US" spc="-44" dirty="0">
                <a:latin typeface="Times New Roman"/>
                <a:cs typeface="Times New Roman"/>
              </a:rPr>
              <a:t>u</a:t>
            </a:r>
            <a:r>
              <a:rPr lang="en-US" spc="-100" dirty="0">
                <a:latin typeface="Times New Roman"/>
                <a:cs typeface="Times New Roman"/>
              </a:rPr>
              <a:t>m</a:t>
            </a:r>
            <a:r>
              <a:rPr lang="en-US" dirty="0">
                <a:latin typeface="Times New Roman"/>
                <a:cs typeface="Times New Roman"/>
              </a:rPr>
              <a:t>ing</a:t>
            </a:r>
            <a:r>
              <a:rPr lang="en-US" spc="345" dirty="0">
                <a:latin typeface="Times New Roman"/>
                <a:cs typeface="Times New Roman"/>
              </a:rPr>
              <a:t> </a:t>
            </a:r>
            <a:r>
              <a:rPr lang="en-US" spc="-64" dirty="0">
                <a:latin typeface="Times New Roman"/>
                <a:cs typeface="Times New Roman"/>
              </a:rPr>
              <a:t>f</a:t>
            </a:r>
            <a:r>
              <a:rPr lang="en-US" dirty="0">
                <a:latin typeface="Times New Roman"/>
                <a:cs typeface="Times New Roman"/>
              </a:rPr>
              <a:t>or</a:t>
            </a:r>
            <a:r>
              <a:rPr lang="en-US" spc="146" dirty="0">
                <a:latin typeface="Times New Roman"/>
                <a:cs typeface="Times New Roman"/>
              </a:rPr>
              <a:t> </a:t>
            </a:r>
            <a:r>
              <a:rPr lang="en-US" spc="9" dirty="0" smtClean="0">
                <a:latin typeface="Times New Roman"/>
                <a:cs typeface="Times New Roman"/>
              </a:rPr>
              <a:t>a</a:t>
            </a:r>
            <a:r>
              <a:rPr lang="en-US" spc="-44" dirty="0" smtClean="0">
                <a:latin typeface="Times New Roman"/>
                <a:cs typeface="Times New Roman"/>
              </a:rPr>
              <a:t>n</a:t>
            </a:r>
            <a:r>
              <a:rPr lang="en-US" spc="14" dirty="0" smtClean="0">
                <a:latin typeface="Times New Roman"/>
                <a:cs typeface="Times New Roman"/>
              </a:rPr>
              <a:t>s</a:t>
            </a:r>
            <a:r>
              <a:rPr lang="en-US" dirty="0" smtClean="0">
                <a:latin typeface="Times New Roman"/>
                <a:cs typeface="Times New Roman"/>
              </a:rPr>
              <a:t>w</a:t>
            </a:r>
            <a:r>
              <a:rPr lang="en-US" spc="14" dirty="0" smtClean="0">
                <a:latin typeface="Times New Roman"/>
                <a:cs typeface="Times New Roman"/>
              </a:rPr>
              <a:t>e</a:t>
            </a:r>
            <a:r>
              <a:rPr lang="en-US" spc="-14" dirty="0" smtClean="0">
                <a:latin typeface="Times New Roman"/>
                <a:cs typeface="Times New Roman"/>
              </a:rPr>
              <a:t>r</a:t>
            </a:r>
            <a:r>
              <a:rPr lang="en-US" spc="-54" dirty="0" smtClean="0">
                <a:latin typeface="Times New Roman"/>
                <a:cs typeface="Times New Roman"/>
              </a:rPr>
              <a:t>i</a:t>
            </a:r>
            <a:r>
              <a:rPr lang="en-US" spc="-44" dirty="0" smtClean="0">
                <a:latin typeface="Times New Roman"/>
                <a:cs typeface="Times New Roman"/>
              </a:rPr>
              <a:t>n</a:t>
            </a:r>
            <a:r>
              <a:rPr lang="en-US" dirty="0" smtClean="0">
                <a:latin typeface="Times New Roman"/>
                <a:cs typeface="Times New Roman"/>
              </a:rPr>
              <a:t>g </a:t>
            </a:r>
            <a:r>
              <a:rPr lang="en-US" spc="9" dirty="0" smtClean="0">
                <a:latin typeface="Times New Roman"/>
                <a:cs typeface="Times New Roman"/>
              </a:rPr>
              <a:t>c</a:t>
            </a:r>
            <a:r>
              <a:rPr lang="en-US" dirty="0" smtClean="0">
                <a:latin typeface="Times New Roman"/>
                <a:cs typeface="Times New Roman"/>
              </a:rPr>
              <a:t>o</a:t>
            </a:r>
            <a:r>
              <a:rPr lang="en-US" spc="-100" dirty="0" smtClean="0">
                <a:latin typeface="Times New Roman"/>
                <a:cs typeface="Times New Roman"/>
              </a:rPr>
              <a:t>m</a:t>
            </a:r>
            <a:r>
              <a:rPr lang="en-US" dirty="0" smtClean="0">
                <a:latin typeface="Times New Roman"/>
                <a:cs typeface="Times New Roman"/>
              </a:rPr>
              <a:t>p</a:t>
            </a:r>
            <a:r>
              <a:rPr lang="en-US" spc="-54" dirty="0" smtClean="0">
                <a:latin typeface="Times New Roman"/>
                <a:cs typeface="Times New Roman"/>
              </a:rPr>
              <a:t>li</a:t>
            </a:r>
            <a:r>
              <a:rPr lang="en-US" spc="9" dirty="0" smtClean="0">
                <a:latin typeface="Times New Roman"/>
                <a:cs typeface="Times New Roman"/>
              </a:rPr>
              <a:t>ca</a:t>
            </a:r>
            <a:r>
              <a:rPr lang="en-US" dirty="0" smtClean="0">
                <a:latin typeface="Times New Roman"/>
                <a:cs typeface="Times New Roman"/>
              </a:rPr>
              <a:t>ted</a:t>
            </a:r>
            <a:r>
              <a:rPr lang="en-US" spc="314" dirty="0" smtClean="0">
                <a:latin typeface="Times New Roman"/>
                <a:cs typeface="Times New Roman"/>
              </a:rPr>
              <a:t> </a:t>
            </a:r>
            <a:r>
              <a:rPr lang="en-US" dirty="0">
                <a:latin typeface="Times New Roman"/>
                <a:cs typeface="Times New Roman"/>
              </a:rPr>
              <a:t>q</a:t>
            </a:r>
            <a:r>
              <a:rPr lang="en-US" spc="-44" dirty="0">
                <a:latin typeface="Times New Roman"/>
                <a:cs typeface="Times New Roman"/>
              </a:rPr>
              <a:t>u</a:t>
            </a:r>
            <a:r>
              <a:rPr lang="en-US" spc="9" dirty="0">
                <a:latin typeface="Times New Roman"/>
                <a:cs typeface="Times New Roman"/>
              </a:rPr>
              <a:t>e</a:t>
            </a:r>
            <a:r>
              <a:rPr lang="en-US" spc="14" dirty="0">
                <a:latin typeface="Times New Roman"/>
                <a:cs typeface="Times New Roman"/>
              </a:rPr>
              <a:t>s</a:t>
            </a:r>
            <a:r>
              <a:rPr lang="en-US" dirty="0">
                <a:latin typeface="Times New Roman"/>
                <a:cs typeface="Times New Roman"/>
              </a:rPr>
              <a:t>t</a:t>
            </a:r>
            <a:r>
              <a:rPr lang="en-US" spc="-59" dirty="0">
                <a:latin typeface="Times New Roman"/>
                <a:cs typeface="Times New Roman"/>
              </a:rPr>
              <a:t>i</a:t>
            </a:r>
            <a:r>
              <a:rPr lang="en-US" dirty="0">
                <a:latin typeface="Times New Roman"/>
                <a:cs typeface="Times New Roman"/>
              </a:rPr>
              <a:t>o</a:t>
            </a:r>
            <a:r>
              <a:rPr lang="en-US" spc="-44" dirty="0">
                <a:latin typeface="Times New Roman"/>
                <a:cs typeface="Times New Roman"/>
              </a:rPr>
              <a:t>n</a:t>
            </a:r>
            <a:r>
              <a:rPr lang="en-US" dirty="0">
                <a:latin typeface="Times New Roman"/>
                <a:cs typeface="Times New Roman"/>
              </a:rPr>
              <a:t>s</a:t>
            </a:r>
            <a:r>
              <a:rPr lang="en-US" spc="198"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119" dirty="0">
                <a:latin typeface="Times New Roman"/>
                <a:cs typeface="Times New Roman"/>
              </a:rPr>
              <a:t> </a:t>
            </a:r>
            <a:r>
              <a:rPr lang="en-US" spc="-100" dirty="0">
                <a:latin typeface="Times New Roman"/>
                <a:cs typeface="Times New Roman"/>
              </a:rPr>
              <a:t>m</a:t>
            </a:r>
            <a:r>
              <a:rPr lang="en-US" spc="-54" dirty="0">
                <a:latin typeface="Times New Roman"/>
                <a:cs typeface="Times New Roman"/>
              </a:rPr>
              <a:t>i</a:t>
            </a:r>
            <a:r>
              <a:rPr lang="en-US" spc="14" dirty="0">
                <a:latin typeface="Times New Roman"/>
                <a:cs typeface="Times New Roman"/>
              </a:rPr>
              <a:t>s</a:t>
            </a:r>
            <a:r>
              <a:rPr lang="en-US" spc="-44" dirty="0">
                <a:latin typeface="Times New Roman"/>
                <a:cs typeface="Times New Roman"/>
              </a:rPr>
              <a:t>un</a:t>
            </a:r>
            <a:r>
              <a:rPr lang="en-US" dirty="0">
                <a:latin typeface="Times New Roman"/>
                <a:cs typeface="Times New Roman"/>
              </a:rPr>
              <a:t>d</a:t>
            </a:r>
            <a:r>
              <a:rPr lang="en-US" spc="9" dirty="0">
                <a:latin typeface="Times New Roman"/>
                <a:cs typeface="Times New Roman"/>
              </a:rPr>
              <a:t>e</a:t>
            </a:r>
            <a:r>
              <a:rPr lang="en-US" spc="-14" dirty="0">
                <a:latin typeface="Times New Roman"/>
                <a:cs typeface="Times New Roman"/>
              </a:rPr>
              <a:t>r</a:t>
            </a:r>
            <a:r>
              <a:rPr lang="en-US" spc="14" dirty="0">
                <a:latin typeface="Times New Roman"/>
                <a:cs typeface="Times New Roman"/>
              </a:rPr>
              <a:t>s</a:t>
            </a:r>
            <a:r>
              <a:rPr lang="en-US" dirty="0">
                <a:latin typeface="Times New Roman"/>
                <a:cs typeface="Times New Roman"/>
              </a:rPr>
              <a:t>ta</a:t>
            </a:r>
            <a:r>
              <a:rPr lang="en-US" spc="-39" dirty="0">
                <a:latin typeface="Times New Roman"/>
                <a:cs typeface="Times New Roman"/>
              </a:rPr>
              <a:t>n</a:t>
            </a:r>
            <a:r>
              <a:rPr lang="en-US" spc="44" dirty="0">
                <a:latin typeface="Times New Roman"/>
                <a:cs typeface="Times New Roman"/>
              </a:rPr>
              <a:t>d</a:t>
            </a:r>
            <a:r>
              <a:rPr lang="en-US" dirty="0">
                <a:latin typeface="Times New Roman"/>
                <a:cs typeface="Times New Roman"/>
              </a:rPr>
              <a:t>in</a:t>
            </a:r>
            <a:r>
              <a:rPr lang="en-US" spc="-54" dirty="0">
                <a:latin typeface="Times New Roman"/>
                <a:cs typeface="Times New Roman"/>
              </a:rPr>
              <a:t>g</a:t>
            </a:r>
            <a:r>
              <a:rPr lang="en-US" dirty="0">
                <a:latin typeface="Times New Roman"/>
                <a:cs typeface="Times New Roman"/>
              </a:rPr>
              <a:t>s</a:t>
            </a:r>
            <a:r>
              <a:rPr lang="en-US" spc="486"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28" dirty="0">
                <a:latin typeface="Times New Roman"/>
                <a:cs typeface="Times New Roman"/>
              </a:rPr>
              <a:t> </a:t>
            </a:r>
            <a:r>
              <a:rPr lang="en-US" spc="10" dirty="0">
                <a:latin typeface="Times New Roman"/>
                <a:cs typeface="Times New Roman"/>
              </a:rPr>
              <a:t>a</a:t>
            </a:r>
            <a:r>
              <a:rPr lang="en-US" spc="-15" dirty="0">
                <a:latin typeface="Times New Roman"/>
                <a:cs typeface="Times New Roman"/>
              </a:rPr>
              <a:t>r</a:t>
            </a:r>
            <a:r>
              <a:rPr lang="en-US" spc="-55" dirty="0">
                <a:latin typeface="Times New Roman"/>
                <a:cs typeface="Times New Roman"/>
              </a:rPr>
              <a:t>i</a:t>
            </a:r>
            <a:r>
              <a:rPr lang="en-US" spc="15" dirty="0">
                <a:latin typeface="Times New Roman"/>
                <a:cs typeface="Times New Roman"/>
              </a:rPr>
              <a:t>s</a:t>
            </a:r>
            <a:r>
              <a:rPr lang="en-US" dirty="0">
                <a:latin typeface="Times New Roman"/>
                <a:cs typeface="Times New Roman"/>
              </a:rPr>
              <a:t>e </a:t>
            </a:r>
            <a:r>
              <a:rPr lang="en-US" dirty="0" smtClean="0">
                <a:latin typeface="Times New Roman"/>
                <a:cs typeface="Times New Roman"/>
              </a:rPr>
              <a:t>b</a:t>
            </a:r>
            <a:r>
              <a:rPr lang="en-US" spc="9" dirty="0" smtClean="0">
                <a:latin typeface="Times New Roman"/>
                <a:cs typeface="Times New Roman"/>
              </a:rPr>
              <a:t>eca</a:t>
            </a:r>
            <a:r>
              <a:rPr lang="en-US" spc="-44" dirty="0" smtClean="0">
                <a:latin typeface="Times New Roman"/>
                <a:cs typeface="Times New Roman"/>
              </a:rPr>
              <a:t>u</a:t>
            </a:r>
            <a:r>
              <a:rPr lang="en-US" spc="14" dirty="0" smtClean="0">
                <a:latin typeface="Times New Roman"/>
                <a:cs typeface="Times New Roman"/>
              </a:rPr>
              <a:t>s</a:t>
            </a:r>
            <a:r>
              <a:rPr lang="en-US" dirty="0" smtClean="0">
                <a:latin typeface="Times New Roman"/>
                <a:cs typeface="Times New Roman"/>
              </a:rPr>
              <a:t>e</a:t>
            </a:r>
            <a:r>
              <a:rPr lang="en-US" spc="76" dirty="0" smtClean="0">
                <a:latin typeface="Times New Roman"/>
                <a:cs typeface="Times New Roman"/>
              </a:rPr>
              <a:t> </a:t>
            </a:r>
            <a:r>
              <a:rPr lang="en-US" spc="9" dirty="0">
                <a:latin typeface="Times New Roman"/>
                <a:cs typeface="Times New Roman"/>
              </a:rPr>
              <a:t>c</a:t>
            </a:r>
            <a:r>
              <a:rPr lang="en-US" spc="-44" dirty="0">
                <a:latin typeface="Times New Roman"/>
                <a:cs typeface="Times New Roman"/>
              </a:rPr>
              <a:t>u</a:t>
            </a:r>
            <a:r>
              <a:rPr lang="en-US" spc="-54" dirty="0">
                <a:latin typeface="Times New Roman"/>
                <a:cs typeface="Times New Roman"/>
              </a:rPr>
              <a:t>l</a:t>
            </a:r>
            <a:r>
              <a:rPr lang="en-US" dirty="0">
                <a:latin typeface="Times New Roman"/>
                <a:cs typeface="Times New Roman"/>
              </a:rPr>
              <a:t>t</a:t>
            </a:r>
            <a:r>
              <a:rPr lang="en-US" spc="-54" dirty="0">
                <a:latin typeface="Times New Roman"/>
                <a:cs typeface="Times New Roman"/>
              </a:rPr>
              <a:t>u</a:t>
            </a:r>
            <a:r>
              <a:rPr lang="en-US" spc="-14" dirty="0">
                <a:latin typeface="Times New Roman"/>
                <a:cs typeface="Times New Roman"/>
              </a:rPr>
              <a:t>r</a:t>
            </a:r>
            <a:r>
              <a:rPr lang="en-US" spc="9" dirty="0">
                <a:latin typeface="Times New Roman"/>
                <a:cs typeface="Times New Roman"/>
              </a:rPr>
              <a:t>a</a:t>
            </a:r>
            <a:r>
              <a:rPr lang="en-US" dirty="0">
                <a:latin typeface="Times New Roman"/>
                <a:cs typeface="Times New Roman"/>
              </a:rPr>
              <a:t>l</a:t>
            </a:r>
            <a:r>
              <a:rPr lang="en-US" spc="203" dirty="0">
                <a:latin typeface="Times New Roman"/>
                <a:cs typeface="Times New Roman"/>
              </a:rPr>
              <a:t> </a:t>
            </a:r>
            <a:r>
              <a:rPr lang="en-US" dirty="0">
                <a:latin typeface="Times New Roman"/>
                <a:cs typeface="Times New Roman"/>
              </a:rPr>
              <a:t>d</a:t>
            </a:r>
            <a:r>
              <a:rPr lang="en-US" spc="-54" dirty="0">
                <a:latin typeface="Times New Roman"/>
                <a:cs typeface="Times New Roman"/>
              </a:rPr>
              <a:t>i</a:t>
            </a:r>
            <a:r>
              <a:rPr lang="en-US" spc="-109" dirty="0">
                <a:latin typeface="Times New Roman"/>
                <a:cs typeface="Times New Roman"/>
              </a:rPr>
              <a:t>f</a:t>
            </a:r>
            <a:r>
              <a:rPr lang="en-US" spc="-64" dirty="0">
                <a:latin typeface="Times New Roman"/>
                <a:cs typeface="Times New Roman"/>
              </a:rPr>
              <a:t>f</a:t>
            </a:r>
            <a:r>
              <a:rPr lang="en-US" spc="9" dirty="0">
                <a:latin typeface="Times New Roman"/>
                <a:cs typeface="Times New Roman"/>
              </a:rPr>
              <a:t>e</a:t>
            </a:r>
            <a:r>
              <a:rPr lang="en-US" spc="-14" dirty="0">
                <a:latin typeface="Times New Roman"/>
                <a:cs typeface="Times New Roman"/>
              </a:rPr>
              <a:t>r</a:t>
            </a:r>
            <a:r>
              <a:rPr lang="en-US" spc="9" dirty="0">
                <a:latin typeface="Times New Roman"/>
                <a:cs typeface="Times New Roman"/>
              </a:rPr>
              <a:t>e</a:t>
            </a:r>
            <a:r>
              <a:rPr lang="en-US" spc="-44" dirty="0">
                <a:latin typeface="Times New Roman"/>
                <a:cs typeface="Times New Roman"/>
              </a:rPr>
              <a:t>n</a:t>
            </a:r>
            <a:r>
              <a:rPr lang="en-US" spc="9" dirty="0">
                <a:latin typeface="Times New Roman"/>
                <a:cs typeface="Times New Roman"/>
              </a:rPr>
              <a:t>ce</a:t>
            </a:r>
            <a:r>
              <a:rPr lang="en-US" dirty="0">
                <a:latin typeface="Times New Roman"/>
                <a:cs typeface="Times New Roman"/>
              </a:rPr>
              <a:t>s</a:t>
            </a:r>
            <a:r>
              <a:rPr lang="en-US" spc="361" dirty="0">
                <a:latin typeface="Times New Roman"/>
                <a:cs typeface="Times New Roman"/>
              </a:rPr>
              <a:t> </a:t>
            </a:r>
            <a:r>
              <a:rPr lang="en-US" spc="-54" dirty="0">
                <a:latin typeface="Times New Roman"/>
                <a:cs typeface="Times New Roman"/>
              </a:rPr>
              <a:t>i</a:t>
            </a:r>
            <a:r>
              <a:rPr lang="en-US" dirty="0">
                <a:latin typeface="Times New Roman"/>
                <a:cs typeface="Times New Roman"/>
              </a:rPr>
              <a:t>n</a:t>
            </a:r>
            <a:r>
              <a:rPr lang="en-US" spc="51"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68" dirty="0">
                <a:latin typeface="Times New Roman"/>
                <a:cs typeface="Times New Roman"/>
              </a:rPr>
              <a:t> </a:t>
            </a:r>
            <a:r>
              <a:rPr lang="en-US" spc="-54" dirty="0">
                <a:latin typeface="Times New Roman"/>
                <a:cs typeface="Times New Roman"/>
              </a:rPr>
              <a:t>i</a:t>
            </a:r>
            <a:r>
              <a:rPr lang="en-US" spc="-44" dirty="0">
                <a:latin typeface="Times New Roman"/>
                <a:cs typeface="Times New Roman"/>
              </a:rPr>
              <a:t>n</a:t>
            </a:r>
            <a:r>
              <a:rPr lang="en-US" dirty="0">
                <a:latin typeface="Times New Roman"/>
                <a:cs typeface="Times New Roman"/>
              </a:rPr>
              <a:t>te</a:t>
            </a:r>
            <a:r>
              <a:rPr lang="en-US" spc="-9" dirty="0">
                <a:latin typeface="Times New Roman"/>
                <a:cs typeface="Times New Roman"/>
              </a:rPr>
              <a:t>r</a:t>
            </a:r>
            <a:r>
              <a:rPr lang="en-US" dirty="0">
                <a:latin typeface="Times New Roman"/>
                <a:cs typeface="Times New Roman"/>
              </a:rPr>
              <a:t>p</a:t>
            </a:r>
            <a:r>
              <a:rPr lang="en-US" spc="-14" dirty="0">
                <a:latin typeface="Times New Roman"/>
                <a:cs typeface="Times New Roman"/>
              </a:rPr>
              <a:t>r</a:t>
            </a:r>
            <a:r>
              <a:rPr lang="en-US" spc="9" dirty="0">
                <a:latin typeface="Times New Roman"/>
                <a:cs typeface="Times New Roman"/>
              </a:rPr>
              <a:t>e</a:t>
            </a:r>
            <a:r>
              <a:rPr lang="en-US" dirty="0">
                <a:latin typeface="Times New Roman"/>
                <a:cs typeface="Times New Roman"/>
              </a:rPr>
              <a:t>tat</a:t>
            </a:r>
            <a:r>
              <a:rPr lang="en-US" spc="-54" dirty="0">
                <a:latin typeface="Times New Roman"/>
                <a:cs typeface="Times New Roman"/>
              </a:rPr>
              <a:t>i</a:t>
            </a:r>
            <a:r>
              <a:rPr lang="en-US" dirty="0">
                <a:latin typeface="Times New Roman"/>
                <a:cs typeface="Times New Roman"/>
              </a:rPr>
              <a:t>on</a:t>
            </a:r>
            <a:r>
              <a:rPr lang="en-US" spc="322" dirty="0">
                <a:latin typeface="Times New Roman"/>
                <a:cs typeface="Times New Roman"/>
              </a:rPr>
              <a:t> </a:t>
            </a:r>
            <a:r>
              <a:rPr lang="en-US" dirty="0">
                <a:latin typeface="Times New Roman"/>
                <a:cs typeface="Times New Roman"/>
              </a:rPr>
              <a:t>of </a:t>
            </a:r>
            <a:r>
              <a:rPr lang="en-US" spc="9" dirty="0" smtClean="0">
                <a:latin typeface="Times New Roman"/>
                <a:cs typeface="Times New Roman"/>
              </a:rPr>
              <a:t>ce</a:t>
            </a:r>
            <a:r>
              <a:rPr lang="en-US" spc="-14" dirty="0" smtClean="0">
                <a:latin typeface="Times New Roman"/>
                <a:cs typeface="Times New Roman"/>
              </a:rPr>
              <a:t>r</a:t>
            </a:r>
            <a:r>
              <a:rPr lang="en-US" dirty="0" smtClean="0">
                <a:latin typeface="Times New Roman"/>
                <a:cs typeface="Times New Roman"/>
              </a:rPr>
              <a:t>ta</a:t>
            </a:r>
            <a:r>
              <a:rPr lang="en-US" spc="-50" dirty="0" smtClean="0">
                <a:latin typeface="Times New Roman"/>
                <a:cs typeface="Times New Roman"/>
              </a:rPr>
              <a:t>i</a:t>
            </a:r>
            <a:r>
              <a:rPr lang="en-US" dirty="0" smtClean="0">
                <a:latin typeface="Times New Roman"/>
                <a:cs typeface="Times New Roman"/>
              </a:rPr>
              <a:t>n</a:t>
            </a:r>
            <a:r>
              <a:rPr lang="en-US" spc="104" dirty="0" smtClean="0">
                <a:latin typeface="Times New Roman"/>
                <a:cs typeface="Times New Roman"/>
              </a:rPr>
              <a:t> </a:t>
            </a:r>
            <a:r>
              <a:rPr lang="en-US" dirty="0">
                <a:latin typeface="Times New Roman"/>
                <a:cs typeface="Times New Roman"/>
              </a:rPr>
              <a:t>word</a:t>
            </a:r>
            <a:r>
              <a:rPr lang="en-US" spc="9" dirty="0">
                <a:latin typeface="Times New Roman"/>
                <a:cs typeface="Times New Roman"/>
              </a:rPr>
              <a:t>s</a:t>
            </a:r>
            <a:r>
              <a:rPr lang="en-US" dirty="0">
                <a:latin typeface="Times New Roman"/>
                <a:cs typeface="Times New Roman"/>
              </a:rPr>
              <a:t>.</a:t>
            </a:r>
            <a:r>
              <a:rPr lang="en-US" spc="29" dirty="0">
                <a:latin typeface="Times New Roman"/>
                <a:cs typeface="Times New Roman"/>
              </a:rPr>
              <a:t> </a:t>
            </a:r>
            <a:r>
              <a:rPr lang="en-US" spc="-19" dirty="0">
                <a:latin typeface="Times New Roman"/>
                <a:cs typeface="Times New Roman"/>
              </a:rPr>
              <a:t>T</a:t>
            </a:r>
            <a:r>
              <a:rPr lang="en-US" spc="-44" dirty="0">
                <a:latin typeface="Times New Roman"/>
                <a:cs typeface="Times New Roman"/>
              </a:rPr>
              <a:t>h</a:t>
            </a:r>
            <a:r>
              <a:rPr lang="en-US" dirty="0">
                <a:latin typeface="Times New Roman"/>
                <a:cs typeface="Times New Roman"/>
              </a:rPr>
              <a:t>e</a:t>
            </a:r>
            <a:r>
              <a:rPr lang="en-US" spc="127" dirty="0">
                <a:latin typeface="Times New Roman"/>
                <a:cs typeface="Times New Roman"/>
              </a:rPr>
              <a:t> </a:t>
            </a:r>
            <a:r>
              <a:rPr lang="en-US" dirty="0">
                <a:latin typeface="Times New Roman"/>
                <a:cs typeface="Times New Roman"/>
              </a:rPr>
              <a:t>te</a:t>
            </a:r>
            <a:r>
              <a:rPr lang="en-US" spc="-50" dirty="0">
                <a:latin typeface="Times New Roman"/>
                <a:cs typeface="Times New Roman"/>
              </a:rPr>
              <a:t>l</a:t>
            </a:r>
            <a:r>
              <a:rPr lang="en-US" spc="9" dirty="0">
                <a:latin typeface="Times New Roman"/>
                <a:cs typeface="Times New Roman"/>
              </a:rPr>
              <a:t>e</a:t>
            </a:r>
            <a:r>
              <a:rPr lang="en-US" dirty="0">
                <a:latin typeface="Times New Roman"/>
                <a:cs typeface="Times New Roman"/>
              </a:rPr>
              <a:t>p</a:t>
            </a:r>
            <a:r>
              <a:rPr lang="en-US" spc="-44" dirty="0">
                <a:latin typeface="Times New Roman"/>
                <a:cs typeface="Times New Roman"/>
              </a:rPr>
              <a:t>h</a:t>
            </a:r>
            <a:r>
              <a:rPr lang="en-US" dirty="0">
                <a:latin typeface="Times New Roman"/>
                <a:cs typeface="Times New Roman"/>
              </a:rPr>
              <a:t>o</a:t>
            </a:r>
            <a:r>
              <a:rPr lang="en-US" spc="-44" dirty="0">
                <a:latin typeface="Times New Roman"/>
                <a:cs typeface="Times New Roman"/>
              </a:rPr>
              <a:t>n</a:t>
            </a:r>
            <a:r>
              <a:rPr lang="en-US" dirty="0">
                <a:latin typeface="Times New Roman"/>
                <a:cs typeface="Times New Roman"/>
              </a:rPr>
              <a:t>e</a:t>
            </a:r>
            <a:r>
              <a:rPr lang="en-US" spc="241" dirty="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93" dirty="0">
                <a:latin typeface="Times New Roman"/>
                <a:cs typeface="Times New Roman"/>
              </a:rPr>
              <a:t> </a:t>
            </a:r>
            <a:r>
              <a:rPr lang="en-US" spc="-100" dirty="0">
                <a:latin typeface="Times New Roman"/>
                <a:cs typeface="Times New Roman"/>
              </a:rPr>
              <a:t>m</a:t>
            </a:r>
            <a:r>
              <a:rPr lang="en-US" spc="-44" dirty="0">
                <a:latin typeface="Times New Roman"/>
                <a:cs typeface="Times New Roman"/>
              </a:rPr>
              <a:t>u</a:t>
            </a:r>
            <a:r>
              <a:rPr lang="en-US" spc="9" dirty="0">
                <a:latin typeface="Times New Roman"/>
                <a:cs typeface="Times New Roman"/>
              </a:rPr>
              <a:t>c</a:t>
            </a:r>
            <a:r>
              <a:rPr lang="en-US" dirty="0">
                <a:latin typeface="Times New Roman"/>
                <a:cs typeface="Times New Roman"/>
              </a:rPr>
              <a:t>h</a:t>
            </a:r>
            <a:r>
              <a:rPr lang="en-US" spc="191" dirty="0">
                <a:latin typeface="Times New Roman"/>
                <a:cs typeface="Times New Roman"/>
              </a:rPr>
              <a:t> </a:t>
            </a:r>
            <a:r>
              <a:rPr lang="en-US" dirty="0">
                <a:latin typeface="Times New Roman"/>
                <a:cs typeface="Times New Roman"/>
              </a:rPr>
              <a:t>b</a:t>
            </a:r>
            <a:r>
              <a:rPr lang="en-US" spc="9" dirty="0">
                <a:latin typeface="Times New Roman"/>
                <a:cs typeface="Times New Roman"/>
              </a:rPr>
              <a:t>e</a:t>
            </a:r>
            <a:r>
              <a:rPr lang="en-US" dirty="0">
                <a:latin typeface="Times New Roman"/>
                <a:cs typeface="Times New Roman"/>
              </a:rPr>
              <a:t>t</a:t>
            </a:r>
            <a:r>
              <a:rPr lang="en-US" spc="-14" dirty="0">
                <a:latin typeface="Times New Roman"/>
                <a:cs typeface="Times New Roman"/>
              </a:rPr>
              <a:t>t</a:t>
            </a:r>
            <a:r>
              <a:rPr lang="en-US" spc="9" dirty="0">
                <a:latin typeface="Times New Roman"/>
                <a:cs typeface="Times New Roman"/>
              </a:rPr>
              <a:t>e</a:t>
            </a:r>
            <a:r>
              <a:rPr lang="en-US" dirty="0">
                <a:latin typeface="Times New Roman"/>
                <a:cs typeface="Times New Roman"/>
              </a:rPr>
              <a:t>r</a:t>
            </a:r>
            <a:r>
              <a:rPr lang="en-US" spc="42" dirty="0">
                <a:latin typeface="Times New Roman"/>
                <a:cs typeface="Times New Roman"/>
              </a:rPr>
              <a:t> </a:t>
            </a:r>
            <a:r>
              <a:rPr lang="en-US" spc="-64" dirty="0">
                <a:latin typeface="Times New Roman"/>
                <a:cs typeface="Times New Roman"/>
              </a:rPr>
              <a:t>f</a:t>
            </a:r>
            <a:r>
              <a:rPr lang="en-US" dirty="0">
                <a:latin typeface="Times New Roman"/>
                <a:cs typeface="Times New Roman"/>
              </a:rPr>
              <a:t>or </a:t>
            </a:r>
            <a:r>
              <a:rPr lang="en-US" dirty="0" smtClean="0">
                <a:latin typeface="Times New Roman"/>
                <a:cs typeface="Times New Roman"/>
              </a:rPr>
              <a:t>p</a:t>
            </a:r>
            <a:r>
              <a:rPr lang="en-US" spc="-14" dirty="0" smtClean="0">
                <a:latin typeface="Times New Roman"/>
                <a:cs typeface="Times New Roman"/>
              </a:rPr>
              <a:t>r</a:t>
            </a:r>
            <a:r>
              <a:rPr lang="en-US" dirty="0" smtClean="0">
                <a:latin typeface="Times New Roman"/>
                <a:cs typeface="Times New Roman"/>
              </a:rPr>
              <a:t>o</a:t>
            </a:r>
            <a:r>
              <a:rPr lang="en-US" spc="-44" dirty="0" smtClean="0">
                <a:latin typeface="Times New Roman"/>
                <a:cs typeface="Times New Roman"/>
              </a:rPr>
              <a:t>v</a:t>
            </a:r>
            <a:r>
              <a:rPr lang="en-US" spc="-54" dirty="0" smtClean="0">
                <a:latin typeface="Times New Roman"/>
                <a:cs typeface="Times New Roman"/>
              </a:rPr>
              <a:t>i</a:t>
            </a:r>
            <a:r>
              <a:rPr lang="en-US" dirty="0" smtClean="0">
                <a:latin typeface="Times New Roman"/>
                <a:cs typeface="Times New Roman"/>
              </a:rPr>
              <a:t>ding</a:t>
            </a:r>
            <a:r>
              <a:rPr lang="en-US" spc="276" dirty="0" smtClean="0">
                <a:latin typeface="Times New Roman"/>
                <a:cs typeface="Times New Roman"/>
              </a:rPr>
              <a:t> </a:t>
            </a:r>
            <a:r>
              <a:rPr lang="en-US" dirty="0">
                <a:latin typeface="Times New Roman"/>
                <a:cs typeface="Times New Roman"/>
              </a:rPr>
              <a:t>d</a:t>
            </a:r>
            <a:r>
              <a:rPr lang="en-US" spc="9" dirty="0">
                <a:latin typeface="Times New Roman"/>
                <a:cs typeface="Times New Roman"/>
              </a:rPr>
              <a:t>e</a:t>
            </a:r>
            <a:r>
              <a:rPr lang="en-US" dirty="0">
                <a:latin typeface="Times New Roman"/>
                <a:cs typeface="Times New Roman"/>
              </a:rPr>
              <a:t>ta</a:t>
            </a:r>
            <a:r>
              <a:rPr lang="en-US" spc="-50" dirty="0">
                <a:latin typeface="Times New Roman"/>
                <a:cs typeface="Times New Roman"/>
              </a:rPr>
              <a:t>i</a:t>
            </a:r>
            <a:r>
              <a:rPr lang="en-US" spc="-54" dirty="0">
                <a:latin typeface="Times New Roman"/>
                <a:cs typeface="Times New Roman"/>
              </a:rPr>
              <a:t>l</a:t>
            </a:r>
            <a:r>
              <a:rPr lang="en-US" spc="9" dirty="0">
                <a:latin typeface="Times New Roman"/>
                <a:cs typeface="Times New Roman"/>
              </a:rPr>
              <a:t>e</a:t>
            </a:r>
            <a:r>
              <a:rPr lang="en-US" dirty="0">
                <a:latin typeface="Times New Roman"/>
                <a:cs typeface="Times New Roman"/>
              </a:rPr>
              <a:t>d</a:t>
            </a:r>
            <a:r>
              <a:rPr lang="en-US" spc="166"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spc="14" dirty="0">
                <a:latin typeface="Times New Roman"/>
                <a:cs typeface="Times New Roman"/>
              </a:rPr>
              <a:t>s</a:t>
            </a:r>
            <a:r>
              <a:rPr lang="en-US" dirty="0">
                <a:latin typeface="Times New Roman"/>
                <a:cs typeface="Times New Roman"/>
              </a:rPr>
              <a:t>w</a:t>
            </a:r>
            <a:r>
              <a:rPr lang="en-US" spc="14" dirty="0">
                <a:latin typeface="Times New Roman"/>
                <a:cs typeface="Times New Roman"/>
              </a:rPr>
              <a:t>e</a:t>
            </a:r>
            <a:r>
              <a:rPr lang="en-US" spc="-14" dirty="0">
                <a:latin typeface="Times New Roman"/>
                <a:cs typeface="Times New Roman"/>
              </a:rPr>
              <a:t>r</a:t>
            </a:r>
            <a:r>
              <a:rPr lang="en-US" dirty="0">
                <a:latin typeface="Times New Roman"/>
                <a:cs typeface="Times New Roman"/>
              </a:rPr>
              <a:t>s</a:t>
            </a:r>
            <a:r>
              <a:rPr lang="en-US" spc="133"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spc="-54" dirty="0">
                <a:latin typeface="Times New Roman"/>
                <a:cs typeface="Times New Roman"/>
              </a:rPr>
              <a:t>i</a:t>
            </a:r>
            <a:r>
              <a:rPr lang="en-US" dirty="0">
                <a:latin typeface="Times New Roman"/>
                <a:cs typeface="Times New Roman"/>
              </a:rPr>
              <a:t>f</a:t>
            </a:r>
            <a:r>
              <a:rPr lang="en-US" spc="116" dirty="0">
                <a:latin typeface="Times New Roman"/>
                <a:cs typeface="Times New Roman"/>
              </a:rPr>
              <a:t> </a:t>
            </a:r>
            <a:r>
              <a:rPr lang="en-US" spc="-44" dirty="0">
                <a:latin typeface="Times New Roman"/>
                <a:cs typeface="Times New Roman"/>
              </a:rPr>
              <a:t>y</a:t>
            </a:r>
            <a:r>
              <a:rPr lang="en-US" dirty="0">
                <a:latin typeface="Times New Roman"/>
                <a:cs typeface="Times New Roman"/>
              </a:rPr>
              <a:t>ou</a:t>
            </a:r>
            <a:r>
              <a:rPr lang="en-US" spc="121" dirty="0">
                <a:latin typeface="Times New Roman"/>
                <a:cs typeface="Times New Roman"/>
              </a:rPr>
              <a:t> </a:t>
            </a:r>
            <a:r>
              <a:rPr lang="en-US" spc="-64" dirty="0">
                <a:latin typeface="Times New Roman"/>
                <a:cs typeface="Times New Roman"/>
              </a:rPr>
              <a:t>f</a:t>
            </a:r>
            <a:r>
              <a:rPr lang="en-US" spc="9" dirty="0">
                <a:latin typeface="Times New Roman"/>
                <a:cs typeface="Times New Roman"/>
              </a:rPr>
              <a:t>ee</a:t>
            </a:r>
            <a:r>
              <a:rPr lang="en-US" dirty="0">
                <a:latin typeface="Times New Roman"/>
                <a:cs typeface="Times New Roman"/>
              </a:rPr>
              <a:t>l</a:t>
            </a:r>
            <a:r>
              <a:rPr lang="en-US" spc="66"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spc="9" dirty="0">
                <a:latin typeface="Times New Roman"/>
                <a:cs typeface="Times New Roman"/>
              </a:rPr>
              <a:t>a</a:t>
            </a:r>
            <a:r>
              <a:rPr lang="en-US" dirty="0">
                <a:latin typeface="Times New Roman"/>
                <a:cs typeface="Times New Roman"/>
              </a:rPr>
              <a:t>t</a:t>
            </a:r>
            <a:r>
              <a:rPr lang="en-US" spc="81"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 </a:t>
            </a:r>
            <a:r>
              <a:rPr lang="en-US" dirty="0" smtClean="0">
                <a:latin typeface="Times New Roman"/>
                <a:cs typeface="Times New Roman"/>
              </a:rPr>
              <a:t>q</a:t>
            </a:r>
            <a:r>
              <a:rPr lang="en-US" spc="-44" dirty="0" smtClean="0">
                <a:latin typeface="Times New Roman"/>
                <a:cs typeface="Times New Roman"/>
              </a:rPr>
              <a:t>u</a:t>
            </a:r>
            <a:r>
              <a:rPr lang="en-US" spc="9" dirty="0" smtClean="0">
                <a:latin typeface="Times New Roman"/>
                <a:cs typeface="Times New Roman"/>
              </a:rPr>
              <a:t>e</a:t>
            </a:r>
            <a:r>
              <a:rPr lang="en-US" spc="14" dirty="0" smtClean="0">
                <a:latin typeface="Times New Roman"/>
                <a:cs typeface="Times New Roman"/>
              </a:rPr>
              <a:t>s</a:t>
            </a:r>
            <a:r>
              <a:rPr lang="en-US" dirty="0" smtClean="0">
                <a:latin typeface="Times New Roman"/>
                <a:cs typeface="Times New Roman"/>
              </a:rPr>
              <a:t>t</a:t>
            </a:r>
            <a:r>
              <a:rPr lang="en-US" spc="-59" dirty="0" smtClean="0">
                <a:latin typeface="Times New Roman"/>
                <a:cs typeface="Times New Roman"/>
              </a:rPr>
              <a:t>i</a:t>
            </a:r>
            <a:r>
              <a:rPr lang="en-US" dirty="0" smtClean="0">
                <a:latin typeface="Times New Roman"/>
                <a:cs typeface="Times New Roman"/>
              </a:rPr>
              <a:t>on</a:t>
            </a:r>
            <a:r>
              <a:rPr lang="en-US" spc="173" dirty="0" smtClean="0">
                <a:latin typeface="Times New Roman"/>
                <a:cs typeface="Times New Roman"/>
              </a:rPr>
              <a:t> </a:t>
            </a:r>
            <a:r>
              <a:rPr lang="en-US" spc="-54" dirty="0">
                <a:latin typeface="Times New Roman"/>
                <a:cs typeface="Times New Roman"/>
              </a:rPr>
              <a:t>i</a:t>
            </a:r>
            <a:r>
              <a:rPr lang="en-US" dirty="0">
                <a:latin typeface="Times New Roman"/>
                <a:cs typeface="Times New Roman"/>
              </a:rPr>
              <a:t>s</a:t>
            </a:r>
            <a:r>
              <a:rPr lang="en-US" spc="63" dirty="0">
                <a:latin typeface="Times New Roman"/>
                <a:cs typeface="Times New Roman"/>
              </a:rPr>
              <a:t> </a:t>
            </a:r>
            <a:r>
              <a:rPr lang="en-US" spc="-44" dirty="0">
                <a:latin typeface="Times New Roman"/>
                <a:cs typeface="Times New Roman"/>
              </a:rPr>
              <a:t>n</a:t>
            </a:r>
            <a:r>
              <a:rPr lang="en-US" dirty="0">
                <a:latin typeface="Times New Roman"/>
                <a:cs typeface="Times New Roman"/>
              </a:rPr>
              <a:t>ot</a:t>
            </a:r>
            <a:r>
              <a:rPr lang="en-US" spc="110" dirty="0">
                <a:latin typeface="Times New Roman"/>
                <a:cs typeface="Times New Roman"/>
              </a:rPr>
              <a:t> </a:t>
            </a:r>
            <a:r>
              <a:rPr lang="en-US" spc="9" dirty="0">
                <a:latin typeface="Times New Roman"/>
                <a:cs typeface="Times New Roman"/>
              </a:rPr>
              <a:t>a</a:t>
            </a:r>
            <a:r>
              <a:rPr lang="en-US" dirty="0">
                <a:latin typeface="Times New Roman"/>
                <a:cs typeface="Times New Roman"/>
              </a:rPr>
              <a:t>b</a:t>
            </a:r>
            <a:r>
              <a:rPr lang="en-US" spc="19" dirty="0">
                <a:latin typeface="Times New Roman"/>
                <a:cs typeface="Times New Roman"/>
              </a:rPr>
              <a:t>s</a:t>
            </a:r>
            <a:r>
              <a:rPr lang="en-US" dirty="0">
                <a:latin typeface="Times New Roman"/>
                <a:cs typeface="Times New Roman"/>
              </a:rPr>
              <a:t>o</a:t>
            </a:r>
            <a:r>
              <a:rPr lang="en-US" spc="-54" dirty="0">
                <a:latin typeface="Times New Roman"/>
                <a:cs typeface="Times New Roman"/>
              </a:rPr>
              <a:t>l</a:t>
            </a:r>
            <a:r>
              <a:rPr lang="en-US" spc="-44" dirty="0">
                <a:latin typeface="Times New Roman"/>
                <a:cs typeface="Times New Roman"/>
              </a:rPr>
              <a:t>u</a:t>
            </a:r>
            <a:r>
              <a:rPr lang="en-US" dirty="0">
                <a:latin typeface="Times New Roman"/>
                <a:cs typeface="Times New Roman"/>
              </a:rPr>
              <a:t>te</a:t>
            </a:r>
            <a:r>
              <a:rPr lang="en-US" spc="-50" dirty="0">
                <a:latin typeface="Times New Roman"/>
                <a:cs typeface="Times New Roman"/>
              </a:rPr>
              <a:t>l</a:t>
            </a:r>
            <a:r>
              <a:rPr lang="en-US" dirty="0">
                <a:latin typeface="Times New Roman"/>
                <a:cs typeface="Times New Roman"/>
              </a:rPr>
              <a:t>y</a:t>
            </a:r>
            <a:r>
              <a:rPr lang="en-US" spc="162" dirty="0">
                <a:latin typeface="Times New Roman"/>
                <a:cs typeface="Times New Roman"/>
              </a:rPr>
              <a:t> </a:t>
            </a:r>
            <a:r>
              <a:rPr lang="en-US" spc="9" dirty="0">
                <a:latin typeface="Times New Roman"/>
                <a:cs typeface="Times New Roman"/>
              </a:rPr>
              <a:t>c</a:t>
            </a:r>
            <a:r>
              <a:rPr lang="en-US" spc="-54" dirty="0">
                <a:latin typeface="Times New Roman"/>
                <a:cs typeface="Times New Roman"/>
              </a:rPr>
              <a:t>l</a:t>
            </a:r>
            <a:r>
              <a:rPr lang="en-US" spc="9" dirty="0">
                <a:latin typeface="Times New Roman"/>
                <a:cs typeface="Times New Roman"/>
              </a:rPr>
              <a:t>ea</a:t>
            </a:r>
            <a:r>
              <a:rPr lang="en-US" spc="-159" dirty="0">
                <a:latin typeface="Times New Roman"/>
                <a:cs typeface="Times New Roman"/>
              </a:rPr>
              <a:t>r</a:t>
            </a:r>
            <a:r>
              <a:rPr lang="en-US" dirty="0">
                <a:latin typeface="Times New Roman"/>
                <a:cs typeface="Times New Roman"/>
              </a:rPr>
              <a:t>.</a:t>
            </a:r>
          </a:p>
          <a:p>
            <a:pPr marL="12700" marR="59392" algn="just">
              <a:lnSpc>
                <a:spcPts val="3162"/>
              </a:lnSpc>
              <a:spcBef>
                <a:spcPts val="927"/>
              </a:spcBef>
            </a:pPr>
            <a:r>
              <a:rPr lang="en-US" spc="25" dirty="0">
                <a:latin typeface="Times New Roman"/>
                <a:cs typeface="Times New Roman"/>
              </a:rPr>
              <a:t>E</a:t>
            </a:r>
            <a:r>
              <a:rPr lang="en-US" spc="-100" dirty="0">
                <a:latin typeface="Times New Roman"/>
                <a:cs typeface="Times New Roman"/>
              </a:rPr>
              <a:t>m</a:t>
            </a:r>
            <a:r>
              <a:rPr lang="en-US" spc="54" dirty="0">
                <a:latin typeface="Times New Roman"/>
                <a:cs typeface="Times New Roman"/>
              </a:rPr>
              <a:t>a</a:t>
            </a:r>
            <a:r>
              <a:rPr lang="en-US" dirty="0">
                <a:latin typeface="Times New Roman"/>
                <a:cs typeface="Times New Roman"/>
              </a:rPr>
              <a:t>il</a:t>
            </a:r>
            <a:r>
              <a:rPr lang="en-US" spc="47"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30" dirty="0">
                <a:latin typeface="Times New Roman"/>
                <a:cs typeface="Times New Roman"/>
              </a:rPr>
              <a:t> </a:t>
            </a:r>
            <a:r>
              <a:rPr lang="en-US" spc="9" dirty="0">
                <a:latin typeface="Times New Roman"/>
                <a:cs typeface="Times New Roman"/>
              </a:rPr>
              <a:t>c</a:t>
            </a:r>
            <a:r>
              <a:rPr lang="en-US" spc="44" dirty="0">
                <a:latin typeface="Times New Roman"/>
                <a:cs typeface="Times New Roman"/>
              </a:rPr>
              <a:t>o</a:t>
            </a:r>
            <a:r>
              <a:rPr lang="en-US" spc="-100" dirty="0">
                <a:latin typeface="Times New Roman"/>
                <a:cs typeface="Times New Roman"/>
              </a:rPr>
              <a:t>m</a:t>
            </a:r>
            <a:r>
              <a:rPr lang="en-US" dirty="0">
                <a:latin typeface="Times New Roman"/>
                <a:cs typeface="Times New Roman"/>
              </a:rPr>
              <a:t>p</a:t>
            </a:r>
            <a:r>
              <a:rPr lang="en-US" spc="-14" dirty="0">
                <a:latin typeface="Times New Roman"/>
                <a:cs typeface="Times New Roman"/>
              </a:rPr>
              <a:t>r</a:t>
            </a:r>
            <a:r>
              <a:rPr lang="en-US" spc="44" dirty="0">
                <a:latin typeface="Times New Roman"/>
                <a:cs typeface="Times New Roman"/>
              </a:rPr>
              <a:t>o</a:t>
            </a:r>
            <a:r>
              <a:rPr lang="en-US" spc="-54" dirty="0">
                <a:latin typeface="Times New Roman"/>
                <a:cs typeface="Times New Roman"/>
              </a:rPr>
              <a:t>m</a:t>
            </a:r>
            <a:r>
              <a:rPr lang="en-US" dirty="0">
                <a:latin typeface="Times New Roman"/>
                <a:cs typeface="Times New Roman"/>
              </a:rPr>
              <a:t>i</a:t>
            </a:r>
            <a:r>
              <a:rPr lang="en-US" spc="9" dirty="0">
                <a:latin typeface="Times New Roman"/>
                <a:cs typeface="Times New Roman"/>
              </a:rPr>
              <a:t>s</a:t>
            </a:r>
            <a:r>
              <a:rPr lang="en-US" dirty="0">
                <a:latin typeface="Times New Roman"/>
                <a:cs typeface="Times New Roman"/>
              </a:rPr>
              <a:t>e</a:t>
            </a:r>
            <a:r>
              <a:rPr lang="en-US" spc="187" dirty="0">
                <a:latin typeface="Times New Roman"/>
                <a:cs typeface="Times New Roman"/>
              </a:rPr>
              <a:t> </a:t>
            </a:r>
            <a:r>
              <a:rPr lang="en-US" dirty="0">
                <a:latin typeface="Times New Roman"/>
                <a:cs typeface="Times New Roman"/>
              </a:rPr>
              <a:t>t</a:t>
            </a:r>
            <a:r>
              <a:rPr lang="en-US" spc="-54" dirty="0">
                <a:latin typeface="Times New Roman"/>
                <a:cs typeface="Times New Roman"/>
              </a:rPr>
              <a:t>h</a:t>
            </a:r>
            <a:r>
              <a:rPr lang="en-US" dirty="0">
                <a:latin typeface="Times New Roman"/>
                <a:cs typeface="Times New Roman"/>
              </a:rPr>
              <a:t>e</a:t>
            </a:r>
            <a:r>
              <a:rPr lang="en-US" spc="80" dirty="0">
                <a:latin typeface="Times New Roman"/>
                <a:cs typeface="Times New Roman"/>
              </a:rPr>
              <a:t> </a:t>
            </a:r>
            <a:r>
              <a:rPr lang="en-US" spc="14" dirty="0">
                <a:latin typeface="Times New Roman"/>
                <a:cs typeface="Times New Roman"/>
              </a:rPr>
              <a:t>s</a:t>
            </a:r>
            <a:r>
              <a:rPr lang="en-US" spc="9" dirty="0">
                <a:latin typeface="Times New Roman"/>
                <a:cs typeface="Times New Roman"/>
              </a:rPr>
              <a:t>ec</a:t>
            </a:r>
            <a:r>
              <a:rPr lang="en-US" spc="-44" dirty="0">
                <a:latin typeface="Times New Roman"/>
                <a:cs typeface="Times New Roman"/>
              </a:rPr>
              <a:t>u</a:t>
            </a:r>
            <a:r>
              <a:rPr lang="en-US" spc="29" dirty="0">
                <a:latin typeface="Times New Roman"/>
                <a:cs typeface="Times New Roman"/>
              </a:rPr>
              <a:t>r</a:t>
            </a:r>
            <a:r>
              <a:rPr lang="en-US" spc="-54" dirty="0">
                <a:latin typeface="Times New Roman"/>
                <a:cs typeface="Times New Roman"/>
              </a:rPr>
              <a:t>i</a:t>
            </a:r>
            <a:r>
              <a:rPr lang="en-US" spc="39" dirty="0">
                <a:latin typeface="Times New Roman"/>
                <a:cs typeface="Times New Roman"/>
              </a:rPr>
              <a:t>t</a:t>
            </a:r>
            <a:r>
              <a:rPr lang="en-US" dirty="0">
                <a:latin typeface="Times New Roman"/>
                <a:cs typeface="Times New Roman"/>
              </a:rPr>
              <a:t>y</a:t>
            </a:r>
            <a:r>
              <a:rPr lang="en-US" spc="93" dirty="0">
                <a:latin typeface="Times New Roman"/>
                <a:cs typeface="Times New Roman"/>
              </a:rPr>
              <a:t> </a:t>
            </a:r>
            <a:r>
              <a:rPr lang="en-US" spc="50" dirty="0">
                <a:latin typeface="Times New Roman"/>
                <a:cs typeface="Times New Roman"/>
              </a:rPr>
              <a:t>o</a:t>
            </a:r>
            <a:r>
              <a:rPr lang="en-US" dirty="0">
                <a:latin typeface="Times New Roman"/>
                <a:cs typeface="Times New Roman"/>
              </a:rPr>
              <a:t>f </a:t>
            </a:r>
            <a:r>
              <a:rPr lang="en-US" spc="9" dirty="0">
                <a:latin typeface="Times New Roman"/>
                <a:cs typeface="Times New Roman"/>
              </a:rPr>
              <a:t>a</a:t>
            </a:r>
            <a:r>
              <a:rPr lang="en-US" dirty="0">
                <a:latin typeface="Times New Roman"/>
                <a:cs typeface="Times New Roman"/>
              </a:rPr>
              <a:t>n</a:t>
            </a:r>
            <a:r>
              <a:rPr lang="en-US" spc="17" dirty="0">
                <a:latin typeface="Times New Roman"/>
                <a:cs typeface="Times New Roman"/>
              </a:rPr>
              <a:t> </a:t>
            </a:r>
            <a:r>
              <a:rPr lang="en-US" dirty="0">
                <a:latin typeface="Times New Roman"/>
                <a:cs typeface="Times New Roman"/>
              </a:rPr>
              <a:t>o</a:t>
            </a:r>
            <a:r>
              <a:rPr lang="en-US" spc="-60" dirty="0">
                <a:latin typeface="Times New Roman"/>
                <a:cs typeface="Times New Roman"/>
              </a:rPr>
              <a:t>r</a:t>
            </a:r>
            <a:r>
              <a:rPr lang="en-US" spc="-45" dirty="0">
                <a:latin typeface="Times New Roman"/>
                <a:cs typeface="Times New Roman"/>
              </a:rPr>
              <a:t>g</a:t>
            </a:r>
            <a:r>
              <a:rPr lang="en-US" spc="55" dirty="0">
                <a:latin typeface="Times New Roman"/>
                <a:cs typeface="Times New Roman"/>
              </a:rPr>
              <a:t>a</a:t>
            </a:r>
            <a:r>
              <a:rPr lang="en-US" dirty="0">
                <a:latin typeface="Times New Roman"/>
                <a:cs typeface="Times New Roman"/>
              </a:rPr>
              <a:t>n</a:t>
            </a:r>
            <a:r>
              <a:rPr lang="en-US" spc="-55" dirty="0">
                <a:latin typeface="Times New Roman"/>
                <a:cs typeface="Times New Roman"/>
              </a:rPr>
              <a:t>i</a:t>
            </a:r>
            <a:r>
              <a:rPr lang="en-US" spc="10" dirty="0">
                <a:latin typeface="Times New Roman"/>
                <a:cs typeface="Times New Roman"/>
              </a:rPr>
              <a:t>za</a:t>
            </a:r>
            <a:r>
              <a:rPr lang="en-US" spc="40" dirty="0">
                <a:latin typeface="Times New Roman"/>
                <a:cs typeface="Times New Roman"/>
              </a:rPr>
              <a:t>t</a:t>
            </a:r>
            <a:r>
              <a:rPr lang="en-US" spc="-55" dirty="0">
                <a:latin typeface="Times New Roman"/>
                <a:cs typeface="Times New Roman"/>
              </a:rPr>
              <a:t>i</a:t>
            </a:r>
            <a:r>
              <a:rPr lang="en-US" spc="45" dirty="0">
                <a:latin typeface="Times New Roman"/>
                <a:cs typeface="Times New Roman"/>
              </a:rPr>
              <a:t>o</a:t>
            </a:r>
            <a:r>
              <a:rPr lang="en-US" dirty="0">
                <a:latin typeface="Times New Roman"/>
                <a:cs typeface="Times New Roman"/>
              </a:rPr>
              <a:t>n </a:t>
            </a:r>
            <a:r>
              <a:rPr lang="en-US" dirty="0" smtClean="0">
                <a:latin typeface="Times New Roman"/>
                <a:cs typeface="Times New Roman"/>
              </a:rPr>
              <a:t>b</a:t>
            </a:r>
            <a:r>
              <a:rPr lang="en-US" spc="9" dirty="0" smtClean="0">
                <a:latin typeface="Times New Roman"/>
                <a:cs typeface="Times New Roman"/>
              </a:rPr>
              <a:t>eca</a:t>
            </a:r>
            <a:r>
              <a:rPr lang="en-US" spc="-44" dirty="0" smtClean="0">
                <a:latin typeface="Times New Roman"/>
                <a:cs typeface="Times New Roman"/>
              </a:rPr>
              <a:t>u</a:t>
            </a:r>
            <a:r>
              <a:rPr lang="en-US" spc="14" dirty="0" smtClean="0">
                <a:latin typeface="Times New Roman"/>
                <a:cs typeface="Times New Roman"/>
              </a:rPr>
              <a:t>s</a:t>
            </a:r>
            <a:r>
              <a:rPr lang="en-US" dirty="0" smtClean="0">
                <a:latin typeface="Times New Roman"/>
                <a:cs typeface="Times New Roman"/>
              </a:rPr>
              <a:t>e</a:t>
            </a:r>
            <a:r>
              <a:rPr lang="en-US" spc="73" dirty="0" smtClean="0">
                <a:latin typeface="Times New Roman"/>
                <a:cs typeface="Times New Roman"/>
              </a:rPr>
              <a:t> </a:t>
            </a:r>
            <a:r>
              <a:rPr lang="en-US" spc="14" dirty="0">
                <a:latin typeface="Times New Roman"/>
                <a:cs typeface="Times New Roman"/>
              </a:rPr>
              <a:t>s</a:t>
            </a:r>
            <a:r>
              <a:rPr lang="en-US" spc="9" dirty="0">
                <a:latin typeface="Times New Roman"/>
                <a:cs typeface="Times New Roman"/>
              </a:rPr>
              <a:t>e</a:t>
            </a:r>
            <a:r>
              <a:rPr lang="en-US" spc="-44" dirty="0">
                <a:latin typeface="Times New Roman"/>
                <a:cs typeface="Times New Roman"/>
              </a:rPr>
              <a:t>n</a:t>
            </a:r>
            <a:r>
              <a:rPr lang="en-US" spc="14" dirty="0">
                <a:latin typeface="Times New Roman"/>
                <a:cs typeface="Times New Roman"/>
              </a:rPr>
              <a:t>s</a:t>
            </a:r>
            <a:r>
              <a:rPr lang="en-US" spc="-54" dirty="0">
                <a:latin typeface="Times New Roman"/>
                <a:cs typeface="Times New Roman"/>
              </a:rPr>
              <a:t>i</a:t>
            </a:r>
            <a:r>
              <a:rPr lang="en-US" spc="39" dirty="0">
                <a:latin typeface="Times New Roman"/>
                <a:cs typeface="Times New Roman"/>
              </a:rPr>
              <a:t>t</a:t>
            </a:r>
            <a:r>
              <a:rPr lang="en-US" dirty="0">
                <a:latin typeface="Times New Roman"/>
                <a:cs typeface="Times New Roman"/>
              </a:rPr>
              <a:t>i</a:t>
            </a:r>
            <a:r>
              <a:rPr lang="en-US" spc="-54" dirty="0">
                <a:latin typeface="Times New Roman"/>
                <a:cs typeface="Times New Roman"/>
              </a:rPr>
              <a:t>v</a:t>
            </a:r>
            <a:r>
              <a:rPr lang="en-US" dirty="0">
                <a:latin typeface="Times New Roman"/>
                <a:cs typeface="Times New Roman"/>
              </a:rPr>
              <a:t>e</a:t>
            </a:r>
            <a:r>
              <a:rPr lang="en-US" spc="127" dirty="0">
                <a:latin typeface="Times New Roman"/>
                <a:cs typeface="Times New Roman"/>
              </a:rPr>
              <a:t> </a:t>
            </a:r>
            <a:r>
              <a:rPr lang="en-US" dirty="0">
                <a:latin typeface="Times New Roman"/>
                <a:cs typeface="Times New Roman"/>
              </a:rPr>
              <a:t>in</a:t>
            </a:r>
            <a:r>
              <a:rPr lang="en-US" spc="-19" dirty="0">
                <a:latin typeface="Times New Roman"/>
                <a:cs typeface="Times New Roman"/>
              </a:rPr>
              <a:t>f</a:t>
            </a:r>
            <a:r>
              <a:rPr lang="en-US" dirty="0">
                <a:latin typeface="Times New Roman"/>
                <a:cs typeface="Times New Roman"/>
              </a:rPr>
              <a:t>o</a:t>
            </a:r>
            <a:r>
              <a:rPr lang="en-US" spc="29" dirty="0">
                <a:latin typeface="Times New Roman"/>
                <a:cs typeface="Times New Roman"/>
              </a:rPr>
              <a:t>r</a:t>
            </a:r>
            <a:r>
              <a:rPr lang="en-US" spc="-54" dirty="0">
                <a:latin typeface="Times New Roman"/>
                <a:cs typeface="Times New Roman"/>
              </a:rPr>
              <a:t>m</a:t>
            </a:r>
            <a:r>
              <a:rPr lang="en-US" spc="9" dirty="0">
                <a:latin typeface="Times New Roman"/>
                <a:cs typeface="Times New Roman"/>
              </a:rPr>
              <a:t>a</a:t>
            </a:r>
            <a:r>
              <a:rPr lang="en-US" spc="39" dirty="0">
                <a:latin typeface="Times New Roman"/>
                <a:cs typeface="Times New Roman"/>
              </a:rPr>
              <a:t>t</a:t>
            </a:r>
            <a:r>
              <a:rPr lang="en-US" spc="-54" dirty="0">
                <a:latin typeface="Times New Roman"/>
                <a:cs typeface="Times New Roman"/>
              </a:rPr>
              <a:t>i</a:t>
            </a:r>
            <a:r>
              <a:rPr lang="en-US" spc="44" dirty="0">
                <a:latin typeface="Times New Roman"/>
                <a:cs typeface="Times New Roman"/>
              </a:rPr>
              <a:t>o</a:t>
            </a:r>
            <a:r>
              <a:rPr lang="en-US" dirty="0">
                <a:latin typeface="Times New Roman"/>
                <a:cs typeface="Times New Roman"/>
              </a:rPr>
              <a:t>n</a:t>
            </a:r>
            <a:r>
              <a:rPr lang="en-US" spc="101" dirty="0">
                <a:latin typeface="Times New Roman"/>
                <a:cs typeface="Times New Roman"/>
              </a:rPr>
              <a:t> </a:t>
            </a:r>
            <a:r>
              <a:rPr lang="en-US" spc="9" dirty="0">
                <a:latin typeface="Times New Roman"/>
                <a:cs typeface="Times New Roman"/>
              </a:rPr>
              <a:t>ca</a:t>
            </a:r>
            <a:r>
              <a:rPr lang="en-US" dirty="0">
                <a:latin typeface="Times New Roman"/>
                <a:cs typeface="Times New Roman"/>
              </a:rPr>
              <a:t>n be</a:t>
            </a:r>
            <a:r>
              <a:rPr lang="en-US" spc="42" dirty="0">
                <a:latin typeface="Times New Roman"/>
                <a:cs typeface="Times New Roman"/>
              </a:rPr>
              <a:t> </a:t>
            </a:r>
            <a:r>
              <a:rPr lang="en-US" spc="9" dirty="0">
                <a:latin typeface="Times New Roman"/>
                <a:cs typeface="Times New Roman"/>
              </a:rPr>
              <a:t>ea</a:t>
            </a:r>
            <a:r>
              <a:rPr lang="en-US" spc="14" dirty="0">
                <a:latin typeface="Times New Roman"/>
                <a:cs typeface="Times New Roman"/>
              </a:rPr>
              <a:t>s</a:t>
            </a:r>
            <a:r>
              <a:rPr lang="en-US" spc="-54" dirty="0">
                <a:latin typeface="Times New Roman"/>
                <a:cs typeface="Times New Roman"/>
              </a:rPr>
              <a:t>i</a:t>
            </a:r>
            <a:r>
              <a:rPr lang="en-US" dirty="0">
                <a:latin typeface="Times New Roman"/>
                <a:cs typeface="Times New Roman"/>
              </a:rPr>
              <a:t>ly</a:t>
            </a:r>
            <a:r>
              <a:rPr lang="en-US" spc="30" dirty="0">
                <a:latin typeface="Times New Roman"/>
                <a:cs typeface="Times New Roman"/>
              </a:rPr>
              <a:t> </a:t>
            </a:r>
            <a:r>
              <a:rPr lang="en-US" dirty="0" smtClean="0">
                <a:latin typeface="Times New Roman"/>
                <a:cs typeface="Times New Roman"/>
              </a:rPr>
              <a:t>d</a:t>
            </a:r>
            <a:r>
              <a:rPr lang="en-US" spc="-55" dirty="0" smtClean="0">
                <a:latin typeface="Times New Roman"/>
                <a:cs typeface="Times New Roman"/>
              </a:rPr>
              <a:t>i</a:t>
            </a:r>
            <a:r>
              <a:rPr lang="en-US" spc="15" dirty="0" smtClean="0">
                <a:latin typeface="Times New Roman"/>
                <a:cs typeface="Times New Roman"/>
              </a:rPr>
              <a:t>s</a:t>
            </a:r>
            <a:r>
              <a:rPr lang="en-US" spc="40" dirty="0" smtClean="0">
                <a:latin typeface="Times New Roman"/>
                <a:cs typeface="Times New Roman"/>
              </a:rPr>
              <a:t>t</a:t>
            </a:r>
            <a:r>
              <a:rPr lang="en-US" spc="30" dirty="0" smtClean="0">
                <a:latin typeface="Times New Roman"/>
                <a:cs typeface="Times New Roman"/>
              </a:rPr>
              <a:t>r</a:t>
            </a:r>
            <a:r>
              <a:rPr lang="en-US" spc="-55" dirty="0" smtClean="0">
                <a:latin typeface="Times New Roman"/>
                <a:cs typeface="Times New Roman"/>
              </a:rPr>
              <a:t>i</a:t>
            </a:r>
            <a:r>
              <a:rPr lang="en-US" spc="45" dirty="0" smtClean="0">
                <a:latin typeface="Times New Roman"/>
                <a:cs typeface="Times New Roman"/>
              </a:rPr>
              <a:t>b</a:t>
            </a:r>
            <a:r>
              <a:rPr lang="en-US" spc="-45" dirty="0" smtClean="0">
                <a:latin typeface="Times New Roman"/>
                <a:cs typeface="Times New Roman"/>
              </a:rPr>
              <a:t>u</a:t>
            </a:r>
            <a:r>
              <a:rPr lang="en-US" dirty="0" smtClean="0">
                <a:latin typeface="Times New Roman"/>
                <a:cs typeface="Times New Roman"/>
              </a:rPr>
              <a:t>ted </a:t>
            </a:r>
            <a:r>
              <a:rPr lang="en-US" spc="9" dirty="0" smtClean="0">
                <a:latin typeface="Times New Roman"/>
                <a:cs typeface="Times New Roman"/>
              </a:rPr>
              <a:t>acc</a:t>
            </a:r>
            <a:r>
              <a:rPr lang="en-US" spc="-54" dirty="0" smtClean="0">
                <a:latin typeface="Times New Roman"/>
                <a:cs typeface="Times New Roman"/>
              </a:rPr>
              <a:t>i</a:t>
            </a:r>
            <a:r>
              <a:rPr lang="en-US" dirty="0" smtClean="0">
                <a:latin typeface="Times New Roman"/>
                <a:cs typeface="Times New Roman"/>
              </a:rPr>
              <a:t>d</a:t>
            </a:r>
            <a:r>
              <a:rPr lang="en-US" spc="9" dirty="0" smtClean="0">
                <a:latin typeface="Times New Roman"/>
                <a:cs typeface="Times New Roman"/>
              </a:rPr>
              <a:t>e</a:t>
            </a:r>
            <a:r>
              <a:rPr lang="en-US" spc="-44" dirty="0" smtClean="0">
                <a:latin typeface="Times New Roman"/>
                <a:cs typeface="Times New Roman"/>
              </a:rPr>
              <a:t>n</a:t>
            </a:r>
            <a:r>
              <a:rPr lang="en-US" dirty="0" smtClean="0">
                <a:latin typeface="Times New Roman"/>
                <a:cs typeface="Times New Roman"/>
              </a:rPr>
              <a:t>t</a:t>
            </a:r>
            <a:r>
              <a:rPr lang="en-US" spc="50" dirty="0" smtClean="0">
                <a:latin typeface="Times New Roman"/>
                <a:cs typeface="Times New Roman"/>
              </a:rPr>
              <a:t>a</a:t>
            </a:r>
            <a:r>
              <a:rPr lang="en-US" dirty="0" smtClean="0">
                <a:latin typeface="Times New Roman"/>
                <a:cs typeface="Times New Roman"/>
              </a:rPr>
              <a:t>l</a:t>
            </a:r>
            <a:r>
              <a:rPr lang="en-US" spc="-14" dirty="0" smtClean="0">
                <a:latin typeface="Times New Roman"/>
                <a:cs typeface="Times New Roman"/>
              </a:rPr>
              <a:t>l</a:t>
            </a:r>
            <a:r>
              <a:rPr lang="en-US" dirty="0" smtClean="0">
                <a:latin typeface="Times New Roman"/>
                <a:cs typeface="Times New Roman"/>
              </a:rPr>
              <a:t>y</a:t>
            </a:r>
            <a:r>
              <a:rPr lang="en-US" spc="94" dirty="0" smtClean="0">
                <a:latin typeface="Times New Roman"/>
                <a:cs typeface="Times New Roman"/>
              </a:rPr>
              <a:t> </a:t>
            </a:r>
            <a:r>
              <a:rPr lang="en-US" dirty="0">
                <a:latin typeface="Times New Roman"/>
                <a:cs typeface="Times New Roman"/>
              </a:rPr>
              <a:t>or d</a:t>
            </a:r>
            <a:r>
              <a:rPr lang="en-US" spc="9" dirty="0">
                <a:latin typeface="Times New Roman"/>
                <a:cs typeface="Times New Roman"/>
              </a:rPr>
              <a:t>e</a:t>
            </a:r>
            <a:r>
              <a:rPr lang="en-US" dirty="0">
                <a:latin typeface="Times New Roman"/>
                <a:cs typeface="Times New Roman"/>
              </a:rPr>
              <a:t>l</a:t>
            </a:r>
            <a:r>
              <a:rPr lang="en-US" spc="-59" dirty="0">
                <a:latin typeface="Times New Roman"/>
                <a:cs typeface="Times New Roman"/>
              </a:rPr>
              <a:t>i</a:t>
            </a:r>
            <a:r>
              <a:rPr lang="en-US" dirty="0">
                <a:latin typeface="Times New Roman"/>
                <a:cs typeface="Times New Roman"/>
              </a:rPr>
              <a:t>b</a:t>
            </a:r>
            <a:r>
              <a:rPr lang="en-US" spc="59" dirty="0">
                <a:latin typeface="Times New Roman"/>
                <a:cs typeface="Times New Roman"/>
              </a:rPr>
              <a:t>e</a:t>
            </a:r>
            <a:r>
              <a:rPr lang="en-US" spc="-14" dirty="0">
                <a:latin typeface="Times New Roman"/>
                <a:cs typeface="Times New Roman"/>
              </a:rPr>
              <a:t>r</a:t>
            </a:r>
            <a:r>
              <a:rPr lang="en-US" spc="9" dirty="0">
                <a:latin typeface="Times New Roman"/>
                <a:cs typeface="Times New Roman"/>
              </a:rPr>
              <a:t>a</a:t>
            </a:r>
            <a:r>
              <a:rPr lang="en-US" dirty="0">
                <a:latin typeface="Times New Roman"/>
                <a:cs typeface="Times New Roman"/>
              </a:rPr>
              <a:t>tel</a:t>
            </a:r>
            <a:r>
              <a:rPr lang="en-US" spc="-229" dirty="0">
                <a:latin typeface="Times New Roman"/>
                <a:cs typeface="Times New Roman"/>
              </a:rPr>
              <a:t>y</a:t>
            </a:r>
            <a:r>
              <a:rPr lang="en-US" dirty="0">
                <a:latin typeface="Times New Roman"/>
                <a:cs typeface="Times New Roman"/>
              </a:rPr>
              <a:t>.</a:t>
            </a:r>
            <a:r>
              <a:rPr lang="en-US" spc="148" dirty="0">
                <a:latin typeface="Times New Roman"/>
                <a:cs typeface="Times New Roman"/>
              </a:rPr>
              <a:t> </a:t>
            </a:r>
            <a:r>
              <a:rPr lang="en-US" spc="25" dirty="0">
                <a:latin typeface="Times New Roman"/>
                <a:cs typeface="Times New Roman"/>
              </a:rPr>
              <a:t>E</a:t>
            </a:r>
            <a:r>
              <a:rPr lang="en-US" spc="-54" dirty="0">
                <a:latin typeface="Times New Roman"/>
                <a:cs typeface="Times New Roman"/>
              </a:rPr>
              <a:t>m</a:t>
            </a:r>
            <a:r>
              <a:rPr lang="en-US" spc="54" dirty="0">
                <a:latin typeface="Times New Roman"/>
                <a:cs typeface="Times New Roman"/>
              </a:rPr>
              <a:t>a</a:t>
            </a:r>
            <a:r>
              <a:rPr lang="en-US" spc="-54" dirty="0">
                <a:latin typeface="Times New Roman"/>
                <a:cs typeface="Times New Roman"/>
              </a:rPr>
              <a:t>i</a:t>
            </a:r>
            <a:r>
              <a:rPr lang="en-US" dirty="0">
                <a:latin typeface="Times New Roman"/>
                <a:cs typeface="Times New Roman"/>
              </a:rPr>
              <a:t>l</a:t>
            </a:r>
            <a:r>
              <a:rPr lang="en-US" spc="7" dirty="0">
                <a:latin typeface="Times New Roman"/>
                <a:cs typeface="Times New Roman"/>
              </a:rPr>
              <a:t> </a:t>
            </a:r>
            <a:r>
              <a:rPr lang="en-US" spc="64" dirty="0">
                <a:latin typeface="Times New Roman"/>
                <a:cs typeface="Times New Roman"/>
              </a:rPr>
              <a:t>s</a:t>
            </a:r>
            <a:r>
              <a:rPr lang="en-US" spc="-44" dirty="0">
                <a:latin typeface="Times New Roman"/>
                <a:cs typeface="Times New Roman"/>
              </a:rPr>
              <a:t>h</a:t>
            </a:r>
            <a:r>
              <a:rPr lang="en-US" spc="44" dirty="0">
                <a:latin typeface="Times New Roman"/>
                <a:cs typeface="Times New Roman"/>
              </a:rPr>
              <a:t>o</a:t>
            </a:r>
            <a:r>
              <a:rPr lang="en-US" dirty="0">
                <a:latin typeface="Times New Roman"/>
                <a:cs typeface="Times New Roman"/>
              </a:rPr>
              <a:t>u</a:t>
            </a:r>
            <a:r>
              <a:rPr lang="en-US" spc="-54" dirty="0">
                <a:latin typeface="Times New Roman"/>
                <a:cs typeface="Times New Roman"/>
              </a:rPr>
              <a:t>l</a:t>
            </a:r>
            <a:r>
              <a:rPr lang="en-US" dirty="0">
                <a:latin typeface="Times New Roman"/>
                <a:cs typeface="Times New Roman"/>
              </a:rPr>
              <a:t>d</a:t>
            </a:r>
            <a:r>
              <a:rPr lang="en-US" spc="70" dirty="0">
                <a:latin typeface="Times New Roman"/>
                <a:cs typeface="Times New Roman"/>
              </a:rPr>
              <a:t> </a:t>
            </a:r>
            <a:r>
              <a:rPr lang="en-US" spc="50" dirty="0">
                <a:latin typeface="Times New Roman"/>
                <a:cs typeface="Times New Roman"/>
              </a:rPr>
              <a:t>b</a:t>
            </a:r>
            <a:r>
              <a:rPr lang="en-US" dirty="0">
                <a:latin typeface="Times New Roman"/>
                <a:cs typeface="Times New Roman"/>
              </a:rPr>
              <a:t>e</a:t>
            </a:r>
            <a:r>
              <a:rPr lang="en-US" spc="27" dirty="0">
                <a:latin typeface="Times New Roman"/>
                <a:cs typeface="Times New Roman"/>
              </a:rPr>
              <a:t> </a:t>
            </a:r>
            <a:r>
              <a:rPr lang="en-US" spc="10" dirty="0">
                <a:latin typeface="Times New Roman"/>
                <a:cs typeface="Times New Roman"/>
              </a:rPr>
              <a:t>e</a:t>
            </a:r>
            <a:r>
              <a:rPr lang="en-US" spc="-45" dirty="0">
                <a:latin typeface="Times New Roman"/>
                <a:cs typeface="Times New Roman"/>
              </a:rPr>
              <a:t>n</a:t>
            </a:r>
            <a:r>
              <a:rPr lang="en-US" dirty="0">
                <a:latin typeface="Times New Roman"/>
                <a:cs typeface="Times New Roman"/>
              </a:rPr>
              <a:t>t</a:t>
            </a:r>
            <a:r>
              <a:rPr lang="en-US" spc="20" dirty="0">
                <a:latin typeface="Times New Roman"/>
                <a:cs typeface="Times New Roman"/>
              </a:rPr>
              <a:t>r</a:t>
            </a:r>
            <a:r>
              <a:rPr lang="en-US" spc="-45" dirty="0">
                <a:latin typeface="Times New Roman"/>
                <a:cs typeface="Times New Roman"/>
              </a:rPr>
              <a:t>u</a:t>
            </a:r>
            <a:r>
              <a:rPr lang="en-US" spc="15" dirty="0">
                <a:latin typeface="Times New Roman"/>
                <a:cs typeface="Times New Roman"/>
              </a:rPr>
              <a:t>s</a:t>
            </a:r>
            <a:r>
              <a:rPr lang="en-US" dirty="0">
                <a:latin typeface="Times New Roman"/>
                <a:cs typeface="Times New Roman"/>
              </a:rPr>
              <a:t>ted </a:t>
            </a:r>
            <a:r>
              <a:rPr lang="en-US" spc="-4" dirty="0" smtClean="0">
                <a:latin typeface="Times New Roman"/>
                <a:cs typeface="Times New Roman"/>
              </a:rPr>
              <a:t>t</a:t>
            </a:r>
            <a:r>
              <a:rPr lang="en-US" dirty="0" smtClean="0">
                <a:latin typeface="Times New Roman"/>
                <a:cs typeface="Times New Roman"/>
              </a:rPr>
              <a:t>o</a:t>
            </a:r>
            <a:r>
              <a:rPr lang="en-US" spc="56" dirty="0" smtClean="0">
                <a:latin typeface="Times New Roman"/>
                <a:cs typeface="Times New Roman"/>
              </a:rPr>
              <a:t> </a:t>
            </a:r>
            <a:r>
              <a:rPr lang="en-US" dirty="0">
                <a:latin typeface="Times New Roman"/>
                <a:cs typeface="Times New Roman"/>
              </a:rPr>
              <a:t>w</a:t>
            </a:r>
            <a:r>
              <a:rPr lang="en-US" spc="14" dirty="0">
                <a:latin typeface="Times New Roman"/>
                <a:cs typeface="Times New Roman"/>
              </a:rPr>
              <a:t>e</a:t>
            </a:r>
            <a:r>
              <a:rPr lang="en-US" spc="-54" dirty="0">
                <a:latin typeface="Times New Roman"/>
                <a:cs typeface="Times New Roman"/>
              </a:rPr>
              <a:t>l</a:t>
            </a:r>
            <a:r>
              <a:rPr lang="en-US" dirty="0">
                <a:latin typeface="Times New Roman"/>
                <a:cs typeface="Times New Roman"/>
              </a:rPr>
              <a:t>l</a:t>
            </a:r>
            <a:r>
              <a:rPr lang="en-US" spc="82" dirty="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9" dirty="0">
                <a:latin typeface="Times New Roman"/>
                <a:cs typeface="Times New Roman"/>
              </a:rPr>
              <a:t>a</a:t>
            </a:r>
            <a:r>
              <a:rPr lang="en-US" spc="-54" dirty="0">
                <a:latin typeface="Times New Roman"/>
                <a:cs typeface="Times New Roman"/>
              </a:rPr>
              <a:t>i</a:t>
            </a:r>
            <a:r>
              <a:rPr lang="en-US" spc="-44" dirty="0">
                <a:latin typeface="Times New Roman"/>
                <a:cs typeface="Times New Roman"/>
              </a:rPr>
              <a:t>n</a:t>
            </a:r>
            <a:r>
              <a:rPr lang="en-US" spc="9" dirty="0">
                <a:latin typeface="Times New Roman"/>
                <a:cs typeface="Times New Roman"/>
              </a:rPr>
              <a:t>e</a:t>
            </a:r>
            <a:r>
              <a:rPr lang="en-US" dirty="0">
                <a:latin typeface="Times New Roman"/>
                <a:cs typeface="Times New Roman"/>
              </a:rPr>
              <a:t>d</a:t>
            </a:r>
            <a:r>
              <a:rPr lang="en-US" spc="166" dirty="0">
                <a:latin typeface="Times New Roman"/>
                <a:cs typeface="Times New Roman"/>
              </a:rPr>
              <a:t> </a:t>
            </a:r>
            <a:r>
              <a:rPr lang="en-US" spc="9" dirty="0">
                <a:latin typeface="Times New Roman"/>
                <a:cs typeface="Times New Roman"/>
              </a:rPr>
              <a:t>a</a:t>
            </a:r>
            <a:r>
              <a:rPr lang="en-US" spc="-44" dirty="0">
                <a:latin typeface="Times New Roman"/>
                <a:cs typeface="Times New Roman"/>
              </a:rPr>
              <a:t>n</a:t>
            </a:r>
            <a:r>
              <a:rPr lang="en-US" dirty="0">
                <a:latin typeface="Times New Roman"/>
                <a:cs typeface="Times New Roman"/>
              </a:rPr>
              <a:t>d</a:t>
            </a:r>
            <a:r>
              <a:rPr lang="en-US" spc="119" dirty="0">
                <a:latin typeface="Times New Roman"/>
                <a:cs typeface="Times New Roman"/>
              </a:rPr>
              <a:t> </a:t>
            </a:r>
            <a:r>
              <a:rPr lang="en-US" dirty="0">
                <a:latin typeface="Times New Roman"/>
                <a:cs typeface="Times New Roman"/>
              </a:rPr>
              <a:t>t</a:t>
            </a:r>
            <a:r>
              <a:rPr lang="en-US" spc="-19" dirty="0">
                <a:latin typeface="Times New Roman"/>
                <a:cs typeface="Times New Roman"/>
              </a:rPr>
              <a:t>r</a:t>
            </a:r>
            <a:r>
              <a:rPr lang="en-US" spc="-44" dirty="0">
                <a:latin typeface="Times New Roman"/>
                <a:cs typeface="Times New Roman"/>
              </a:rPr>
              <a:t>u</a:t>
            </a:r>
            <a:r>
              <a:rPr lang="en-US" spc="14" dirty="0">
                <a:latin typeface="Times New Roman"/>
                <a:cs typeface="Times New Roman"/>
              </a:rPr>
              <a:t>s</a:t>
            </a:r>
            <a:r>
              <a:rPr lang="en-US" dirty="0">
                <a:latin typeface="Times New Roman"/>
                <a:cs typeface="Times New Roman"/>
              </a:rPr>
              <a:t>ted</a:t>
            </a:r>
            <a:r>
              <a:rPr lang="en-US" spc="119" dirty="0">
                <a:latin typeface="Times New Roman"/>
                <a:cs typeface="Times New Roman"/>
              </a:rPr>
              <a:t> </a:t>
            </a:r>
            <a:r>
              <a:rPr lang="en-US" spc="14" dirty="0">
                <a:latin typeface="Times New Roman"/>
                <a:cs typeface="Times New Roman"/>
              </a:rPr>
              <a:t>s</a:t>
            </a:r>
            <a:r>
              <a:rPr lang="en-US" dirty="0">
                <a:latin typeface="Times New Roman"/>
                <a:cs typeface="Times New Roman"/>
              </a:rPr>
              <a:t>ta</a:t>
            </a:r>
            <a:r>
              <a:rPr lang="en-US" spc="-109" dirty="0">
                <a:latin typeface="Times New Roman"/>
                <a:cs typeface="Times New Roman"/>
              </a:rPr>
              <a:t>f</a:t>
            </a:r>
            <a:r>
              <a:rPr lang="en-US" dirty="0">
                <a:latin typeface="Times New Roman"/>
                <a:cs typeface="Times New Roman"/>
              </a:rPr>
              <a:t>f</a:t>
            </a:r>
            <a:r>
              <a:rPr lang="en-US" spc="118" dirty="0">
                <a:latin typeface="Times New Roman"/>
                <a:cs typeface="Times New Roman"/>
              </a:rPr>
              <a:t> </a:t>
            </a:r>
            <a:r>
              <a:rPr lang="en-US" spc="-100" dirty="0">
                <a:latin typeface="Times New Roman"/>
                <a:cs typeface="Times New Roman"/>
              </a:rPr>
              <a:t>m</a:t>
            </a:r>
            <a:r>
              <a:rPr lang="en-US" spc="9" dirty="0">
                <a:latin typeface="Times New Roman"/>
                <a:cs typeface="Times New Roman"/>
              </a:rPr>
              <a:t>e</a:t>
            </a:r>
            <a:r>
              <a:rPr lang="en-US" spc="-100" dirty="0">
                <a:latin typeface="Times New Roman"/>
                <a:cs typeface="Times New Roman"/>
              </a:rPr>
              <a:t>m</a:t>
            </a:r>
            <a:r>
              <a:rPr lang="en-US" dirty="0">
                <a:latin typeface="Times New Roman"/>
                <a:cs typeface="Times New Roman"/>
              </a:rPr>
              <a:t>b</a:t>
            </a:r>
            <a:r>
              <a:rPr lang="en-US" spc="9" dirty="0">
                <a:latin typeface="Times New Roman"/>
                <a:cs typeface="Times New Roman"/>
              </a:rPr>
              <a:t>e</a:t>
            </a:r>
            <a:r>
              <a:rPr lang="en-US" spc="-14" dirty="0">
                <a:latin typeface="Times New Roman"/>
                <a:cs typeface="Times New Roman"/>
              </a:rPr>
              <a:t>r</a:t>
            </a:r>
            <a:r>
              <a:rPr lang="en-US" spc="25" dirty="0">
                <a:latin typeface="Times New Roman"/>
                <a:cs typeface="Times New Roman"/>
              </a:rPr>
              <a:t>s</a:t>
            </a:r>
            <a:r>
              <a:rPr lang="en-US" dirty="0">
                <a:latin typeface="Times New Roman"/>
                <a:cs typeface="Times New Roman"/>
              </a:rPr>
              <a:t>.</a:t>
            </a:r>
          </a:p>
          <a:p>
            <a:pPr marL="12700" marR="47540">
              <a:lnSpc>
                <a:spcPct val="95825"/>
              </a:lnSpc>
              <a:spcBef>
                <a:spcPts val="927"/>
              </a:spcBef>
            </a:pPr>
            <a:r>
              <a:rPr lang="en-US" spc="-19" dirty="0">
                <a:latin typeface="Times New Roman"/>
                <a:cs typeface="Times New Roman"/>
              </a:rPr>
              <a:t>E</a:t>
            </a:r>
            <a:r>
              <a:rPr lang="en-US" spc="-100" dirty="0">
                <a:latin typeface="Times New Roman"/>
                <a:cs typeface="Times New Roman"/>
              </a:rPr>
              <a:t>m</a:t>
            </a:r>
            <a:r>
              <a:rPr lang="en-US" spc="9" dirty="0">
                <a:latin typeface="Times New Roman"/>
                <a:cs typeface="Times New Roman"/>
              </a:rPr>
              <a:t>a</a:t>
            </a:r>
            <a:r>
              <a:rPr lang="en-US" spc="-54" dirty="0">
                <a:latin typeface="Times New Roman"/>
                <a:cs typeface="Times New Roman"/>
              </a:rPr>
              <a:t>i</a:t>
            </a:r>
            <a:r>
              <a:rPr lang="en-US" dirty="0">
                <a:latin typeface="Times New Roman"/>
                <a:cs typeface="Times New Roman"/>
              </a:rPr>
              <a:t>l</a:t>
            </a:r>
            <a:r>
              <a:rPr lang="en-US" spc="190" dirty="0">
                <a:latin typeface="Times New Roman"/>
                <a:cs typeface="Times New Roman"/>
              </a:rPr>
              <a:t> </a:t>
            </a:r>
            <a:r>
              <a:rPr lang="en-US" spc="9" dirty="0">
                <a:latin typeface="Times New Roman"/>
                <a:cs typeface="Times New Roman"/>
              </a:rPr>
              <a:t>ca</a:t>
            </a:r>
            <a:r>
              <a:rPr lang="en-US" dirty="0">
                <a:latin typeface="Times New Roman"/>
                <a:cs typeface="Times New Roman"/>
              </a:rPr>
              <a:t>n</a:t>
            </a:r>
            <a:r>
              <a:rPr lang="en-US" spc="38" dirty="0">
                <a:latin typeface="Times New Roman"/>
                <a:cs typeface="Times New Roman"/>
              </a:rPr>
              <a:t> </a:t>
            </a:r>
            <a:r>
              <a:rPr lang="en-US" dirty="0">
                <a:latin typeface="Times New Roman"/>
                <a:cs typeface="Times New Roman"/>
              </a:rPr>
              <a:t>b</a:t>
            </a:r>
            <a:r>
              <a:rPr lang="en-US" spc="9" dirty="0">
                <a:latin typeface="Times New Roman"/>
                <a:cs typeface="Times New Roman"/>
              </a:rPr>
              <a:t>ec</a:t>
            </a:r>
            <a:r>
              <a:rPr lang="en-US" dirty="0">
                <a:latin typeface="Times New Roman"/>
                <a:cs typeface="Times New Roman"/>
              </a:rPr>
              <a:t>o</a:t>
            </a:r>
            <a:r>
              <a:rPr lang="en-US" spc="-100" dirty="0">
                <a:latin typeface="Times New Roman"/>
                <a:cs typeface="Times New Roman"/>
              </a:rPr>
              <a:t>m</a:t>
            </a:r>
            <a:r>
              <a:rPr lang="en-US" dirty="0">
                <a:latin typeface="Times New Roman"/>
                <a:cs typeface="Times New Roman"/>
              </a:rPr>
              <a:t>e</a:t>
            </a:r>
            <a:r>
              <a:rPr lang="en-US" spc="130" dirty="0">
                <a:latin typeface="Times New Roman"/>
                <a:cs typeface="Times New Roman"/>
              </a:rPr>
              <a:t> </a:t>
            </a:r>
            <a:r>
              <a:rPr lang="en-US" spc="-54" dirty="0">
                <a:latin typeface="Times New Roman"/>
                <a:cs typeface="Times New Roman"/>
              </a:rPr>
              <a:t>i</a:t>
            </a:r>
            <a:r>
              <a:rPr lang="en-US" spc="-100" dirty="0">
                <a:latin typeface="Times New Roman"/>
                <a:cs typeface="Times New Roman"/>
              </a:rPr>
              <a:t>m</a:t>
            </a:r>
            <a:r>
              <a:rPr lang="en-US" dirty="0">
                <a:latin typeface="Times New Roman"/>
                <a:cs typeface="Times New Roman"/>
              </a:rPr>
              <a:t>p</a:t>
            </a:r>
            <a:r>
              <a:rPr lang="en-US" spc="9" dirty="0">
                <a:latin typeface="Times New Roman"/>
                <a:cs typeface="Times New Roman"/>
              </a:rPr>
              <a:t>e</a:t>
            </a:r>
            <a:r>
              <a:rPr lang="en-US" spc="-14" dirty="0">
                <a:latin typeface="Times New Roman"/>
                <a:cs typeface="Times New Roman"/>
              </a:rPr>
              <a:t>r</a:t>
            </a:r>
            <a:r>
              <a:rPr lang="en-US" spc="14" dirty="0">
                <a:latin typeface="Times New Roman"/>
                <a:cs typeface="Times New Roman"/>
              </a:rPr>
              <a:t>s</a:t>
            </a:r>
            <a:r>
              <a:rPr lang="en-US" dirty="0">
                <a:latin typeface="Times New Roman"/>
                <a:cs typeface="Times New Roman"/>
              </a:rPr>
              <a:t>o</a:t>
            </a:r>
            <a:r>
              <a:rPr lang="en-US" spc="-44" dirty="0">
                <a:latin typeface="Times New Roman"/>
                <a:cs typeface="Times New Roman"/>
              </a:rPr>
              <a:t>n</a:t>
            </a:r>
            <a:r>
              <a:rPr lang="en-US" spc="9" dirty="0">
                <a:latin typeface="Times New Roman"/>
                <a:cs typeface="Times New Roman"/>
              </a:rPr>
              <a:t>a</a:t>
            </a:r>
            <a:r>
              <a:rPr lang="en-US" dirty="0">
                <a:latin typeface="Times New Roman"/>
                <a:cs typeface="Times New Roman"/>
              </a:rPr>
              <a:t>l</a:t>
            </a:r>
            <a:r>
              <a:rPr lang="en-US" spc="337" dirty="0">
                <a:latin typeface="Times New Roman"/>
                <a:cs typeface="Times New Roman"/>
              </a:rPr>
              <a:t> </a:t>
            </a:r>
            <a:r>
              <a:rPr lang="en-US" dirty="0">
                <a:latin typeface="Times New Roman"/>
                <a:cs typeface="Times New Roman"/>
              </a:rPr>
              <a:t>or</a:t>
            </a:r>
            <a:r>
              <a:rPr lang="en-US" spc="147" dirty="0">
                <a:latin typeface="Times New Roman"/>
                <a:cs typeface="Times New Roman"/>
              </a:rPr>
              <a:t> </a:t>
            </a:r>
            <a:r>
              <a:rPr lang="en-US" spc="-100" dirty="0">
                <a:latin typeface="Times New Roman"/>
                <a:cs typeface="Times New Roman"/>
              </a:rPr>
              <a:t>m</a:t>
            </a:r>
            <a:r>
              <a:rPr lang="en-US" spc="-54" dirty="0">
                <a:latin typeface="Times New Roman"/>
                <a:cs typeface="Times New Roman"/>
              </a:rPr>
              <a:t>i</a:t>
            </a:r>
            <a:r>
              <a:rPr lang="en-US" spc="14" dirty="0">
                <a:latin typeface="Times New Roman"/>
                <a:cs typeface="Times New Roman"/>
              </a:rPr>
              <a:t>s</a:t>
            </a:r>
            <a:r>
              <a:rPr lang="en-US" spc="-44" dirty="0">
                <a:latin typeface="Times New Roman"/>
                <a:cs typeface="Times New Roman"/>
              </a:rPr>
              <a:t>un</a:t>
            </a:r>
            <a:r>
              <a:rPr lang="en-US" dirty="0">
                <a:latin typeface="Times New Roman"/>
                <a:cs typeface="Times New Roman"/>
              </a:rPr>
              <a:t>d</a:t>
            </a:r>
            <a:r>
              <a:rPr lang="en-US" spc="9" dirty="0">
                <a:latin typeface="Times New Roman"/>
                <a:cs typeface="Times New Roman"/>
              </a:rPr>
              <a:t>e</a:t>
            </a:r>
            <a:r>
              <a:rPr lang="en-US" spc="-14" dirty="0">
                <a:latin typeface="Times New Roman"/>
                <a:cs typeface="Times New Roman"/>
              </a:rPr>
              <a:t>r</a:t>
            </a:r>
            <a:r>
              <a:rPr lang="en-US" spc="14" dirty="0">
                <a:latin typeface="Times New Roman"/>
                <a:cs typeface="Times New Roman"/>
              </a:rPr>
              <a:t>s</a:t>
            </a:r>
            <a:r>
              <a:rPr lang="en-US" dirty="0">
                <a:latin typeface="Times New Roman"/>
                <a:cs typeface="Times New Roman"/>
              </a:rPr>
              <a:t>tood.</a:t>
            </a:r>
          </a:p>
          <a:p>
            <a:endParaRPr lang="en-US" dirty="0"/>
          </a:p>
        </p:txBody>
      </p:sp>
    </p:spTree>
    <p:extLst>
      <p:ext uri="{BB962C8B-B14F-4D97-AF65-F5344CB8AC3E}">
        <p14:creationId xmlns:p14="http://schemas.microsoft.com/office/powerpoint/2010/main" val="3946322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64" dirty="0">
                <a:latin typeface="Times New Roman"/>
                <a:cs typeface="Times New Roman"/>
              </a:rPr>
              <a:t>A</a:t>
            </a:r>
            <a:r>
              <a:rPr lang="en-US" b="1" spc="-54" dirty="0">
                <a:latin typeface="Times New Roman"/>
                <a:cs typeface="Times New Roman"/>
              </a:rPr>
              <a:t>pp</a:t>
            </a:r>
            <a:r>
              <a:rPr lang="en-US" b="1" spc="-25" dirty="0">
                <a:latin typeface="Times New Roman"/>
                <a:cs typeface="Times New Roman"/>
              </a:rPr>
              <a:t>li</a:t>
            </a:r>
            <a:r>
              <a:rPr lang="en-US" b="1" spc="-39" dirty="0">
                <a:latin typeface="Times New Roman"/>
                <a:cs typeface="Times New Roman"/>
              </a:rPr>
              <a:t>c</a:t>
            </a:r>
            <a:r>
              <a:rPr lang="en-US" b="1" spc="-50" dirty="0">
                <a:latin typeface="Times New Roman"/>
                <a:cs typeface="Times New Roman"/>
              </a:rPr>
              <a:t>a</a:t>
            </a:r>
            <a:r>
              <a:rPr lang="en-US" b="1" spc="-29" dirty="0">
                <a:latin typeface="Times New Roman"/>
                <a:cs typeface="Times New Roman"/>
              </a:rPr>
              <a:t>t</a:t>
            </a:r>
            <a:r>
              <a:rPr lang="en-US" b="1" spc="-25" dirty="0">
                <a:latin typeface="Times New Roman"/>
                <a:cs typeface="Times New Roman"/>
              </a:rPr>
              <a:t>i</a:t>
            </a:r>
            <a:r>
              <a:rPr lang="en-US" b="1" spc="-50" dirty="0">
                <a:latin typeface="Times New Roman"/>
                <a:cs typeface="Times New Roman"/>
              </a:rPr>
              <a:t>o</a:t>
            </a:r>
            <a:r>
              <a:rPr lang="en-US" b="1" dirty="0">
                <a:latin typeface="Times New Roman"/>
                <a:cs typeface="Times New Roman"/>
              </a:rPr>
              <a:t>n</a:t>
            </a:r>
            <a:r>
              <a:rPr lang="en-US" b="1" spc="-54" dirty="0">
                <a:latin typeface="Times New Roman"/>
                <a:cs typeface="Times New Roman"/>
              </a:rPr>
              <a:t> </a:t>
            </a:r>
            <a:r>
              <a:rPr lang="en-US" b="1" dirty="0">
                <a:latin typeface="Times New Roman"/>
                <a:cs typeface="Times New Roman"/>
              </a:rPr>
              <a:t>of</a:t>
            </a:r>
            <a:r>
              <a:rPr lang="en-US" b="1" spc="-75" dirty="0">
                <a:latin typeface="Times New Roman"/>
                <a:cs typeface="Times New Roman"/>
              </a:rPr>
              <a:t> </a:t>
            </a:r>
            <a:r>
              <a:rPr lang="en-US" b="1" spc="-14" dirty="0">
                <a:latin typeface="Times New Roman"/>
                <a:cs typeface="Times New Roman"/>
              </a:rPr>
              <a:t>E</a:t>
            </a:r>
            <a:r>
              <a:rPr lang="en-US" b="1" spc="14" dirty="0">
                <a:latin typeface="Times New Roman"/>
                <a:cs typeface="Times New Roman"/>
              </a:rPr>
              <a:t>-</a:t>
            </a:r>
            <a:r>
              <a:rPr lang="en-US" b="1" dirty="0">
                <a:latin typeface="Times New Roman"/>
                <a:cs typeface="Times New Roman"/>
              </a:rPr>
              <a:t>Ma</a:t>
            </a:r>
            <a:r>
              <a:rPr lang="en-US" b="1" spc="19" dirty="0">
                <a:latin typeface="Times New Roman"/>
                <a:cs typeface="Times New Roman"/>
              </a:rPr>
              <a:t>i</a:t>
            </a:r>
            <a:r>
              <a:rPr lang="en-US" b="1" dirty="0">
                <a:latin typeface="Times New Roman"/>
                <a:cs typeface="Times New Roman"/>
              </a:rPr>
              <a:t>l</a:t>
            </a:r>
            <a:r>
              <a:rPr lang="en-US" b="1" spc="-209" dirty="0">
                <a:latin typeface="Times New Roman"/>
                <a:cs typeface="Times New Roman"/>
              </a:rPr>
              <a:t> </a:t>
            </a:r>
            <a:r>
              <a:rPr lang="en-US" b="1" spc="14" dirty="0">
                <a:latin typeface="Times New Roman"/>
                <a:cs typeface="Times New Roman"/>
              </a:rPr>
              <a:t>i</a:t>
            </a:r>
            <a:r>
              <a:rPr lang="en-US" b="1" dirty="0">
                <a:latin typeface="Times New Roman"/>
                <a:cs typeface="Times New Roman"/>
              </a:rPr>
              <a:t>n </a:t>
            </a:r>
            <a:r>
              <a:rPr lang="en-US" b="1" spc="-19" dirty="0">
                <a:latin typeface="Times New Roman"/>
                <a:cs typeface="Times New Roman"/>
              </a:rPr>
              <a:t>D</a:t>
            </a:r>
            <a:r>
              <a:rPr lang="en-US" b="1" dirty="0">
                <a:latin typeface="Times New Roman"/>
                <a:cs typeface="Times New Roman"/>
              </a:rPr>
              <a:t>a</a:t>
            </a:r>
            <a:r>
              <a:rPr lang="en-US" b="1" spc="19" dirty="0">
                <a:latin typeface="Times New Roman"/>
                <a:cs typeface="Times New Roman"/>
              </a:rPr>
              <a:t>i</a:t>
            </a:r>
            <a:r>
              <a:rPr lang="en-US" b="1" spc="14" dirty="0">
                <a:latin typeface="Times New Roman"/>
                <a:cs typeface="Times New Roman"/>
              </a:rPr>
              <a:t>l</a:t>
            </a:r>
            <a:r>
              <a:rPr lang="en-US" b="1" dirty="0">
                <a:latin typeface="Times New Roman"/>
                <a:cs typeface="Times New Roman"/>
              </a:rPr>
              <a:t>y</a:t>
            </a:r>
            <a:r>
              <a:rPr lang="en-US" b="1" spc="-179" dirty="0">
                <a:latin typeface="Times New Roman"/>
                <a:cs typeface="Times New Roman"/>
              </a:rPr>
              <a:t> </a:t>
            </a:r>
            <a:r>
              <a:rPr lang="en-US" b="1" spc="-25" dirty="0" smtClean="0">
                <a:latin typeface="Times New Roman"/>
                <a:cs typeface="Times New Roman"/>
              </a:rPr>
              <a:t>li</a:t>
            </a:r>
            <a:r>
              <a:rPr lang="en-US" b="1" spc="14" dirty="0" smtClean="0">
                <a:latin typeface="Times New Roman"/>
                <a:cs typeface="Times New Roman"/>
              </a:rPr>
              <a:t>f</a:t>
            </a:r>
            <a:r>
              <a:rPr lang="en-US" b="1" dirty="0" smtClean="0">
                <a:latin typeface="Times New Roman"/>
                <a:cs typeface="Times New Roman"/>
              </a:rPr>
              <a:t>e</a:t>
            </a:r>
            <a:endParaRPr lang="en-US" dirty="0"/>
          </a:p>
        </p:txBody>
      </p:sp>
      <p:sp>
        <p:nvSpPr>
          <p:cNvPr id="3" name="Content Placeholder 2"/>
          <p:cNvSpPr>
            <a:spLocks noGrp="1"/>
          </p:cNvSpPr>
          <p:nvPr>
            <p:ph idx="1"/>
          </p:nvPr>
        </p:nvSpPr>
        <p:spPr/>
        <p:txBody>
          <a:bodyPr/>
          <a:lstStyle/>
          <a:p>
            <a:pPr marL="15443" marR="33301">
              <a:lnSpc>
                <a:spcPct val="95825"/>
              </a:lnSpc>
            </a:pPr>
            <a:r>
              <a:rPr lang="en-US" sz="1600" b="1" spc="9" dirty="0" smtClean="0">
                <a:latin typeface="Times New Roman"/>
                <a:cs typeface="Times New Roman"/>
              </a:rPr>
              <a:t>U</a:t>
            </a:r>
            <a:r>
              <a:rPr lang="en-US" sz="1600" b="1" spc="-4" dirty="0" smtClean="0">
                <a:latin typeface="Times New Roman"/>
                <a:cs typeface="Times New Roman"/>
              </a:rPr>
              <a:t>s</a:t>
            </a:r>
            <a:r>
              <a:rPr lang="en-US" sz="1600" b="1" spc="-14" dirty="0" smtClean="0">
                <a:latin typeface="Times New Roman"/>
                <a:cs typeface="Times New Roman"/>
              </a:rPr>
              <a:t>i</a:t>
            </a:r>
            <a:r>
              <a:rPr lang="en-US" sz="1600" b="1" spc="-69" dirty="0" smtClean="0">
                <a:latin typeface="Times New Roman"/>
                <a:cs typeface="Times New Roman"/>
              </a:rPr>
              <a:t>n</a:t>
            </a:r>
            <a:r>
              <a:rPr lang="en-US" sz="1600" b="1" dirty="0" smtClean="0">
                <a:latin typeface="Times New Roman"/>
                <a:cs typeface="Times New Roman"/>
              </a:rPr>
              <a:t>g</a:t>
            </a:r>
            <a:r>
              <a:rPr lang="en-US" sz="1600" b="1" spc="5" dirty="0" smtClean="0">
                <a:latin typeface="Times New Roman"/>
                <a:cs typeface="Times New Roman"/>
              </a:rPr>
              <a:t> </a:t>
            </a:r>
            <a:r>
              <a:rPr lang="en-US" sz="1600" b="1" spc="19" dirty="0">
                <a:latin typeface="Times New Roman"/>
                <a:cs typeface="Times New Roman"/>
              </a:rPr>
              <a:t>e</a:t>
            </a:r>
            <a:r>
              <a:rPr lang="en-US" sz="1600" b="1" spc="-29" dirty="0">
                <a:latin typeface="Times New Roman"/>
                <a:cs typeface="Times New Roman"/>
              </a:rPr>
              <a:t>m</a:t>
            </a:r>
            <a:r>
              <a:rPr lang="en-US" sz="1600" b="1" dirty="0">
                <a:latin typeface="Times New Roman"/>
                <a:cs typeface="Times New Roman"/>
              </a:rPr>
              <a:t>a</a:t>
            </a:r>
            <a:r>
              <a:rPr lang="en-US" sz="1600" b="1" spc="-14" dirty="0">
                <a:latin typeface="Times New Roman"/>
                <a:cs typeface="Times New Roman"/>
              </a:rPr>
              <a:t>i</a:t>
            </a:r>
            <a:r>
              <a:rPr lang="en-US" sz="1600" b="1" dirty="0">
                <a:latin typeface="Times New Roman"/>
                <a:cs typeface="Times New Roman"/>
              </a:rPr>
              <a:t>l</a:t>
            </a:r>
            <a:r>
              <a:rPr lang="en-US" sz="1600" b="1" spc="5" dirty="0">
                <a:latin typeface="Times New Roman"/>
                <a:cs typeface="Times New Roman"/>
              </a:rPr>
              <a:t> </a:t>
            </a:r>
            <a:r>
              <a:rPr lang="en-US" sz="1600" b="1" spc="-29" dirty="0">
                <a:latin typeface="Times New Roman"/>
                <a:cs typeface="Times New Roman"/>
              </a:rPr>
              <a:t>f</a:t>
            </a:r>
            <a:r>
              <a:rPr lang="en-US" sz="1600" b="1" dirty="0">
                <a:latin typeface="Times New Roman"/>
                <a:cs typeface="Times New Roman"/>
              </a:rPr>
              <a:t>or</a:t>
            </a:r>
            <a:r>
              <a:rPr lang="en-US" sz="1600" b="1" spc="-69" dirty="0">
                <a:latin typeface="Times New Roman"/>
                <a:cs typeface="Times New Roman"/>
              </a:rPr>
              <a:t> </a:t>
            </a:r>
            <a:r>
              <a:rPr lang="en-US" sz="1600" b="1" spc="-25" dirty="0">
                <a:latin typeface="Times New Roman"/>
                <a:cs typeface="Times New Roman"/>
              </a:rPr>
              <a:t>b</a:t>
            </a:r>
            <a:r>
              <a:rPr lang="en-US" sz="1600" b="1" spc="-69" dirty="0">
                <a:latin typeface="Times New Roman"/>
                <a:cs typeface="Times New Roman"/>
              </a:rPr>
              <a:t>u</a:t>
            </a:r>
            <a:r>
              <a:rPr lang="en-US" sz="1600" b="1" spc="-4" dirty="0">
                <a:latin typeface="Times New Roman"/>
                <a:cs typeface="Times New Roman"/>
              </a:rPr>
              <a:t>s</a:t>
            </a:r>
            <a:r>
              <a:rPr lang="en-US" sz="1600" b="1" spc="-14" dirty="0">
                <a:latin typeface="Times New Roman"/>
                <a:cs typeface="Times New Roman"/>
              </a:rPr>
              <a:t>i</a:t>
            </a:r>
            <a:r>
              <a:rPr lang="en-US" sz="1600" b="1" spc="-69" dirty="0">
                <a:latin typeface="Times New Roman"/>
                <a:cs typeface="Times New Roman"/>
              </a:rPr>
              <a:t>n</a:t>
            </a:r>
            <a:r>
              <a:rPr lang="en-US" sz="1600" b="1" spc="19" dirty="0">
                <a:latin typeface="Times New Roman"/>
                <a:cs typeface="Times New Roman"/>
              </a:rPr>
              <a:t>e</a:t>
            </a:r>
            <a:r>
              <a:rPr lang="en-US" sz="1600" b="1" spc="-4" dirty="0">
                <a:latin typeface="Times New Roman"/>
                <a:cs typeface="Times New Roman"/>
              </a:rPr>
              <a:t>s</a:t>
            </a:r>
            <a:r>
              <a:rPr lang="en-US" sz="1600" b="1" dirty="0">
                <a:latin typeface="Times New Roman"/>
                <a:cs typeface="Times New Roman"/>
              </a:rPr>
              <a:t>s</a:t>
            </a:r>
            <a:endParaRPr lang="en-US" sz="1600" dirty="0">
              <a:latin typeface="Times New Roman"/>
              <a:cs typeface="Times New Roman"/>
            </a:endParaRPr>
          </a:p>
          <a:p>
            <a:pPr marL="0" marR="234317" indent="0">
              <a:lnSpc>
                <a:spcPct val="100041"/>
              </a:lnSpc>
              <a:spcBef>
                <a:spcPts val="80"/>
              </a:spcBef>
              <a:buNone/>
            </a:pPr>
            <a:r>
              <a:rPr lang="en-US" sz="1600" dirty="0">
                <a:latin typeface="Times New Roman"/>
                <a:cs typeface="Times New Roman"/>
              </a:rPr>
              <a:t>E</a:t>
            </a:r>
            <a:r>
              <a:rPr lang="en-US" sz="1600" spc="-100"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i</a:t>
            </a:r>
            <a:r>
              <a:rPr lang="en-US" sz="1600" dirty="0">
                <a:latin typeface="Times New Roman"/>
                <a:cs typeface="Times New Roman"/>
              </a:rPr>
              <a:t>l</a:t>
            </a:r>
            <a:r>
              <a:rPr lang="en-US" sz="1600" spc="46" dirty="0">
                <a:latin typeface="Times New Roman"/>
                <a:cs typeface="Times New Roman"/>
              </a:rPr>
              <a:t> </a:t>
            </a:r>
            <a:r>
              <a:rPr lang="en-US" sz="1600" spc="-14" dirty="0">
                <a:latin typeface="Times New Roman"/>
                <a:cs typeface="Times New Roman"/>
              </a:rPr>
              <a:t>i</a:t>
            </a:r>
            <a:r>
              <a:rPr lang="en-US" sz="1600" dirty="0">
                <a:latin typeface="Times New Roman"/>
                <a:cs typeface="Times New Roman"/>
              </a:rPr>
              <a:t>s</a:t>
            </a:r>
            <a:r>
              <a:rPr lang="en-US" sz="1600" spc="10" dirty="0">
                <a:latin typeface="Times New Roman"/>
                <a:cs typeface="Times New Roman"/>
              </a:rPr>
              <a:t> </a:t>
            </a:r>
            <a:r>
              <a:rPr lang="en-US" sz="1600" dirty="0">
                <a:latin typeface="Times New Roman"/>
                <a:cs typeface="Times New Roman"/>
              </a:rPr>
              <a:t>a</a:t>
            </a:r>
            <a:r>
              <a:rPr lang="en-US" sz="1600" spc="25" dirty="0">
                <a:latin typeface="Times New Roman"/>
                <a:cs typeface="Times New Roman"/>
              </a:rPr>
              <a:t> </a:t>
            </a:r>
            <a:r>
              <a:rPr lang="en-US" sz="1600" spc="-50" dirty="0">
                <a:latin typeface="Times New Roman"/>
                <a:cs typeface="Times New Roman"/>
              </a:rPr>
              <a:t>po</a:t>
            </a:r>
            <a:r>
              <a:rPr lang="en-US" sz="1600" spc="-34" dirty="0">
                <a:latin typeface="Times New Roman"/>
                <a:cs typeface="Times New Roman"/>
              </a:rPr>
              <a:t>w</a:t>
            </a:r>
            <a:r>
              <a:rPr lang="en-US" sz="1600" spc="-25" dirty="0">
                <a:latin typeface="Times New Roman"/>
                <a:cs typeface="Times New Roman"/>
              </a:rPr>
              <a:t>e</a:t>
            </a:r>
            <a:r>
              <a:rPr lang="en-US" sz="1600" spc="14" dirty="0">
                <a:latin typeface="Times New Roman"/>
                <a:cs typeface="Times New Roman"/>
              </a:rPr>
              <a:t>r</a:t>
            </a:r>
            <a:r>
              <a:rPr lang="en-US" sz="1600" spc="-29" dirty="0">
                <a:latin typeface="Times New Roman"/>
                <a:cs typeface="Times New Roman"/>
              </a:rPr>
              <a:t>f</a:t>
            </a:r>
            <a:r>
              <a:rPr lang="en-US" sz="1600" spc="-50" dirty="0">
                <a:latin typeface="Times New Roman"/>
                <a:cs typeface="Times New Roman"/>
              </a:rPr>
              <a:t>u</a:t>
            </a:r>
            <a:r>
              <a:rPr lang="en-US" sz="1600" spc="-14" dirty="0">
                <a:latin typeface="Times New Roman"/>
                <a:cs typeface="Times New Roman"/>
              </a:rPr>
              <a:t>l</a:t>
            </a:r>
            <a:r>
              <a:rPr lang="en-US" sz="1600" dirty="0">
                <a:latin typeface="Times New Roman"/>
                <a:cs typeface="Times New Roman"/>
              </a:rPr>
              <a:t>,</a:t>
            </a:r>
            <a:r>
              <a:rPr lang="en-US" sz="1600" spc="150" dirty="0">
                <a:latin typeface="Times New Roman"/>
                <a:cs typeface="Times New Roman"/>
              </a:rPr>
              <a:t> </a:t>
            </a:r>
            <a:r>
              <a:rPr lang="en-US" sz="1600" spc="-14" dirty="0">
                <a:latin typeface="Times New Roman"/>
                <a:cs typeface="Times New Roman"/>
              </a:rPr>
              <a:t>l</a:t>
            </a:r>
            <a:r>
              <a:rPr lang="en-US" sz="1600" spc="-50" dirty="0">
                <a:latin typeface="Times New Roman"/>
                <a:cs typeface="Times New Roman"/>
              </a:rPr>
              <a:t>o</a:t>
            </a:r>
            <a:r>
              <a:rPr lang="en-US" sz="1600" spc="-25" dirty="0">
                <a:latin typeface="Times New Roman"/>
                <a:cs typeface="Times New Roman"/>
              </a:rPr>
              <a:t>w</a:t>
            </a:r>
            <a:r>
              <a:rPr lang="en-US" sz="1600" spc="14" dirty="0">
                <a:latin typeface="Times New Roman"/>
                <a:cs typeface="Times New Roman"/>
              </a:rPr>
              <a:t>-</a:t>
            </a:r>
            <a:r>
              <a:rPr lang="en-US" sz="1600" spc="-25" dirty="0">
                <a:latin typeface="Times New Roman"/>
                <a:cs typeface="Times New Roman"/>
              </a:rPr>
              <a:t>c</a:t>
            </a:r>
            <a:r>
              <a:rPr lang="en-US" sz="1600" spc="-50" dirty="0">
                <a:latin typeface="Times New Roman"/>
                <a:cs typeface="Times New Roman"/>
              </a:rPr>
              <a:t>o</a:t>
            </a:r>
            <a:r>
              <a:rPr lang="en-US" sz="1600" spc="-4" dirty="0">
                <a:latin typeface="Times New Roman"/>
                <a:cs typeface="Times New Roman"/>
              </a:rPr>
              <a:t>s</a:t>
            </a:r>
            <a:r>
              <a:rPr lang="en-US" sz="1600" dirty="0">
                <a:latin typeface="Times New Roman"/>
                <a:cs typeface="Times New Roman"/>
              </a:rPr>
              <a:t>t</a:t>
            </a:r>
            <a:r>
              <a:rPr lang="en-US" sz="1600" spc="146"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o</a:t>
            </a:r>
            <a:r>
              <a:rPr lang="en-US" sz="1600" spc="-104" dirty="0">
                <a:latin typeface="Times New Roman"/>
                <a:cs typeface="Times New Roman"/>
              </a:rPr>
              <a:t>m</a:t>
            </a:r>
            <a:r>
              <a:rPr lang="en-US" sz="1600" spc="-59" dirty="0">
                <a:latin typeface="Times New Roman"/>
                <a:cs typeface="Times New Roman"/>
              </a:rPr>
              <a:t>m</a:t>
            </a:r>
            <a:r>
              <a:rPr lang="en-US" sz="1600" dirty="0">
                <a:latin typeface="Times New Roman"/>
                <a:cs typeface="Times New Roman"/>
              </a:rPr>
              <a:t>u</a:t>
            </a:r>
            <a:r>
              <a:rPr lang="en-US" sz="1600" spc="-50" dirty="0">
                <a:latin typeface="Times New Roman"/>
                <a:cs typeface="Times New Roman"/>
              </a:rPr>
              <a:t>n</a:t>
            </a:r>
            <a:r>
              <a:rPr lang="en-US" sz="1600" spc="-14" dirty="0">
                <a:latin typeface="Times New Roman"/>
                <a:cs typeface="Times New Roman"/>
              </a:rPr>
              <a:t>i</a:t>
            </a:r>
            <a:r>
              <a:rPr lang="en-US" sz="1600" spc="-25" dirty="0">
                <a:latin typeface="Times New Roman"/>
                <a:cs typeface="Times New Roman"/>
              </a:rPr>
              <a:t>c</a:t>
            </a:r>
            <a:r>
              <a:rPr lang="en-US" sz="1600" spc="19" dirty="0">
                <a:latin typeface="Times New Roman"/>
                <a:cs typeface="Times New Roman"/>
              </a:rPr>
              <a:t>a</a:t>
            </a:r>
            <a:r>
              <a:rPr lang="en-US" sz="1600" spc="-14" dirty="0">
                <a:latin typeface="Times New Roman"/>
                <a:cs typeface="Times New Roman"/>
              </a:rPr>
              <a:t>t</a:t>
            </a:r>
            <a:r>
              <a:rPr lang="en-US" sz="1600" spc="34" dirty="0">
                <a:latin typeface="Times New Roman"/>
                <a:cs typeface="Times New Roman"/>
              </a:rPr>
              <a:t>i</a:t>
            </a:r>
            <a:r>
              <a:rPr lang="en-US" sz="1600" dirty="0">
                <a:latin typeface="Times New Roman"/>
                <a:cs typeface="Times New Roman"/>
              </a:rPr>
              <a:t>o</a:t>
            </a:r>
            <a:r>
              <a:rPr lang="en-US" sz="1600" spc="-50" dirty="0">
                <a:latin typeface="Times New Roman"/>
                <a:cs typeface="Times New Roman"/>
              </a:rPr>
              <a:t>n</a:t>
            </a:r>
            <a:r>
              <a:rPr lang="en-US" sz="1600" dirty="0">
                <a:latin typeface="Times New Roman"/>
                <a:cs typeface="Times New Roman"/>
              </a:rPr>
              <a:t>s</a:t>
            </a:r>
            <a:r>
              <a:rPr lang="en-US" sz="1600" spc="217"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oo</a:t>
            </a:r>
            <a:r>
              <a:rPr lang="en-US" sz="1600" dirty="0">
                <a:latin typeface="Times New Roman"/>
                <a:cs typeface="Times New Roman"/>
              </a:rPr>
              <a:t>l</a:t>
            </a:r>
            <a:r>
              <a:rPr lang="en-US" sz="1600" spc="146"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h</a:t>
            </a:r>
            <a:r>
              <a:rPr lang="en-US" sz="1600" spc="19" dirty="0">
                <a:latin typeface="Times New Roman"/>
                <a:cs typeface="Times New Roman"/>
              </a:rPr>
              <a:t>a</a:t>
            </a:r>
            <a:r>
              <a:rPr lang="en-US" sz="1600" dirty="0">
                <a:latin typeface="Times New Roman"/>
                <a:cs typeface="Times New Roman"/>
              </a:rPr>
              <a:t>t</a:t>
            </a:r>
            <a:r>
              <a:rPr lang="en-US" sz="1600" spc="1" dirty="0">
                <a:latin typeface="Times New Roman"/>
                <a:cs typeface="Times New Roman"/>
              </a:rPr>
              <a:t> </a:t>
            </a:r>
            <a:r>
              <a:rPr lang="en-US" sz="1600" dirty="0">
                <a:latin typeface="Times New Roman"/>
                <a:cs typeface="Times New Roman"/>
              </a:rPr>
              <a:t>b</a:t>
            </a:r>
            <a:r>
              <a:rPr lang="en-US" sz="1600" spc="-50" dirty="0">
                <a:latin typeface="Times New Roman"/>
                <a:cs typeface="Times New Roman"/>
              </a:rPr>
              <a:t>u</a:t>
            </a:r>
            <a:r>
              <a:rPr lang="en-US" sz="1600" spc="-4" dirty="0">
                <a:latin typeface="Times New Roman"/>
                <a:cs typeface="Times New Roman"/>
              </a:rPr>
              <a:t>s</a:t>
            </a:r>
            <a:r>
              <a:rPr lang="en-US" sz="1600" spc="-14" dirty="0">
                <a:latin typeface="Times New Roman"/>
                <a:cs typeface="Times New Roman"/>
              </a:rPr>
              <a:t>i</a:t>
            </a:r>
            <a:r>
              <a:rPr lang="en-US" sz="1600" spc="-50" dirty="0">
                <a:latin typeface="Times New Roman"/>
                <a:cs typeface="Times New Roman"/>
              </a:rPr>
              <a:t>n</a:t>
            </a:r>
            <a:r>
              <a:rPr lang="en-US" sz="1600" spc="-25" dirty="0">
                <a:latin typeface="Times New Roman"/>
                <a:cs typeface="Times New Roman"/>
              </a:rPr>
              <a:t>e</a:t>
            </a:r>
            <a:r>
              <a:rPr lang="en-US" sz="1600" spc="-4" dirty="0">
                <a:latin typeface="Times New Roman"/>
                <a:cs typeface="Times New Roman"/>
              </a:rPr>
              <a:t>ss</a:t>
            </a:r>
            <a:r>
              <a:rPr lang="en-US" sz="1600" spc="-25" dirty="0">
                <a:latin typeface="Times New Roman"/>
                <a:cs typeface="Times New Roman"/>
              </a:rPr>
              <a:t>e</a:t>
            </a:r>
            <a:r>
              <a:rPr lang="en-US" sz="1600" dirty="0">
                <a:latin typeface="Times New Roman"/>
                <a:cs typeface="Times New Roman"/>
              </a:rPr>
              <a:t>s</a:t>
            </a:r>
            <a:r>
              <a:rPr lang="en-US" sz="1600" spc="145" dirty="0">
                <a:latin typeface="Times New Roman"/>
                <a:cs typeface="Times New Roman"/>
              </a:rPr>
              <a:t> </a:t>
            </a:r>
            <a:r>
              <a:rPr lang="en-US" sz="1600" spc="19" dirty="0">
                <a:latin typeface="Times New Roman"/>
                <a:cs typeface="Times New Roman"/>
              </a:rPr>
              <a:t>a</a:t>
            </a:r>
            <a:r>
              <a:rPr lang="en-US" sz="1600" spc="14" dirty="0">
                <a:latin typeface="Times New Roman"/>
                <a:cs typeface="Times New Roman"/>
              </a:rPr>
              <a:t>r</a:t>
            </a:r>
            <a:r>
              <a:rPr lang="en-US" sz="1600" dirty="0">
                <a:latin typeface="Times New Roman"/>
                <a:cs typeface="Times New Roman"/>
              </a:rPr>
              <a:t>e</a:t>
            </a:r>
            <a:r>
              <a:rPr lang="en-US" sz="1600" spc="-25" dirty="0">
                <a:latin typeface="Times New Roman"/>
                <a:cs typeface="Times New Roman"/>
              </a:rPr>
              <a:t> </a:t>
            </a:r>
            <a:r>
              <a:rPr lang="en-US" sz="1600" spc="-50" dirty="0">
                <a:latin typeface="Times New Roman"/>
                <a:cs typeface="Times New Roman"/>
              </a:rPr>
              <a:t>u</a:t>
            </a:r>
            <a:r>
              <a:rPr lang="en-US" sz="1600" spc="-4" dirty="0">
                <a:latin typeface="Times New Roman"/>
                <a:cs typeface="Times New Roman"/>
              </a:rPr>
              <a:t>s</a:t>
            </a:r>
            <a:r>
              <a:rPr lang="en-US" sz="1600" spc="-14"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g </a:t>
            </a:r>
            <a:r>
              <a:rPr lang="en-US" sz="1600" spc="-9" dirty="0">
                <a:latin typeface="Times New Roman"/>
                <a:cs typeface="Times New Roman"/>
              </a:rPr>
              <a:t>t</a:t>
            </a:r>
            <a:r>
              <a:rPr lang="en-US" sz="1600" dirty="0">
                <a:latin typeface="Times New Roman"/>
                <a:cs typeface="Times New Roman"/>
              </a:rPr>
              <a:t>o </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r</a:t>
            </a:r>
            <a:r>
              <a:rPr lang="en-US" sz="1600" spc="-50" dirty="0">
                <a:latin typeface="Times New Roman"/>
                <a:cs typeface="Times New Roman"/>
              </a:rPr>
              <a:t>k</a:t>
            </a:r>
            <a:r>
              <a:rPr lang="en-US" sz="1600" spc="-25" dirty="0">
                <a:latin typeface="Times New Roman"/>
                <a:cs typeface="Times New Roman"/>
              </a:rPr>
              <a:t>e</a:t>
            </a:r>
            <a:r>
              <a:rPr lang="en-US" sz="1600" dirty="0">
                <a:latin typeface="Times New Roman"/>
                <a:cs typeface="Times New Roman"/>
              </a:rPr>
              <a:t>t</a:t>
            </a:r>
            <a:r>
              <a:rPr lang="en-US" sz="1600" spc="94" dirty="0">
                <a:latin typeface="Times New Roman"/>
                <a:cs typeface="Times New Roman"/>
              </a:rPr>
              <a:t> </a:t>
            </a:r>
            <a:r>
              <a:rPr lang="en-US" sz="1600" spc="-9" dirty="0">
                <a:latin typeface="Times New Roman"/>
                <a:cs typeface="Times New Roman"/>
              </a:rPr>
              <a:t>t</a:t>
            </a:r>
            <a:r>
              <a:rPr lang="en-US" sz="1600" spc="-50" dirty="0">
                <a:latin typeface="Times New Roman"/>
                <a:cs typeface="Times New Roman"/>
              </a:rPr>
              <a:t>h</a:t>
            </a:r>
            <a:r>
              <a:rPr lang="en-US" sz="1600" spc="-25" dirty="0">
                <a:latin typeface="Times New Roman"/>
                <a:cs typeface="Times New Roman"/>
              </a:rPr>
              <a:t>e</a:t>
            </a:r>
            <a:r>
              <a:rPr lang="en-US" sz="1600" spc="-9" dirty="0">
                <a:latin typeface="Times New Roman"/>
                <a:cs typeface="Times New Roman"/>
              </a:rPr>
              <a:t>i</a:t>
            </a:r>
            <a:r>
              <a:rPr lang="en-US" sz="1600" dirty="0">
                <a:latin typeface="Times New Roman"/>
                <a:cs typeface="Times New Roman"/>
              </a:rPr>
              <a:t>r</a:t>
            </a:r>
            <a:r>
              <a:rPr lang="en-US" sz="1600" spc="109" dirty="0">
                <a:latin typeface="Times New Roman"/>
                <a:cs typeface="Times New Roman"/>
              </a:rPr>
              <a:t> </a:t>
            </a:r>
            <a:r>
              <a:rPr lang="en-US" sz="1600" spc="-50" dirty="0">
                <a:latin typeface="Times New Roman"/>
                <a:cs typeface="Times New Roman"/>
              </a:rPr>
              <a:t>good</a:t>
            </a:r>
            <a:r>
              <a:rPr lang="en-US" sz="1600" dirty="0">
                <a:latin typeface="Times New Roman"/>
                <a:cs typeface="Times New Roman"/>
              </a:rPr>
              <a:t>s,</a:t>
            </a:r>
            <a:r>
              <a:rPr lang="en-US" sz="1600" spc="139" dirty="0">
                <a:latin typeface="Times New Roman"/>
                <a:cs typeface="Times New Roman"/>
              </a:rPr>
              <a:t> </a:t>
            </a:r>
            <a:r>
              <a:rPr lang="en-US" sz="1600" spc="-50" dirty="0">
                <a:latin typeface="Times New Roman"/>
                <a:cs typeface="Times New Roman"/>
              </a:rPr>
              <a:t>p</a:t>
            </a:r>
            <a:r>
              <a:rPr lang="en-US" sz="1600" spc="14" dirty="0">
                <a:latin typeface="Times New Roman"/>
                <a:cs typeface="Times New Roman"/>
              </a:rPr>
              <a:t>r</a:t>
            </a:r>
            <a:r>
              <a:rPr lang="en-US" sz="1600" spc="-50" dirty="0">
                <a:latin typeface="Times New Roman"/>
                <a:cs typeface="Times New Roman"/>
              </a:rPr>
              <a:t>ov</a:t>
            </a:r>
            <a:r>
              <a:rPr lang="en-US" sz="1600" spc="-9" dirty="0">
                <a:latin typeface="Times New Roman"/>
                <a:cs typeface="Times New Roman"/>
              </a:rPr>
              <a:t>i</a:t>
            </a:r>
            <a:r>
              <a:rPr lang="en-US" sz="1600" spc="-50" dirty="0">
                <a:latin typeface="Times New Roman"/>
                <a:cs typeface="Times New Roman"/>
              </a:rPr>
              <a:t>d</a:t>
            </a:r>
            <a:r>
              <a:rPr lang="en-US" sz="1600" dirty="0">
                <a:latin typeface="Times New Roman"/>
                <a:cs typeface="Times New Roman"/>
              </a:rPr>
              <a:t>e</a:t>
            </a:r>
            <a:r>
              <a:rPr lang="en-US" sz="1600" spc="169" dirty="0">
                <a:latin typeface="Times New Roman"/>
                <a:cs typeface="Times New Roman"/>
              </a:rPr>
              <a:t> </a:t>
            </a:r>
            <a:r>
              <a:rPr lang="en-US" sz="1600" dirty="0">
                <a:latin typeface="Times New Roman"/>
                <a:cs typeface="Times New Roman"/>
              </a:rPr>
              <a:t>b</a:t>
            </a:r>
            <a:r>
              <a:rPr lang="en-US" sz="1600" spc="-25" dirty="0">
                <a:latin typeface="Times New Roman"/>
                <a:cs typeface="Times New Roman"/>
              </a:rPr>
              <a:t>e</a:t>
            </a:r>
            <a:r>
              <a:rPr lang="en-US" sz="1600" spc="-9" dirty="0">
                <a:latin typeface="Times New Roman"/>
                <a:cs typeface="Times New Roman"/>
              </a:rPr>
              <a:t>tt</a:t>
            </a:r>
            <a:r>
              <a:rPr lang="en-US" sz="1600" spc="-25" dirty="0">
                <a:latin typeface="Times New Roman"/>
                <a:cs typeface="Times New Roman"/>
              </a:rPr>
              <a:t>e</a:t>
            </a:r>
            <a:r>
              <a:rPr lang="en-US" sz="1600" dirty="0">
                <a:latin typeface="Times New Roman"/>
                <a:cs typeface="Times New Roman"/>
              </a:rPr>
              <a:t>r</a:t>
            </a:r>
            <a:r>
              <a:rPr lang="en-US" sz="1600" spc="94"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u</a:t>
            </a:r>
            <a:r>
              <a:rPr lang="en-US" sz="1600" dirty="0">
                <a:latin typeface="Times New Roman"/>
                <a:cs typeface="Times New Roman"/>
              </a:rPr>
              <a:t>s</a:t>
            </a:r>
            <a:r>
              <a:rPr lang="en-US" sz="1600" spc="-14" dirty="0">
                <a:latin typeface="Times New Roman"/>
                <a:cs typeface="Times New Roman"/>
              </a:rPr>
              <a:t>t</a:t>
            </a:r>
            <a:r>
              <a:rPr lang="en-US" sz="1600" spc="-50" dirty="0">
                <a:latin typeface="Times New Roman"/>
                <a:cs typeface="Times New Roman"/>
              </a:rPr>
              <a:t>o</a:t>
            </a:r>
            <a:r>
              <a:rPr lang="en-US" sz="1600" spc="-104" dirty="0">
                <a:latin typeface="Times New Roman"/>
                <a:cs typeface="Times New Roman"/>
              </a:rPr>
              <a:t>m</a:t>
            </a:r>
            <a:r>
              <a:rPr lang="en-US" sz="1600" spc="-25" dirty="0">
                <a:latin typeface="Times New Roman"/>
                <a:cs typeface="Times New Roman"/>
              </a:rPr>
              <a:t>e</a:t>
            </a:r>
            <a:r>
              <a:rPr lang="en-US" sz="1600" dirty="0">
                <a:latin typeface="Times New Roman"/>
                <a:cs typeface="Times New Roman"/>
              </a:rPr>
              <a:t>r</a:t>
            </a:r>
            <a:r>
              <a:rPr lang="en-US" sz="1600" spc="169" dirty="0">
                <a:latin typeface="Times New Roman"/>
                <a:cs typeface="Times New Roman"/>
              </a:rPr>
              <a:t> </a:t>
            </a:r>
            <a:r>
              <a:rPr lang="en-US" sz="1600" dirty="0">
                <a:latin typeface="Times New Roman"/>
                <a:cs typeface="Times New Roman"/>
              </a:rPr>
              <a:t>s</a:t>
            </a:r>
            <a:r>
              <a:rPr lang="en-US" sz="1600" spc="-29" dirty="0">
                <a:latin typeface="Times New Roman"/>
                <a:cs typeface="Times New Roman"/>
              </a:rPr>
              <a:t>e</a:t>
            </a:r>
            <a:r>
              <a:rPr lang="en-US" sz="1600" spc="14" dirty="0">
                <a:latin typeface="Times New Roman"/>
                <a:cs typeface="Times New Roman"/>
              </a:rPr>
              <a:t>r</a:t>
            </a:r>
            <a:r>
              <a:rPr lang="en-US" sz="1600" spc="-50" dirty="0">
                <a:latin typeface="Times New Roman"/>
                <a:cs typeface="Times New Roman"/>
              </a:rPr>
              <a:t>v</a:t>
            </a:r>
            <a:r>
              <a:rPr lang="en-US" sz="1600" spc="-9" dirty="0">
                <a:latin typeface="Times New Roman"/>
                <a:cs typeface="Times New Roman"/>
              </a:rPr>
              <a:t>i</a:t>
            </a:r>
            <a:r>
              <a:rPr lang="en-US" sz="1600" spc="-25" dirty="0">
                <a:latin typeface="Times New Roman"/>
                <a:cs typeface="Times New Roman"/>
              </a:rPr>
              <a:t>c</a:t>
            </a:r>
            <a:r>
              <a:rPr lang="en-US" sz="1600" dirty="0">
                <a:latin typeface="Times New Roman"/>
                <a:cs typeface="Times New Roman"/>
              </a:rPr>
              <a:t>e</a:t>
            </a:r>
            <a:r>
              <a:rPr lang="en-US" sz="1600" spc="69"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a:t>
            </a:r>
            <a:r>
              <a:rPr lang="en-US" sz="1600" dirty="0">
                <a:latin typeface="Times New Roman"/>
                <a:cs typeface="Times New Roman"/>
              </a:rPr>
              <a:t>d</a:t>
            </a:r>
            <a:r>
              <a:rPr lang="en-US" sz="1600" spc="64" dirty="0">
                <a:latin typeface="Times New Roman"/>
                <a:cs typeface="Times New Roman"/>
              </a:rPr>
              <a:t> </a:t>
            </a:r>
            <a:r>
              <a:rPr lang="en-US" sz="1600" spc="-34" dirty="0">
                <a:latin typeface="Times New Roman"/>
                <a:cs typeface="Times New Roman"/>
              </a:rPr>
              <a:t>w</a:t>
            </a:r>
            <a:r>
              <a:rPr lang="en-US" sz="1600" spc="-50" dirty="0">
                <a:latin typeface="Times New Roman"/>
                <a:cs typeface="Times New Roman"/>
              </a:rPr>
              <a:t>o</a:t>
            </a:r>
            <a:r>
              <a:rPr lang="en-US" sz="1600" spc="14" dirty="0">
                <a:latin typeface="Times New Roman"/>
                <a:cs typeface="Times New Roman"/>
              </a:rPr>
              <a:t>r</a:t>
            </a:r>
            <a:r>
              <a:rPr lang="en-US" sz="1600" dirty="0">
                <a:latin typeface="Times New Roman"/>
                <a:cs typeface="Times New Roman"/>
              </a:rPr>
              <a:t>k </a:t>
            </a:r>
            <a:r>
              <a:rPr lang="en-US" sz="1600" spc="-104" dirty="0">
                <a:latin typeface="Times New Roman"/>
                <a:cs typeface="Times New Roman"/>
              </a:rPr>
              <a:t>m</a:t>
            </a:r>
            <a:r>
              <a:rPr lang="en-US" sz="1600" spc="-50" dirty="0">
                <a:latin typeface="Times New Roman"/>
                <a:cs typeface="Times New Roman"/>
              </a:rPr>
              <a:t>o</a:t>
            </a:r>
            <a:r>
              <a:rPr lang="en-US" sz="1600" spc="14" dirty="0">
                <a:latin typeface="Times New Roman"/>
                <a:cs typeface="Times New Roman"/>
              </a:rPr>
              <a:t>r</a:t>
            </a:r>
            <a:r>
              <a:rPr lang="en-US" sz="1600" dirty="0">
                <a:latin typeface="Times New Roman"/>
                <a:cs typeface="Times New Roman"/>
              </a:rPr>
              <a:t>e </a:t>
            </a:r>
            <a:r>
              <a:rPr lang="en-US" sz="1600" spc="-25" dirty="0">
                <a:latin typeface="Times New Roman"/>
                <a:cs typeface="Times New Roman"/>
              </a:rPr>
              <a:t>e</a:t>
            </a:r>
            <a:r>
              <a:rPr lang="en-US" sz="1600" spc="-79" dirty="0">
                <a:latin typeface="Times New Roman"/>
                <a:cs typeface="Times New Roman"/>
              </a:rPr>
              <a:t>f</a:t>
            </a:r>
            <a:r>
              <a:rPr lang="en-US" sz="1600" spc="-29" dirty="0">
                <a:latin typeface="Times New Roman"/>
                <a:cs typeface="Times New Roman"/>
              </a:rPr>
              <a:t>f</a:t>
            </a:r>
            <a:r>
              <a:rPr lang="en-US" sz="1600" spc="-9" dirty="0">
                <a:latin typeface="Times New Roman"/>
                <a:cs typeface="Times New Roman"/>
              </a:rPr>
              <a:t>i</a:t>
            </a:r>
            <a:r>
              <a:rPr lang="en-US" sz="1600" spc="-25" dirty="0">
                <a:latin typeface="Times New Roman"/>
                <a:cs typeface="Times New Roman"/>
              </a:rPr>
              <a:t>c</a:t>
            </a:r>
            <a:r>
              <a:rPr lang="en-US" sz="1600" spc="-9" dirty="0">
                <a:latin typeface="Times New Roman"/>
                <a:cs typeface="Times New Roman"/>
              </a:rPr>
              <a:t>i</a:t>
            </a:r>
            <a:r>
              <a:rPr lang="en-US" sz="1600" spc="-25" dirty="0">
                <a:latin typeface="Times New Roman"/>
                <a:cs typeface="Times New Roman"/>
              </a:rPr>
              <a:t>e</a:t>
            </a:r>
            <a:r>
              <a:rPr lang="en-US" sz="1600" spc="-50" dirty="0">
                <a:latin typeface="Times New Roman"/>
                <a:cs typeface="Times New Roman"/>
              </a:rPr>
              <a:t>n</a:t>
            </a:r>
            <a:r>
              <a:rPr lang="en-US" sz="1600" spc="-9" dirty="0">
                <a:latin typeface="Times New Roman"/>
                <a:cs typeface="Times New Roman"/>
              </a:rPr>
              <a:t>t</a:t>
            </a:r>
            <a:r>
              <a:rPr lang="en-US" sz="1600" spc="34" dirty="0">
                <a:latin typeface="Times New Roman"/>
                <a:cs typeface="Times New Roman"/>
              </a:rPr>
              <a:t>l</a:t>
            </a:r>
            <a:r>
              <a:rPr lang="en-US" sz="1600" spc="-189" dirty="0">
                <a:latin typeface="Times New Roman"/>
                <a:cs typeface="Times New Roman"/>
              </a:rPr>
              <a:t>y</a:t>
            </a:r>
            <a:r>
              <a:rPr lang="en-US" sz="1600" dirty="0">
                <a:latin typeface="Times New Roman"/>
                <a:cs typeface="Times New Roman"/>
              </a:rPr>
              <a:t>.</a:t>
            </a:r>
          </a:p>
          <a:p>
            <a:pPr marL="15443" marR="33301">
              <a:lnSpc>
                <a:spcPct val="95825"/>
              </a:lnSpc>
              <a:spcBef>
                <a:spcPts val="25"/>
              </a:spcBef>
            </a:pPr>
            <a:r>
              <a:rPr lang="en-US" sz="1600" b="1" spc="25" dirty="0" smtClean="0">
                <a:latin typeface="Times New Roman"/>
                <a:cs typeface="Times New Roman"/>
              </a:rPr>
              <a:t>M</a:t>
            </a:r>
            <a:r>
              <a:rPr lang="en-US" sz="1600" b="1" dirty="0" smtClean="0">
                <a:latin typeface="Times New Roman"/>
                <a:cs typeface="Times New Roman"/>
              </a:rPr>
              <a:t>a</a:t>
            </a:r>
            <a:r>
              <a:rPr lang="en-US" sz="1600" b="1" spc="19" dirty="0" smtClean="0">
                <a:latin typeface="Times New Roman"/>
                <a:cs typeface="Times New Roman"/>
              </a:rPr>
              <a:t>r</a:t>
            </a:r>
            <a:r>
              <a:rPr lang="en-US" sz="1600" b="1" spc="-25" dirty="0" smtClean="0">
                <a:latin typeface="Times New Roman"/>
                <a:cs typeface="Times New Roman"/>
              </a:rPr>
              <a:t>k</a:t>
            </a:r>
            <a:r>
              <a:rPr lang="en-US" sz="1600" b="1" spc="19" dirty="0" smtClean="0">
                <a:latin typeface="Times New Roman"/>
                <a:cs typeface="Times New Roman"/>
              </a:rPr>
              <a:t>e</a:t>
            </a:r>
            <a:r>
              <a:rPr lang="en-US" sz="1600" b="1" spc="14" dirty="0" smtClean="0">
                <a:latin typeface="Times New Roman"/>
                <a:cs typeface="Times New Roman"/>
              </a:rPr>
              <a:t>t</a:t>
            </a:r>
            <a:r>
              <a:rPr lang="en-US" sz="1600" b="1" spc="-9" dirty="0" smtClean="0">
                <a:latin typeface="Times New Roman"/>
                <a:cs typeface="Times New Roman"/>
              </a:rPr>
              <a:t>i</a:t>
            </a:r>
            <a:r>
              <a:rPr lang="en-US" sz="1600" b="1" spc="-69" dirty="0" smtClean="0">
                <a:latin typeface="Times New Roman"/>
                <a:cs typeface="Times New Roman"/>
              </a:rPr>
              <a:t>n</a:t>
            </a:r>
            <a:r>
              <a:rPr lang="en-US" sz="1600" b="1" dirty="0" smtClean="0">
                <a:latin typeface="Times New Roman"/>
                <a:cs typeface="Times New Roman"/>
              </a:rPr>
              <a:t>g</a:t>
            </a:r>
            <a:r>
              <a:rPr lang="en-US" sz="1600" b="1" spc="-34" dirty="0" smtClean="0">
                <a:latin typeface="Times New Roman"/>
                <a:cs typeface="Times New Roman"/>
              </a:rPr>
              <a:t> </a:t>
            </a:r>
            <a:r>
              <a:rPr lang="en-US" sz="1600" b="1" spc="-19" dirty="0">
                <a:latin typeface="Times New Roman"/>
                <a:cs typeface="Times New Roman"/>
              </a:rPr>
              <a:t>b</a:t>
            </a:r>
            <a:r>
              <a:rPr lang="en-US" sz="1600" b="1" dirty="0">
                <a:latin typeface="Times New Roman"/>
                <a:cs typeface="Times New Roman"/>
              </a:rPr>
              <a:t>y</a:t>
            </a:r>
            <a:r>
              <a:rPr lang="en-US" sz="1600" b="1" spc="-94" dirty="0">
                <a:latin typeface="Times New Roman"/>
                <a:cs typeface="Times New Roman"/>
              </a:rPr>
              <a:t> </a:t>
            </a:r>
            <a:r>
              <a:rPr lang="en-US" sz="1600" b="1" spc="19" dirty="0">
                <a:latin typeface="Times New Roman"/>
                <a:cs typeface="Times New Roman"/>
              </a:rPr>
              <a:t>e</a:t>
            </a:r>
            <a:r>
              <a:rPr lang="en-US" sz="1600" b="1" spc="-29" dirty="0">
                <a:latin typeface="Times New Roman"/>
                <a:cs typeface="Times New Roman"/>
              </a:rPr>
              <a:t>m</a:t>
            </a:r>
            <a:r>
              <a:rPr lang="en-US" sz="1600" b="1" dirty="0">
                <a:latin typeface="Times New Roman"/>
                <a:cs typeface="Times New Roman"/>
              </a:rPr>
              <a:t>a</a:t>
            </a:r>
            <a:r>
              <a:rPr lang="en-US" sz="1600" b="1" spc="-9" dirty="0">
                <a:latin typeface="Times New Roman"/>
                <a:cs typeface="Times New Roman"/>
              </a:rPr>
              <a:t>i</a:t>
            </a:r>
            <a:r>
              <a:rPr lang="en-US" sz="1600" b="1" dirty="0">
                <a:latin typeface="Times New Roman"/>
                <a:cs typeface="Times New Roman"/>
              </a:rPr>
              <a:t>l</a:t>
            </a:r>
            <a:endParaRPr lang="en-US" sz="1600" dirty="0">
              <a:latin typeface="Times New Roman"/>
              <a:cs typeface="Times New Roman"/>
            </a:endParaRPr>
          </a:p>
          <a:p>
            <a:pPr marL="0" marR="67838" indent="0">
              <a:lnSpc>
                <a:spcPct val="100041"/>
              </a:lnSpc>
              <a:spcBef>
                <a:spcPts val="85"/>
              </a:spcBef>
              <a:buNone/>
            </a:pPr>
            <a:r>
              <a:rPr lang="en-US" sz="1600" dirty="0">
                <a:latin typeface="Times New Roman"/>
                <a:cs typeface="Times New Roman"/>
              </a:rPr>
              <a:t>E</a:t>
            </a:r>
            <a:r>
              <a:rPr lang="en-US" sz="1600" spc="-100" dirty="0">
                <a:latin typeface="Times New Roman"/>
                <a:cs typeface="Times New Roman"/>
              </a:rPr>
              <a:t>m</a:t>
            </a:r>
            <a:r>
              <a:rPr lang="en-US" sz="1600" spc="19" dirty="0">
                <a:latin typeface="Times New Roman"/>
                <a:cs typeface="Times New Roman"/>
              </a:rPr>
              <a:t>a</a:t>
            </a:r>
            <a:r>
              <a:rPr lang="en-US" sz="1600" spc="-9" dirty="0">
                <a:latin typeface="Times New Roman"/>
                <a:cs typeface="Times New Roman"/>
              </a:rPr>
              <a:t>i</a:t>
            </a:r>
            <a:r>
              <a:rPr lang="en-US" sz="1600" dirty="0">
                <a:latin typeface="Times New Roman"/>
                <a:cs typeface="Times New Roman"/>
              </a:rPr>
              <a:t>l</a:t>
            </a:r>
            <a:r>
              <a:rPr lang="en-US" sz="1600" spc="44" dirty="0">
                <a:latin typeface="Times New Roman"/>
                <a:cs typeface="Times New Roman"/>
              </a:rPr>
              <a:t>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 </a:t>
            </a:r>
            <a:r>
              <a:rPr lang="en-US" sz="1600" spc="-50" dirty="0">
                <a:latin typeface="Times New Roman"/>
                <a:cs typeface="Times New Roman"/>
              </a:rPr>
              <a:t>p</a:t>
            </a:r>
            <a:r>
              <a:rPr lang="en-US" sz="1600" spc="14" dirty="0">
                <a:latin typeface="Times New Roman"/>
                <a:cs typeface="Times New Roman"/>
              </a:rPr>
              <a:t>r</a:t>
            </a:r>
            <a:r>
              <a:rPr lang="en-US" sz="1600" spc="-50" dirty="0">
                <a:latin typeface="Times New Roman"/>
                <a:cs typeface="Times New Roman"/>
              </a:rPr>
              <a:t>ov</a:t>
            </a:r>
            <a:r>
              <a:rPr lang="en-US" sz="1600" spc="-9" dirty="0">
                <a:latin typeface="Times New Roman"/>
                <a:cs typeface="Times New Roman"/>
              </a:rPr>
              <a:t>i</a:t>
            </a:r>
            <a:r>
              <a:rPr lang="en-US" sz="1600" spc="-50" dirty="0">
                <a:latin typeface="Times New Roman"/>
                <a:cs typeface="Times New Roman"/>
              </a:rPr>
              <a:t>d</a:t>
            </a:r>
            <a:r>
              <a:rPr lang="en-US" sz="1600" dirty="0">
                <a:latin typeface="Times New Roman"/>
                <a:cs typeface="Times New Roman"/>
              </a:rPr>
              <a:t>e</a:t>
            </a:r>
            <a:r>
              <a:rPr lang="en-US" sz="1600" spc="169" dirty="0">
                <a:latin typeface="Times New Roman"/>
                <a:cs typeface="Times New Roman"/>
              </a:rPr>
              <a:t> </a:t>
            </a:r>
            <a:r>
              <a:rPr lang="en-US" sz="1600" dirty="0">
                <a:latin typeface="Times New Roman"/>
                <a:cs typeface="Times New Roman"/>
              </a:rPr>
              <a:t>a</a:t>
            </a:r>
            <a:r>
              <a:rPr lang="en-US" sz="1600" spc="-25" dirty="0">
                <a:latin typeface="Times New Roman"/>
                <a:cs typeface="Times New Roman"/>
              </a:rPr>
              <a:t> c</a:t>
            </a:r>
            <a:r>
              <a:rPr lang="en-US" sz="1600" spc="-50" dirty="0">
                <a:latin typeface="Times New Roman"/>
                <a:cs typeface="Times New Roman"/>
              </a:rPr>
              <a:t>o</a:t>
            </a:r>
            <a:r>
              <a:rPr lang="en-US" sz="1600" dirty="0">
                <a:latin typeface="Times New Roman"/>
                <a:cs typeface="Times New Roman"/>
              </a:rPr>
              <a:t>s</a:t>
            </a:r>
            <a:r>
              <a:rPr lang="en-US" sz="1600" spc="4" dirty="0">
                <a:latin typeface="Times New Roman"/>
                <a:cs typeface="Times New Roman"/>
              </a:rPr>
              <a:t>t</a:t>
            </a:r>
            <a:r>
              <a:rPr lang="en-US" sz="1600" spc="14" dirty="0">
                <a:latin typeface="Times New Roman"/>
                <a:cs typeface="Times New Roman"/>
              </a:rPr>
              <a:t>-</a:t>
            </a:r>
            <a:r>
              <a:rPr lang="en-US" sz="1600" spc="-25" dirty="0">
                <a:latin typeface="Times New Roman"/>
                <a:cs typeface="Times New Roman"/>
              </a:rPr>
              <a:t>e</a:t>
            </a:r>
            <a:r>
              <a:rPr lang="en-US" sz="1600" spc="-79" dirty="0">
                <a:latin typeface="Times New Roman"/>
                <a:cs typeface="Times New Roman"/>
              </a:rPr>
              <a:t>f</a:t>
            </a:r>
            <a:r>
              <a:rPr lang="en-US" sz="1600" spc="-29" dirty="0">
                <a:latin typeface="Times New Roman"/>
                <a:cs typeface="Times New Roman"/>
              </a:rPr>
              <a:t>f</a:t>
            </a:r>
            <a:r>
              <a:rPr lang="en-US" sz="1600" spc="-25" dirty="0">
                <a:latin typeface="Times New Roman"/>
                <a:cs typeface="Times New Roman"/>
              </a:rPr>
              <a:t>ec</a:t>
            </a:r>
            <a:r>
              <a:rPr lang="en-US" sz="1600" spc="-9" dirty="0">
                <a:latin typeface="Times New Roman"/>
                <a:cs typeface="Times New Roman"/>
              </a:rPr>
              <a:t>t</a:t>
            </a:r>
            <a:r>
              <a:rPr lang="en-US" sz="1600" spc="34" dirty="0">
                <a:latin typeface="Times New Roman"/>
                <a:cs typeface="Times New Roman"/>
              </a:rPr>
              <a:t>i</a:t>
            </a:r>
            <a:r>
              <a:rPr lang="en-US" sz="1600" spc="-50" dirty="0">
                <a:latin typeface="Times New Roman"/>
                <a:cs typeface="Times New Roman"/>
              </a:rPr>
              <a:t>v</a:t>
            </a:r>
            <a:r>
              <a:rPr lang="en-US" sz="1600" dirty="0">
                <a:latin typeface="Times New Roman"/>
                <a:cs typeface="Times New Roman"/>
              </a:rPr>
              <a:t>e</a:t>
            </a:r>
            <a:r>
              <a:rPr lang="en-US" sz="1600" spc="214" dirty="0">
                <a:latin typeface="Times New Roman"/>
                <a:cs typeface="Times New Roman"/>
              </a:rPr>
              <a:t> </a:t>
            </a:r>
            <a:r>
              <a:rPr lang="en-US" sz="1600" spc="-34" dirty="0">
                <a:latin typeface="Times New Roman"/>
                <a:cs typeface="Times New Roman"/>
              </a:rPr>
              <a:t>w</a:t>
            </a:r>
            <a:r>
              <a:rPr lang="en-US" sz="1600" spc="19" dirty="0">
                <a:latin typeface="Times New Roman"/>
                <a:cs typeface="Times New Roman"/>
              </a:rPr>
              <a:t>a</a:t>
            </a:r>
            <a:r>
              <a:rPr lang="en-US" sz="1600" dirty="0">
                <a:latin typeface="Times New Roman"/>
                <a:cs typeface="Times New Roman"/>
              </a:rPr>
              <a:t>y </a:t>
            </a:r>
            <a:r>
              <a:rPr lang="en-US" sz="1600" spc="-50" dirty="0">
                <a:latin typeface="Times New Roman"/>
                <a:cs typeface="Times New Roman"/>
              </a:rPr>
              <a:t>o</a:t>
            </a:r>
            <a:r>
              <a:rPr lang="en-US" sz="1600" dirty="0">
                <a:latin typeface="Times New Roman"/>
                <a:cs typeface="Times New Roman"/>
              </a:rPr>
              <a:t>f</a:t>
            </a:r>
            <a:r>
              <a:rPr lang="en-US" sz="1600" spc="79" dirty="0">
                <a:latin typeface="Times New Roman"/>
                <a:cs typeface="Times New Roman"/>
              </a:rPr>
              <a:t> </a:t>
            </a:r>
            <a:r>
              <a:rPr lang="en-US" sz="1600" b="1" spc="-29" dirty="0">
                <a:latin typeface="Times New Roman"/>
                <a:cs typeface="Times New Roman"/>
              </a:rPr>
              <a:t>m</a:t>
            </a:r>
            <a:r>
              <a:rPr lang="en-US" sz="1600" b="1" dirty="0">
                <a:latin typeface="Times New Roman"/>
                <a:cs typeface="Times New Roman"/>
              </a:rPr>
              <a:t>a</a:t>
            </a:r>
            <a:r>
              <a:rPr lang="en-US" sz="1600" b="1" spc="19" dirty="0">
                <a:latin typeface="Times New Roman"/>
                <a:cs typeface="Times New Roman"/>
              </a:rPr>
              <a:t>r</a:t>
            </a:r>
            <a:r>
              <a:rPr lang="en-US" sz="1600" b="1" spc="-25" dirty="0">
                <a:latin typeface="Times New Roman"/>
                <a:cs typeface="Times New Roman"/>
              </a:rPr>
              <a:t>k</a:t>
            </a:r>
            <a:r>
              <a:rPr lang="en-US" sz="1600" b="1" spc="19" dirty="0">
                <a:latin typeface="Times New Roman"/>
                <a:cs typeface="Times New Roman"/>
              </a:rPr>
              <a:t>e</a:t>
            </a:r>
            <a:r>
              <a:rPr lang="en-US" sz="1600" b="1" spc="14" dirty="0">
                <a:latin typeface="Times New Roman"/>
                <a:cs typeface="Times New Roman"/>
              </a:rPr>
              <a:t>t</a:t>
            </a:r>
            <a:r>
              <a:rPr lang="en-US" sz="1600" b="1" spc="-9" dirty="0">
                <a:latin typeface="Times New Roman"/>
                <a:cs typeface="Times New Roman"/>
              </a:rPr>
              <a:t>i</a:t>
            </a:r>
            <a:r>
              <a:rPr lang="en-US" sz="1600" b="1" spc="-69" dirty="0">
                <a:latin typeface="Times New Roman"/>
                <a:cs typeface="Times New Roman"/>
              </a:rPr>
              <a:t>n</a:t>
            </a:r>
            <a:r>
              <a:rPr lang="en-US" sz="1600" b="1" spc="9" dirty="0">
                <a:latin typeface="Times New Roman"/>
                <a:cs typeface="Times New Roman"/>
              </a:rPr>
              <a:t>g</a:t>
            </a:r>
            <a:r>
              <a:rPr lang="en-US" sz="1600" dirty="0">
                <a:latin typeface="Times New Roman"/>
                <a:cs typeface="Times New Roman"/>
              </a:rPr>
              <a:t>. </a:t>
            </a:r>
            <a:r>
              <a:rPr lang="en-US" sz="1600" spc="-14" dirty="0">
                <a:latin typeface="Times New Roman"/>
                <a:cs typeface="Times New Roman"/>
              </a:rPr>
              <a:t>C</a:t>
            </a:r>
            <a:r>
              <a:rPr lang="en-US" sz="1600" spc="-50" dirty="0">
                <a:latin typeface="Times New Roman"/>
                <a:cs typeface="Times New Roman"/>
              </a:rPr>
              <a:t>u</a:t>
            </a:r>
            <a:r>
              <a:rPr lang="en-US" sz="1600" dirty="0">
                <a:latin typeface="Times New Roman"/>
                <a:cs typeface="Times New Roman"/>
              </a:rPr>
              <a:t>s</a:t>
            </a:r>
            <a:r>
              <a:rPr lang="en-US" sz="1600" spc="-14" dirty="0">
                <a:latin typeface="Times New Roman"/>
                <a:cs typeface="Times New Roman"/>
              </a:rPr>
              <a:t>t</a:t>
            </a:r>
            <a:r>
              <a:rPr lang="en-US" sz="1600" spc="-50" dirty="0">
                <a:latin typeface="Times New Roman"/>
                <a:cs typeface="Times New Roman"/>
              </a:rPr>
              <a:t>o</a:t>
            </a:r>
            <a:r>
              <a:rPr lang="en-US" sz="1600" spc="-104" dirty="0">
                <a:latin typeface="Times New Roman"/>
                <a:cs typeface="Times New Roman"/>
              </a:rPr>
              <a:t>m</a:t>
            </a:r>
            <a:r>
              <a:rPr lang="en-US" sz="1600" spc="-25" dirty="0">
                <a:latin typeface="Times New Roman"/>
                <a:cs typeface="Times New Roman"/>
              </a:rPr>
              <a:t>e</a:t>
            </a:r>
            <a:r>
              <a:rPr lang="en-US" sz="1600" spc="14" dirty="0">
                <a:latin typeface="Times New Roman"/>
                <a:cs typeface="Times New Roman"/>
              </a:rPr>
              <a:t>r</a:t>
            </a:r>
            <a:r>
              <a:rPr lang="en-US" sz="1600" dirty="0">
                <a:latin typeface="Times New Roman"/>
                <a:cs typeface="Times New Roman"/>
              </a:rPr>
              <a:t>s</a:t>
            </a:r>
            <a:r>
              <a:rPr lang="en-US" sz="1600" spc="150" dirty="0">
                <a:latin typeface="Times New Roman"/>
                <a:cs typeface="Times New Roman"/>
              </a:rPr>
              <a:t>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 be </a:t>
            </a:r>
            <a:r>
              <a:rPr lang="en-US" sz="1600" spc="-9" dirty="0">
                <a:latin typeface="Times New Roman"/>
                <a:cs typeface="Times New Roman"/>
              </a:rPr>
              <a:t>t</a:t>
            </a:r>
            <a:r>
              <a:rPr lang="en-US" sz="1600" spc="19" dirty="0">
                <a:latin typeface="Times New Roman"/>
                <a:cs typeface="Times New Roman"/>
              </a:rPr>
              <a:t>a</a:t>
            </a:r>
            <a:r>
              <a:rPr lang="en-US" sz="1600" spc="-29" dirty="0">
                <a:latin typeface="Times New Roman"/>
                <a:cs typeface="Times New Roman"/>
              </a:rPr>
              <a:t>r</a:t>
            </a:r>
            <a:r>
              <a:rPr lang="en-US" sz="1600" spc="-50" dirty="0">
                <a:latin typeface="Times New Roman"/>
                <a:cs typeface="Times New Roman"/>
              </a:rPr>
              <a:t>g</a:t>
            </a:r>
            <a:r>
              <a:rPr lang="en-US" sz="1600" spc="-25" dirty="0">
                <a:latin typeface="Times New Roman"/>
                <a:cs typeface="Times New Roman"/>
              </a:rPr>
              <a:t>e</a:t>
            </a:r>
            <a:r>
              <a:rPr lang="en-US" sz="1600" spc="-9" dirty="0">
                <a:latin typeface="Times New Roman"/>
                <a:cs typeface="Times New Roman"/>
              </a:rPr>
              <a:t>t</a:t>
            </a:r>
            <a:r>
              <a:rPr lang="en-US" sz="1600" spc="-25" dirty="0">
                <a:latin typeface="Times New Roman"/>
                <a:cs typeface="Times New Roman"/>
              </a:rPr>
              <a:t>e</a:t>
            </a:r>
            <a:r>
              <a:rPr lang="en-US" sz="1600" dirty="0">
                <a:latin typeface="Times New Roman"/>
                <a:cs typeface="Times New Roman"/>
              </a:rPr>
              <a:t>d</a:t>
            </a:r>
            <a:r>
              <a:rPr lang="en-US" sz="1600" spc="94"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h</a:t>
            </a:r>
            <a:r>
              <a:rPr lang="en-US" sz="1600" spc="-25" dirty="0">
                <a:latin typeface="Times New Roman"/>
                <a:cs typeface="Times New Roman"/>
              </a:rPr>
              <a:t>e</a:t>
            </a:r>
            <a:r>
              <a:rPr lang="en-US" sz="1600" spc="19" dirty="0">
                <a:latin typeface="Times New Roman"/>
                <a:cs typeface="Times New Roman"/>
              </a:rPr>
              <a:t>a</a:t>
            </a:r>
            <a:r>
              <a:rPr lang="en-US" sz="1600" spc="-50" dirty="0">
                <a:latin typeface="Times New Roman"/>
                <a:cs typeface="Times New Roman"/>
              </a:rPr>
              <a:t>p</a:t>
            </a:r>
            <a:r>
              <a:rPr lang="en-US" sz="1600" spc="-9" dirty="0">
                <a:latin typeface="Times New Roman"/>
                <a:cs typeface="Times New Roman"/>
              </a:rPr>
              <a:t>l</a:t>
            </a:r>
            <a:r>
              <a:rPr lang="en-US" sz="1600" dirty="0">
                <a:latin typeface="Times New Roman"/>
                <a:cs typeface="Times New Roman"/>
              </a:rPr>
              <a:t>y</a:t>
            </a:r>
            <a:r>
              <a:rPr lang="en-US" sz="1600" spc="94"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a:t>
            </a:r>
            <a:r>
              <a:rPr lang="en-US" sz="1600" dirty="0">
                <a:latin typeface="Times New Roman"/>
                <a:cs typeface="Times New Roman"/>
              </a:rPr>
              <a:t>d </a:t>
            </a:r>
            <a:r>
              <a:rPr lang="en-US" sz="1600" spc="-9"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s</a:t>
            </a:r>
            <a:r>
              <a:rPr lang="en-US" sz="1600" spc="-14" dirty="0">
                <a:latin typeface="Times New Roman"/>
                <a:cs typeface="Times New Roman"/>
              </a:rPr>
              <a:t>t</a:t>
            </a:r>
            <a:r>
              <a:rPr lang="en-US" sz="1600" spc="19" dirty="0">
                <a:latin typeface="Times New Roman"/>
                <a:cs typeface="Times New Roman"/>
              </a:rPr>
              <a:t>a</a:t>
            </a:r>
            <a:r>
              <a:rPr lang="en-US" sz="1600" spc="-50" dirty="0">
                <a:latin typeface="Times New Roman"/>
                <a:cs typeface="Times New Roman"/>
              </a:rPr>
              <a:t>n</a:t>
            </a:r>
            <a:r>
              <a:rPr lang="en-US" sz="1600" spc="-9" dirty="0">
                <a:latin typeface="Times New Roman"/>
                <a:cs typeface="Times New Roman"/>
              </a:rPr>
              <a:t>tl</a:t>
            </a:r>
            <a:r>
              <a:rPr lang="en-US" sz="1600" dirty="0">
                <a:latin typeface="Times New Roman"/>
                <a:cs typeface="Times New Roman"/>
              </a:rPr>
              <a:t>y</a:t>
            </a:r>
            <a:r>
              <a:rPr lang="en-US" sz="1600" spc="94"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nd</a:t>
            </a:r>
            <a:r>
              <a:rPr lang="en-US" sz="1600" dirty="0">
                <a:latin typeface="Times New Roman"/>
                <a:cs typeface="Times New Roman"/>
              </a:rPr>
              <a:t>,</a:t>
            </a:r>
            <a:r>
              <a:rPr lang="en-US" sz="1600" spc="50" dirty="0">
                <a:latin typeface="Times New Roman"/>
                <a:cs typeface="Times New Roman"/>
              </a:rPr>
              <a:t> </a:t>
            </a:r>
            <a:r>
              <a:rPr lang="en-US" sz="1600" spc="-50" dirty="0">
                <a:latin typeface="Times New Roman"/>
                <a:cs typeface="Times New Roman"/>
              </a:rPr>
              <a:t>un</a:t>
            </a:r>
            <a:r>
              <a:rPr lang="en-US" sz="1600" spc="-9" dirty="0">
                <a:latin typeface="Times New Roman"/>
                <a:cs typeface="Times New Roman"/>
              </a:rPr>
              <a:t>li</a:t>
            </a:r>
            <a:r>
              <a:rPr lang="en-US" sz="1600" spc="-50" dirty="0">
                <a:latin typeface="Times New Roman"/>
                <a:cs typeface="Times New Roman"/>
              </a:rPr>
              <a:t>k</a:t>
            </a:r>
            <a:r>
              <a:rPr lang="en-US" sz="1600" dirty="0">
                <a:latin typeface="Times New Roman"/>
                <a:cs typeface="Times New Roman"/>
              </a:rPr>
              <a:t>e</a:t>
            </a:r>
            <a:r>
              <a:rPr lang="en-US" sz="1600" spc="169" dirty="0">
                <a:latin typeface="Times New Roman"/>
                <a:cs typeface="Times New Roman"/>
              </a:rPr>
              <a:t> </a:t>
            </a:r>
            <a:r>
              <a:rPr lang="en-US" sz="1600" spc="-50" dirty="0">
                <a:latin typeface="Times New Roman"/>
                <a:cs typeface="Times New Roman"/>
              </a:rPr>
              <a:t>o</a:t>
            </a:r>
            <a:r>
              <a:rPr lang="en-US" sz="1600" spc="-9" dirty="0">
                <a:latin typeface="Times New Roman"/>
                <a:cs typeface="Times New Roman"/>
              </a:rPr>
              <a:t>t</a:t>
            </a:r>
            <a:r>
              <a:rPr lang="en-US" sz="1600" spc="-50" dirty="0">
                <a:latin typeface="Times New Roman"/>
                <a:cs typeface="Times New Roman"/>
              </a:rPr>
              <a:t>h</a:t>
            </a:r>
            <a:r>
              <a:rPr lang="en-US" sz="1600" spc="-25" dirty="0">
                <a:latin typeface="Times New Roman"/>
                <a:cs typeface="Times New Roman"/>
              </a:rPr>
              <a:t>e</a:t>
            </a:r>
            <a:r>
              <a:rPr lang="en-US" sz="1600" dirty="0">
                <a:latin typeface="Times New Roman"/>
                <a:cs typeface="Times New Roman"/>
              </a:rPr>
              <a:t>r</a:t>
            </a:r>
            <a:r>
              <a:rPr lang="en-US" sz="1600" spc="164" dirty="0">
                <a:latin typeface="Times New Roman"/>
                <a:cs typeface="Times New Roman"/>
              </a:rPr>
              <a:t> </a:t>
            </a:r>
            <a:r>
              <a:rPr lang="en-US" sz="1600" spc="-29" dirty="0">
                <a:latin typeface="Times New Roman"/>
                <a:cs typeface="Times New Roman"/>
              </a:rPr>
              <a:t>f</a:t>
            </a:r>
            <a:r>
              <a:rPr lang="en-US" sz="1600" spc="-50" dirty="0">
                <a:latin typeface="Times New Roman"/>
                <a:cs typeface="Times New Roman"/>
              </a:rPr>
              <a:t>o</a:t>
            </a:r>
            <a:r>
              <a:rPr lang="en-US" sz="1600" spc="14" dirty="0">
                <a:latin typeface="Times New Roman"/>
                <a:cs typeface="Times New Roman"/>
              </a:rPr>
              <a:t>r</a:t>
            </a:r>
            <a:r>
              <a:rPr lang="en-US" sz="1600" spc="-104" dirty="0">
                <a:latin typeface="Times New Roman"/>
                <a:cs typeface="Times New Roman"/>
              </a:rPr>
              <a:t>m</a:t>
            </a:r>
            <a:r>
              <a:rPr lang="en-US" sz="1600" dirty="0">
                <a:latin typeface="Times New Roman"/>
                <a:cs typeface="Times New Roman"/>
              </a:rPr>
              <a:t>s</a:t>
            </a:r>
            <a:r>
              <a:rPr lang="en-US" sz="1600" spc="94" dirty="0">
                <a:latin typeface="Times New Roman"/>
                <a:cs typeface="Times New Roman"/>
              </a:rPr>
              <a:t> </a:t>
            </a:r>
            <a:r>
              <a:rPr lang="en-US" sz="1600" spc="-50" dirty="0">
                <a:latin typeface="Times New Roman"/>
                <a:cs typeface="Times New Roman"/>
              </a:rPr>
              <a:t>o</a:t>
            </a:r>
            <a:r>
              <a:rPr lang="en-US" sz="1600" dirty="0">
                <a:latin typeface="Times New Roman"/>
                <a:cs typeface="Times New Roman"/>
              </a:rPr>
              <a:t>f</a:t>
            </a:r>
            <a:r>
              <a:rPr lang="en-US" sz="1600" spc="25" dirty="0">
                <a:latin typeface="Times New Roman"/>
                <a:cs typeface="Times New Roman"/>
              </a:rPr>
              <a:t> </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r</a:t>
            </a:r>
            <a:r>
              <a:rPr lang="en-US" sz="1600" spc="-50" dirty="0">
                <a:latin typeface="Times New Roman"/>
                <a:cs typeface="Times New Roman"/>
              </a:rPr>
              <a:t>k</a:t>
            </a:r>
            <a:r>
              <a:rPr lang="en-US" sz="1600" spc="-25" dirty="0">
                <a:latin typeface="Times New Roman"/>
                <a:cs typeface="Times New Roman"/>
              </a:rPr>
              <a:t>e</a:t>
            </a:r>
            <a:r>
              <a:rPr lang="en-US" sz="1600" spc="-9" dirty="0">
                <a:latin typeface="Times New Roman"/>
                <a:cs typeface="Times New Roman"/>
              </a:rPr>
              <a:t>ti</a:t>
            </a:r>
            <a:r>
              <a:rPr lang="en-US" sz="1600" spc="-50" dirty="0">
                <a:latin typeface="Times New Roman"/>
                <a:cs typeface="Times New Roman"/>
              </a:rPr>
              <a:t>ng</a:t>
            </a:r>
            <a:r>
              <a:rPr lang="en-US" sz="1600" dirty="0">
                <a:latin typeface="Times New Roman"/>
                <a:cs typeface="Times New Roman"/>
              </a:rPr>
              <a:t>,</a:t>
            </a:r>
            <a:r>
              <a:rPr lang="en-US" sz="1600" spc="194" dirty="0">
                <a:latin typeface="Times New Roman"/>
                <a:cs typeface="Times New Roman"/>
              </a:rPr>
              <a:t> </a:t>
            </a:r>
            <a:r>
              <a:rPr lang="en-US" sz="1600" spc="-25" dirty="0">
                <a:latin typeface="Times New Roman"/>
                <a:cs typeface="Times New Roman"/>
              </a:rPr>
              <a:t>e</a:t>
            </a:r>
            <a:r>
              <a:rPr lang="en-US" sz="1600" spc="-104" dirty="0">
                <a:latin typeface="Times New Roman"/>
                <a:cs typeface="Times New Roman"/>
              </a:rPr>
              <a:t>m</a:t>
            </a:r>
            <a:r>
              <a:rPr lang="en-US" sz="1600" spc="19" dirty="0">
                <a:latin typeface="Times New Roman"/>
                <a:cs typeface="Times New Roman"/>
              </a:rPr>
              <a:t>a</a:t>
            </a:r>
            <a:r>
              <a:rPr lang="en-US" sz="1600" spc="-9" dirty="0">
                <a:latin typeface="Times New Roman"/>
                <a:cs typeface="Times New Roman"/>
              </a:rPr>
              <a:t>il</a:t>
            </a:r>
            <a:r>
              <a:rPr lang="en-US" sz="1600" dirty="0">
                <a:latin typeface="Times New Roman"/>
                <a:cs typeface="Times New Roman"/>
              </a:rPr>
              <a:t>s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 be</a:t>
            </a:r>
            <a:r>
              <a:rPr lang="en-US" sz="1600" spc="-25" dirty="0">
                <a:latin typeface="Times New Roman"/>
                <a:cs typeface="Times New Roman"/>
              </a:rPr>
              <a:t> e</a:t>
            </a:r>
            <a:r>
              <a:rPr lang="en-US" sz="1600" spc="19" dirty="0">
                <a:latin typeface="Times New Roman"/>
                <a:cs typeface="Times New Roman"/>
              </a:rPr>
              <a:t>a</a:t>
            </a:r>
            <a:r>
              <a:rPr lang="en-US" sz="1600" spc="-4" dirty="0">
                <a:latin typeface="Times New Roman"/>
                <a:cs typeface="Times New Roman"/>
              </a:rPr>
              <a:t>s</a:t>
            </a:r>
            <a:r>
              <a:rPr lang="en-US" sz="1600" spc="-14" dirty="0">
                <a:latin typeface="Times New Roman"/>
                <a:cs typeface="Times New Roman"/>
              </a:rPr>
              <a:t>il</a:t>
            </a:r>
            <a:r>
              <a:rPr lang="en-US" sz="1600" dirty="0">
                <a:latin typeface="Times New Roman"/>
                <a:cs typeface="Times New Roman"/>
              </a:rPr>
              <a:t>y</a:t>
            </a:r>
            <a:r>
              <a:rPr lang="en-US" sz="1600" spc="11"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a:t>
            </a:r>
            <a:r>
              <a:rPr lang="en-US" sz="1600" dirty="0">
                <a:latin typeface="Times New Roman"/>
                <a:cs typeface="Times New Roman"/>
              </a:rPr>
              <a:t>d</a:t>
            </a:r>
            <a:r>
              <a:rPr lang="en-US" sz="1600" spc="50" dirty="0">
                <a:latin typeface="Times New Roman"/>
                <a:cs typeface="Times New Roman"/>
              </a:rPr>
              <a:t> </a:t>
            </a:r>
            <a:r>
              <a:rPr lang="en-US" sz="1600" dirty="0">
                <a:latin typeface="Times New Roman"/>
                <a:cs typeface="Times New Roman"/>
              </a:rPr>
              <a:t>q</a:t>
            </a:r>
            <a:r>
              <a:rPr lang="en-US" sz="1600" spc="-50" dirty="0">
                <a:latin typeface="Times New Roman"/>
                <a:cs typeface="Times New Roman"/>
              </a:rPr>
              <a:t>u</a:t>
            </a:r>
            <a:r>
              <a:rPr lang="en-US" sz="1600" spc="-14" dirty="0">
                <a:latin typeface="Times New Roman"/>
                <a:cs typeface="Times New Roman"/>
              </a:rPr>
              <a:t>i</a:t>
            </a:r>
            <a:r>
              <a:rPr lang="en-US" sz="1600" spc="-25" dirty="0">
                <a:latin typeface="Times New Roman"/>
                <a:cs typeface="Times New Roman"/>
              </a:rPr>
              <a:t>c</a:t>
            </a:r>
            <a:r>
              <a:rPr lang="en-US" sz="1600" spc="-50" dirty="0">
                <a:latin typeface="Times New Roman"/>
                <a:cs typeface="Times New Roman"/>
              </a:rPr>
              <a:t>k</a:t>
            </a:r>
            <a:r>
              <a:rPr lang="en-US" sz="1600" spc="-14" dirty="0">
                <a:latin typeface="Times New Roman"/>
                <a:cs typeface="Times New Roman"/>
              </a:rPr>
              <a:t>l</a:t>
            </a:r>
            <a:r>
              <a:rPr lang="en-US" sz="1600" dirty="0">
                <a:latin typeface="Times New Roman"/>
                <a:cs typeface="Times New Roman"/>
              </a:rPr>
              <a:t>y</a:t>
            </a:r>
            <a:r>
              <a:rPr lang="en-US" sz="1600" spc="141" dirty="0">
                <a:latin typeface="Times New Roman"/>
                <a:cs typeface="Times New Roman"/>
              </a:rPr>
              <a:t> </a:t>
            </a:r>
            <a:r>
              <a:rPr lang="en-US" sz="1600" spc="-29" dirty="0">
                <a:latin typeface="Times New Roman"/>
                <a:cs typeface="Times New Roman"/>
              </a:rPr>
              <a:t>f</a:t>
            </a:r>
            <a:r>
              <a:rPr lang="en-US" sz="1600" spc="-50" dirty="0">
                <a:latin typeface="Times New Roman"/>
                <a:cs typeface="Times New Roman"/>
              </a:rPr>
              <a:t>o</a:t>
            </a:r>
            <a:r>
              <a:rPr lang="en-US" sz="1600" spc="14" dirty="0">
                <a:latin typeface="Times New Roman"/>
                <a:cs typeface="Times New Roman"/>
              </a:rPr>
              <a:t>r</a:t>
            </a:r>
            <a:r>
              <a:rPr lang="en-US" sz="1600" spc="-34" dirty="0">
                <a:latin typeface="Times New Roman"/>
                <a:cs typeface="Times New Roman"/>
              </a:rPr>
              <a:t>w</a:t>
            </a:r>
            <a:r>
              <a:rPr lang="en-US" sz="1600" spc="19" dirty="0">
                <a:latin typeface="Times New Roman"/>
                <a:cs typeface="Times New Roman"/>
              </a:rPr>
              <a:t>a</a:t>
            </a:r>
            <a:r>
              <a:rPr lang="en-US" sz="1600" spc="14" dirty="0">
                <a:latin typeface="Times New Roman"/>
                <a:cs typeface="Times New Roman"/>
              </a:rPr>
              <a:t>r</a:t>
            </a:r>
            <a:r>
              <a:rPr lang="en-US" sz="1600" spc="-50" dirty="0">
                <a:latin typeface="Times New Roman"/>
                <a:cs typeface="Times New Roman"/>
              </a:rPr>
              <a:t>d</a:t>
            </a:r>
            <a:r>
              <a:rPr lang="en-US" sz="1600" spc="-25" dirty="0">
                <a:latin typeface="Times New Roman"/>
                <a:cs typeface="Times New Roman"/>
              </a:rPr>
              <a:t>e</a:t>
            </a:r>
            <a:r>
              <a:rPr lang="en-US" sz="1600" dirty="0">
                <a:latin typeface="Times New Roman"/>
                <a:cs typeface="Times New Roman"/>
              </a:rPr>
              <a:t>d</a:t>
            </a:r>
            <a:r>
              <a:rPr lang="en-US" sz="1600" spc="59"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5"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o</a:t>
            </a:r>
            <a:r>
              <a:rPr lang="en-US" sz="1600" spc="-14" dirty="0">
                <a:latin typeface="Times New Roman"/>
                <a:cs typeface="Times New Roman"/>
              </a:rPr>
              <a:t>ll</a:t>
            </a:r>
            <a:r>
              <a:rPr lang="en-US" sz="1600" spc="-25" dirty="0">
                <a:latin typeface="Times New Roman"/>
                <a:cs typeface="Times New Roman"/>
              </a:rPr>
              <a:t>e</a:t>
            </a:r>
            <a:r>
              <a:rPr lang="en-US" sz="1600" spc="19" dirty="0">
                <a:latin typeface="Times New Roman"/>
                <a:cs typeface="Times New Roman"/>
              </a:rPr>
              <a:t>a</a:t>
            </a:r>
            <a:r>
              <a:rPr lang="en-US" sz="1600" spc="-50" dirty="0">
                <a:latin typeface="Times New Roman"/>
                <a:cs typeface="Times New Roman"/>
              </a:rPr>
              <a:t>gu</a:t>
            </a:r>
            <a:r>
              <a:rPr lang="en-US" sz="1600" spc="-25" dirty="0">
                <a:latin typeface="Times New Roman"/>
                <a:cs typeface="Times New Roman"/>
              </a:rPr>
              <a:t>e</a:t>
            </a:r>
            <a:r>
              <a:rPr lang="en-US" sz="1600" dirty="0">
                <a:latin typeface="Times New Roman"/>
                <a:cs typeface="Times New Roman"/>
              </a:rPr>
              <a:t>s</a:t>
            </a:r>
            <a:r>
              <a:rPr lang="en-US" sz="1600" spc="201" dirty="0">
                <a:latin typeface="Times New Roman"/>
                <a:cs typeface="Times New Roman"/>
              </a:rPr>
              <a:t> </a:t>
            </a:r>
            <a:r>
              <a:rPr lang="en-US" sz="1600" spc="-50" dirty="0">
                <a:latin typeface="Times New Roman"/>
                <a:cs typeface="Times New Roman"/>
              </a:rPr>
              <a:t>o</a:t>
            </a:r>
            <a:r>
              <a:rPr lang="en-US" sz="1600" dirty="0">
                <a:latin typeface="Times New Roman"/>
                <a:cs typeface="Times New Roman"/>
              </a:rPr>
              <a:t>r</a:t>
            </a:r>
            <a:r>
              <a:rPr lang="en-US" sz="1600" spc="64" dirty="0">
                <a:latin typeface="Times New Roman"/>
                <a:cs typeface="Times New Roman"/>
              </a:rPr>
              <a:t> </a:t>
            </a:r>
            <a:r>
              <a:rPr lang="en-US" sz="1600" spc="-29" dirty="0">
                <a:latin typeface="Times New Roman"/>
                <a:cs typeface="Times New Roman"/>
              </a:rPr>
              <a:t>f</a:t>
            </a:r>
            <a:r>
              <a:rPr lang="en-US" sz="1600" spc="14" dirty="0">
                <a:latin typeface="Times New Roman"/>
                <a:cs typeface="Times New Roman"/>
              </a:rPr>
              <a:t>r</a:t>
            </a:r>
            <a:r>
              <a:rPr lang="en-US" sz="1600" spc="-14" dirty="0">
                <a:latin typeface="Times New Roman"/>
                <a:cs typeface="Times New Roman"/>
              </a:rPr>
              <a:t>i</a:t>
            </a:r>
            <a:r>
              <a:rPr lang="en-US" sz="1600" spc="-25" dirty="0">
                <a:latin typeface="Times New Roman"/>
                <a:cs typeface="Times New Roman"/>
              </a:rPr>
              <a:t>e</a:t>
            </a:r>
            <a:r>
              <a:rPr lang="en-US" sz="1600" spc="-50" dirty="0">
                <a:latin typeface="Times New Roman"/>
                <a:cs typeface="Times New Roman"/>
              </a:rPr>
              <a:t>nd</a:t>
            </a:r>
            <a:r>
              <a:rPr lang="en-US" sz="1600" spc="-4" dirty="0">
                <a:latin typeface="Times New Roman"/>
                <a:cs typeface="Times New Roman"/>
              </a:rPr>
              <a:t>s</a:t>
            </a:r>
            <a:r>
              <a:rPr lang="en-US" sz="1600" dirty="0">
                <a:latin typeface="Times New Roman"/>
                <a:cs typeface="Times New Roman"/>
              </a:rPr>
              <a:t>.</a:t>
            </a:r>
            <a:r>
              <a:rPr lang="en-US" sz="1600" spc="100" dirty="0">
                <a:latin typeface="Times New Roman"/>
                <a:cs typeface="Times New Roman"/>
              </a:rPr>
              <a:t> </a:t>
            </a:r>
            <a:r>
              <a:rPr lang="en-US" sz="1600" dirty="0">
                <a:latin typeface="Times New Roman"/>
                <a:cs typeface="Times New Roman"/>
              </a:rPr>
              <a:t>E</a:t>
            </a:r>
            <a:r>
              <a:rPr lang="en-US" sz="1600" spc="-44" dirty="0">
                <a:latin typeface="Times New Roman"/>
                <a:cs typeface="Times New Roman"/>
              </a:rPr>
              <a:t>n</a:t>
            </a:r>
            <a:r>
              <a:rPr lang="en-US" sz="1600" spc="-25" dirty="0">
                <a:latin typeface="Times New Roman"/>
                <a:cs typeface="Times New Roman"/>
              </a:rPr>
              <a:t>c</a:t>
            </a:r>
            <a:r>
              <a:rPr lang="en-US" sz="1600" spc="-50" dirty="0">
                <a:latin typeface="Times New Roman"/>
                <a:cs typeface="Times New Roman"/>
              </a:rPr>
              <a:t>ou</a:t>
            </a:r>
            <a:r>
              <a:rPr lang="en-US" sz="1600" spc="14" dirty="0">
                <a:latin typeface="Times New Roman"/>
                <a:cs typeface="Times New Roman"/>
              </a:rPr>
              <a:t>r</a:t>
            </a:r>
            <a:r>
              <a:rPr lang="en-US" sz="1600" spc="19" dirty="0">
                <a:latin typeface="Times New Roman"/>
                <a:cs typeface="Times New Roman"/>
              </a:rPr>
              <a:t>a</a:t>
            </a:r>
            <a:r>
              <a:rPr lang="en-US" sz="1600" spc="-50" dirty="0">
                <a:latin typeface="Times New Roman"/>
                <a:cs typeface="Times New Roman"/>
              </a:rPr>
              <a:t>g</a:t>
            </a:r>
            <a:r>
              <a:rPr lang="en-US" sz="1600" spc="-14"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g</a:t>
            </a:r>
            <a:r>
              <a:rPr lang="en-US" sz="1600" spc="195"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h</a:t>
            </a:r>
            <a:r>
              <a:rPr lang="en-US" sz="1600" dirty="0">
                <a:latin typeface="Times New Roman"/>
                <a:cs typeface="Times New Roman"/>
              </a:rPr>
              <a:t>e </a:t>
            </a:r>
            <a:r>
              <a:rPr lang="en-US" sz="1600" spc="14" dirty="0">
                <a:latin typeface="Times New Roman"/>
                <a:cs typeface="Times New Roman"/>
              </a:rPr>
              <a:t>r</a:t>
            </a:r>
            <a:r>
              <a:rPr lang="en-US" sz="1600" spc="-25" dirty="0">
                <a:latin typeface="Times New Roman"/>
                <a:cs typeface="Times New Roman"/>
              </a:rPr>
              <a:t>ec</a:t>
            </a:r>
            <a:r>
              <a:rPr lang="en-US" sz="1600" spc="-14" dirty="0">
                <a:latin typeface="Times New Roman"/>
                <a:cs typeface="Times New Roman"/>
              </a:rPr>
              <a:t>i</a:t>
            </a:r>
            <a:r>
              <a:rPr lang="en-US" sz="1600" spc="-50" dirty="0">
                <a:latin typeface="Times New Roman"/>
                <a:cs typeface="Times New Roman"/>
              </a:rPr>
              <a:t>p</a:t>
            </a:r>
            <a:r>
              <a:rPr lang="en-US" sz="1600" spc="-14" dirty="0">
                <a:latin typeface="Times New Roman"/>
                <a:cs typeface="Times New Roman"/>
              </a:rPr>
              <a:t>i</a:t>
            </a:r>
            <a:r>
              <a:rPr lang="en-US" sz="1600" spc="-25" dirty="0">
                <a:latin typeface="Times New Roman"/>
                <a:cs typeface="Times New Roman"/>
              </a:rPr>
              <a:t>e</a:t>
            </a:r>
            <a:r>
              <a:rPr lang="en-US" sz="1600" spc="-50" dirty="0">
                <a:latin typeface="Times New Roman"/>
                <a:cs typeface="Times New Roman"/>
              </a:rPr>
              <a:t>n</a:t>
            </a:r>
            <a:r>
              <a:rPr lang="en-US" sz="1600" spc="-14" dirty="0">
                <a:latin typeface="Times New Roman"/>
                <a:cs typeface="Times New Roman"/>
              </a:rPr>
              <a:t>t</a:t>
            </a:r>
            <a:r>
              <a:rPr lang="en-US" sz="1600" dirty="0">
                <a:latin typeface="Times New Roman"/>
                <a:cs typeface="Times New Roman"/>
              </a:rPr>
              <a:t>s</a:t>
            </a:r>
            <a:r>
              <a:rPr lang="en-US" sz="1600" spc="207" dirty="0">
                <a:latin typeface="Times New Roman"/>
                <a:cs typeface="Times New Roman"/>
              </a:rPr>
              <a:t> </a:t>
            </a:r>
            <a:r>
              <a:rPr lang="en-US" sz="1600" spc="-50" dirty="0">
                <a:latin typeface="Times New Roman"/>
                <a:cs typeface="Times New Roman"/>
              </a:rPr>
              <a:t>o</a:t>
            </a:r>
            <a:r>
              <a:rPr lang="en-US" sz="1600" dirty="0">
                <a:latin typeface="Times New Roman"/>
                <a:cs typeface="Times New Roman"/>
              </a:rPr>
              <a:t>f</a:t>
            </a:r>
            <a:r>
              <a:rPr lang="en-US" sz="1600" spc="29" dirty="0">
                <a:latin typeface="Times New Roman"/>
                <a:cs typeface="Times New Roman"/>
              </a:rPr>
              <a:t> </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r</a:t>
            </a:r>
            <a:r>
              <a:rPr lang="en-US" sz="1600" spc="-50" dirty="0">
                <a:latin typeface="Times New Roman"/>
                <a:cs typeface="Times New Roman"/>
              </a:rPr>
              <a:t>k</a:t>
            </a:r>
            <a:r>
              <a:rPr lang="en-US" sz="1600" spc="-25" dirty="0">
                <a:latin typeface="Times New Roman"/>
                <a:cs typeface="Times New Roman"/>
              </a:rPr>
              <a:t>e</a:t>
            </a:r>
            <a:r>
              <a:rPr lang="en-US" sz="1600" spc="-14" dirty="0">
                <a:latin typeface="Times New Roman"/>
                <a:cs typeface="Times New Roman"/>
              </a:rPr>
              <a:t>ti</a:t>
            </a:r>
            <a:r>
              <a:rPr lang="en-US" sz="1600" spc="-50" dirty="0">
                <a:latin typeface="Times New Roman"/>
                <a:cs typeface="Times New Roman"/>
              </a:rPr>
              <a:t>n</a:t>
            </a:r>
            <a:r>
              <a:rPr lang="en-US" sz="1600" dirty="0">
                <a:latin typeface="Times New Roman"/>
                <a:cs typeface="Times New Roman"/>
              </a:rPr>
              <a:t>g</a:t>
            </a:r>
            <a:r>
              <a:rPr lang="en-US" sz="1600" spc="156" dirty="0">
                <a:latin typeface="Times New Roman"/>
                <a:cs typeface="Times New Roman"/>
              </a:rPr>
              <a:t> </a:t>
            </a:r>
            <a:r>
              <a:rPr lang="en-US" sz="1600" spc="-25" dirty="0">
                <a:latin typeface="Times New Roman"/>
                <a:cs typeface="Times New Roman"/>
              </a:rPr>
              <a:t>e</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il</a:t>
            </a:r>
            <a:r>
              <a:rPr lang="en-US" sz="1600" dirty="0">
                <a:latin typeface="Times New Roman"/>
                <a:cs typeface="Times New Roman"/>
              </a:rPr>
              <a:t>s</a:t>
            </a:r>
            <a:r>
              <a:rPr lang="en-US" sz="1600" spc="71"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55" dirty="0">
                <a:latin typeface="Times New Roman"/>
                <a:cs typeface="Times New Roman"/>
              </a:rPr>
              <a:t> </a:t>
            </a:r>
            <a:r>
              <a:rPr lang="en-US" sz="1600" spc="-29" dirty="0">
                <a:latin typeface="Times New Roman"/>
                <a:cs typeface="Times New Roman"/>
              </a:rPr>
              <a:t>f</a:t>
            </a:r>
            <a:r>
              <a:rPr lang="en-US" sz="1600" spc="-50" dirty="0">
                <a:latin typeface="Times New Roman"/>
                <a:cs typeface="Times New Roman"/>
              </a:rPr>
              <a:t>o</a:t>
            </a:r>
            <a:r>
              <a:rPr lang="en-US" sz="1600" spc="14" dirty="0">
                <a:latin typeface="Times New Roman"/>
                <a:cs typeface="Times New Roman"/>
              </a:rPr>
              <a:t>r</a:t>
            </a:r>
            <a:r>
              <a:rPr lang="en-US" sz="1600" spc="-34" dirty="0">
                <a:latin typeface="Times New Roman"/>
                <a:cs typeface="Times New Roman"/>
              </a:rPr>
              <a:t>w</a:t>
            </a:r>
            <a:r>
              <a:rPr lang="en-US" sz="1600" spc="19" dirty="0">
                <a:latin typeface="Times New Roman"/>
                <a:cs typeface="Times New Roman"/>
              </a:rPr>
              <a:t>a</a:t>
            </a:r>
            <a:r>
              <a:rPr lang="en-US" sz="1600" spc="14" dirty="0">
                <a:latin typeface="Times New Roman"/>
                <a:cs typeface="Times New Roman"/>
              </a:rPr>
              <a:t>r</a:t>
            </a:r>
            <a:r>
              <a:rPr lang="en-US" sz="1600" dirty="0">
                <a:latin typeface="Times New Roman"/>
                <a:cs typeface="Times New Roman"/>
              </a:rPr>
              <a:t>d </a:t>
            </a:r>
            <a:r>
              <a:rPr lang="en-US" sz="1600" spc="-14" dirty="0">
                <a:latin typeface="Times New Roman"/>
                <a:cs typeface="Times New Roman"/>
              </a:rPr>
              <a:t>t</a:t>
            </a:r>
            <a:r>
              <a:rPr lang="en-US" sz="1600" spc="-50" dirty="0">
                <a:latin typeface="Times New Roman"/>
                <a:cs typeface="Times New Roman"/>
              </a:rPr>
              <a:t>h</a:t>
            </a:r>
            <a:r>
              <a:rPr lang="en-US" sz="1600" spc="-25" dirty="0">
                <a:latin typeface="Times New Roman"/>
                <a:cs typeface="Times New Roman"/>
              </a:rPr>
              <a:t>e</a:t>
            </a:r>
            <a:r>
              <a:rPr lang="en-US" sz="1600" dirty="0">
                <a:latin typeface="Times New Roman"/>
                <a:cs typeface="Times New Roman"/>
              </a:rPr>
              <a:t>m</a:t>
            </a:r>
            <a:r>
              <a:rPr lang="en-US" sz="1600" spc="95" dirty="0">
                <a:latin typeface="Times New Roman"/>
                <a:cs typeface="Times New Roman"/>
              </a:rPr>
              <a:t> </a:t>
            </a:r>
            <a:r>
              <a:rPr lang="en-US" sz="1600" spc="-50" dirty="0">
                <a:latin typeface="Times New Roman"/>
                <a:cs typeface="Times New Roman"/>
              </a:rPr>
              <a:t>o</a:t>
            </a:r>
            <a:r>
              <a:rPr lang="en-US" sz="1600" dirty="0">
                <a:latin typeface="Times New Roman"/>
                <a:cs typeface="Times New Roman"/>
              </a:rPr>
              <a:t>n</a:t>
            </a:r>
            <a:r>
              <a:rPr lang="en-US" sz="1600" spc="19" dirty="0">
                <a:latin typeface="Times New Roman"/>
                <a:cs typeface="Times New Roman"/>
              </a:rPr>
              <a:t> </a:t>
            </a:r>
            <a:r>
              <a:rPr lang="en-US" sz="1600" spc="-14" dirty="0">
                <a:latin typeface="Times New Roman"/>
                <a:cs typeface="Times New Roman"/>
              </a:rPr>
              <a:t>i</a:t>
            </a:r>
            <a:r>
              <a:rPr lang="en-US" sz="1600" dirty="0">
                <a:latin typeface="Times New Roman"/>
                <a:cs typeface="Times New Roman"/>
              </a:rPr>
              <a:t>s</a:t>
            </a:r>
            <a:r>
              <a:rPr lang="en-US" sz="1600" spc="5" dirty="0">
                <a:latin typeface="Times New Roman"/>
                <a:cs typeface="Times New Roman"/>
              </a:rPr>
              <a:t> </a:t>
            </a:r>
            <a:r>
              <a:rPr lang="en-US" sz="1600" spc="-50" dirty="0">
                <a:latin typeface="Times New Roman"/>
                <a:cs typeface="Times New Roman"/>
              </a:rPr>
              <a:t>kno</a:t>
            </a:r>
            <a:r>
              <a:rPr lang="en-US" sz="1600" spc="-34" dirty="0">
                <a:latin typeface="Times New Roman"/>
                <a:cs typeface="Times New Roman"/>
              </a:rPr>
              <a:t>w</a:t>
            </a:r>
            <a:r>
              <a:rPr lang="en-US" sz="1600" dirty="0">
                <a:latin typeface="Times New Roman"/>
                <a:cs typeface="Times New Roman"/>
              </a:rPr>
              <a:t>n</a:t>
            </a:r>
            <a:r>
              <a:rPr lang="en-US" sz="1600" spc="144" dirty="0">
                <a:latin typeface="Times New Roman"/>
                <a:cs typeface="Times New Roman"/>
              </a:rPr>
              <a:t> </a:t>
            </a:r>
            <a:r>
              <a:rPr lang="en-US" sz="1600" spc="19" dirty="0">
                <a:latin typeface="Times New Roman"/>
                <a:cs typeface="Times New Roman"/>
              </a:rPr>
              <a:t>a</a:t>
            </a:r>
            <a:r>
              <a:rPr lang="en-US" sz="1600" dirty="0">
                <a:latin typeface="Times New Roman"/>
                <a:cs typeface="Times New Roman"/>
              </a:rPr>
              <a:t>s</a:t>
            </a:r>
            <a:r>
              <a:rPr lang="en-US" sz="1600" spc="-44" dirty="0">
                <a:latin typeface="Times New Roman"/>
                <a:cs typeface="Times New Roman"/>
              </a:rPr>
              <a:t> </a:t>
            </a:r>
            <a:r>
              <a:rPr lang="en-US" sz="1600" b="1" dirty="0">
                <a:latin typeface="Times New Roman"/>
                <a:cs typeface="Times New Roman"/>
              </a:rPr>
              <a:t>v</a:t>
            </a:r>
            <a:r>
              <a:rPr lang="en-US" sz="1600" b="1" spc="-14" dirty="0">
                <a:latin typeface="Times New Roman"/>
                <a:cs typeface="Times New Roman"/>
              </a:rPr>
              <a:t>i</a:t>
            </a:r>
            <a:r>
              <a:rPr lang="en-US" sz="1600" b="1" spc="19" dirty="0">
                <a:latin typeface="Times New Roman"/>
                <a:cs typeface="Times New Roman"/>
              </a:rPr>
              <a:t>r</a:t>
            </a:r>
            <a:r>
              <a:rPr lang="en-US" sz="1600" b="1" dirty="0">
                <a:latin typeface="Times New Roman"/>
                <a:cs typeface="Times New Roman"/>
              </a:rPr>
              <a:t>al </a:t>
            </a:r>
            <a:r>
              <a:rPr lang="en-US" sz="1600" b="1" spc="-29" dirty="0">
                <a:latin typeface="Times New Roman"/>
                <a:cs typeface="Times New Roman"/>
              </a:rPr>
              <a:t>m</a:t>
            </a:r>
            <a:r>
              <a:rPr lang="en-US" sz="1600" b="1" dirty="0">
                <a:latin typeface="Times New Roman"/>
                <a:cs typeface="Times New Roman"/>
              </a:rPr>
              <a:t>a</a:t>
            </a:r>
            <a:r>
              <a:rPr lang="en-US" sz="1600" b="1" spc="14" dirty="0">
                <a:latin typeface="Times New Roman"/>
                <a:cs typeface="Times New Roman"/>
              </a:rPr>
              <a:t>r</a:t>
            </a:r>
            <a:r>
              <a:rPr lang="en-US" sz="1600" b="1" spc="-25" dirty="0">
                <a:latin typeface="Times New Roman"/>
                <a:cs typeface="Times New Roman"/>
              </a:rPr>
              <a:t>k</a:t>
            </a:r>
            <a:r>
              <a:rPr lang="en-US" sz="1600" b="1" spc="19" dirty="0">
                <a:latin typeface="Times New Roman"/>
                <a:cs typeface="Times New Roman"/>
              </a:rPr>
              <a:t>e</a:t>
            </a:r>
            <a:r>
              <a:rPr lang="en-US" sz="1600" b="1" spc="14" dirty="0">
                <a:latin typeface="Times New Roman"/>
                <a:cs typeface="Times New Roman"/>
              </a:rPr>
              <a:t>t</a:t>
            </a:r>
            <a:r>
              <a:rPr lang="en-US" sz="1600" b="1" spc="-14" dirty="0">
                <a:latin typeface="Times New Roman"/>
                <a:cs typeface="Times New Roman"/>
              </a:rPr>
              <a:t>i</a:t>
            </a:r>
            <a:r>
              <a:rPr lang="en-US" sz="1600" b="1" spc="-69" dirty="0">
                <a:latin typeface="Times New Roman"/>
                <a:cs typeface="Times New Roman"/>
              </a:rPr>
              <a:t>n</a:t>
            </a:r>
            <a:r>
              <a:rPr lang="en-US" sz="1600" b="1" spc="9" dirty="0">
                <a:latin typeface="Times New Roman"/>
                <a:cs typeface="Times New Roman"/>
              </a:rPr>
              <a:t>g</a:t>
            </a:r>
            <a:r>
              <a:rPr lang="en-US" sz="1600" dirty="0">
                <a:latin typeface="Times New Roman"/>
                <a:cs typeface="Times New Roman"/>
              </a:rPr>
              <a:t>.</a:t>
            </a:r>
          </a:p>
          <a:p>
            <a:pPr marL="15443" marR="33301">
              <a:lnSpc>
                <a:spcPct val="95825"/>
              </a:lnSpc>
              <a:spcBef>
                <a:spcPts val="30"/>
              </a:spcBef>
            </a:pPr>
            <a:r>
              <a:rPr lang="en-US" sz="1600" b="1" spc="-4" dirty="0" smtClean="0">
                <a:latin typeface="Times New Roman"/>
                <a:cs typeface="Times New Roman"/>
              </a:rPr>
              <a:t>I</a:t>
            </a:r>
            <a:r>
              <a:rPr lang="en-US" sz="1600" b="1" spc="-29" dirty="0" smtClean="0">
                <a:latin typeface="Times New Roman"/>
                <a:cs typeface="Times New Roman"/>
              </a:rPr>
              <a:t>m</a:t>
            </a:r>
            <a:r>
              <a:rPr lang="en-US" sz="1600" b="1" spc="-25" dirty="0" smtClean="0">
                <a:latin typeface="Times New Roman"/>
                <a:cs typeface="Times New Roman"/>
              </a:rPr>
              <a:t>pr</a:t>
            </a:r>
            <a:r>
              <a:rPr lang="en-US" sz="1600" b="1" dirty="0" smtClean="0">
                <a:latin typeface="Times New Roman"/>
                <a:cs typeface="Times New Roman"/>
              </a:rPr>
              <a:t>ov</a:t>
            </a:r>
            <a:r>
              <a:rPr lang="en-US" sz="1600" b="1" spc="-14" dirty="0" smtClean="0">
                <a:latin typeface="Times New Roman"/>
                <a:cs typeface="Times New Roman"/>
              </a:rPr>
              <a:t>i</a:t>
            </a:r>
            <a:r>
              <a:rPr lang="en-US" sz="1600" b="1" spc="-69" dirty="0" smtClean="0">
                <a:latin typeface="Times New Roman"/>
                <a:cs typeface="Times New Roman"/>
              </a:rPr>
              <a:t>n</a:t>
            </a:r>
            <a:r>
              <a:rPr lang="en-US" sz="1600" b="1" dirty="0" smtClean="0">
                <a:latin typeface="Times New Roman"/>
                <a:cs typeface="Times New Roman"/>
              </a:rPr>
              <a:t>g</a:t>
            </a:r>
            <a:r>
              <a:rPr lang="en-US" sz="1600" b="1" spc="50" dirty="0" smtClean="0">
                <a:latin typeface="Times New Roman"/>
                <a:cs typeface="Times New Roman"/>
              </a:rPr>
              <a:t> </a:t>
            </a:r>
            <a:r>
              <a:rPr lang="en-US" sz="1600" b="1" spc="19" dirty="0">
                <a:latin typeface="Times New Roman"/>
                <a:cs typeface="Times New Roman"/>
              </a:rPr>
              <a:t>c</a:t>
            </a:r>
            <a:r>
              <a:rPr lang="en-US" sz="1600" b="1" spc="-69" dirty="0">
                <a:latin typeface="Times New Roman"/>
                <a:cs typeface="Times New Roman"/>
              </a:rPr>
              <a:t>u</a:t>
            </a:r>
            <a:r>
              <a:rPr lang="en-US" sz="1600" b="1" spc="-4" dirty="0">
                <a:latin typeface="Times New Roman"/>
                <a:cs typeface="Times New Roman"/>
              </a:rPr>
              <a:t>s</a:t>
            </a:r>
            <a:r>
              <a:rPr lang="en-US" sz="1600" b="1" spc="14" dirty="0">
                <a:latin typeface="Times New Roman"/>
                <a:cs typeface="Times New Roman"/>
              </a:rPr>
              <a:t>t</a:t>
            </a:r>
            <a:r>
              <a:rPr lang="en-US" sz="1600" b="1" dirty="0">
                <a:latin typeface="Times New Roman"/>
                <a:cs typeface="Times New Roman"/>
              </a:rPr>
              <a:t>o</a:t>
            </a:r>
            <a:r>
              <a:rPr lang="en-US" sz="1600" b="1" spc="-29" dirty="0">
                <a:latin typeface="Times New Roman"/>
                <a:cs typeface="Times New Roman"/>
              </a:rPr>
              <a:t>m</a:t>
            </a:r>
            <a:r>
              <a:rPr lang="en-US" sz="1600" b="1" spc="19" dirty="0">
                <a:latin typeface="Times New Roman"/>
                <a:cs typeface="Times New Roman"/>
              </a:rPr>
              <a:t>e</a:t>
            </a:r>
            <a:r>
              <a:rPr lang="en-US" sz="1600" b="1" dirty="0">
                <a:latin typeface="Times New Roman"/>
                <a:cs typeface="Times New Roman"/>
              </a:rPr>
              <a:t>r</a:t>
            </a:r>
            <a:r>
              <a:rPr lang="en-US" sz="1600" b="1" spc="-104" dirty="0">
                <a:latin typeface="Times New Roman"/>
                <a:cs typeface="Times New Roman"/>
              </a:rPr>
              <a:t> </a:t>
            </a:r>
            <a:r>
              <a:rPr lang="en-US" sz="1600" b="1" spc="-4" dirty="0">
                <a:latin typeface="Times New Roman"/>
                <a:cs typeface="Times New Roman"/>
              </a:rPr>
              <a:t>s</a:t>
            </a:r>
            <a:r>
              <a:rPr lang="en-US" sz="1600" b="1" spc="19" dirty="0">
                <a:latin typeface="Times New Roman"/>
                <a:cs typeface="Times New Roman"/>
              </a:rPr>
              <a:t>er</a:t>
            </a:r>
            <a:r>
              <a:rPr lang="en-US" sz="1600" b="1" dirty="0">
                <a:latin typeface="Times New Roman"/>
                <a:cs typeface="Times New Roman"/>
              </a:rPr>
              <a:t>v</a:t>
            </a:r>
            <a:r>
              <a:rPr lang="en-US" sz="1600" b="1" spc="-14" dirty="0">
                <a:latin typeface="Times New Roman"/>
                <a:cs typeface="Times New Roman"/>
              </a:rPr>
              <a:t>i</a:t>
            </a:r>
            <a:r>
              <a:rPr lang="en-US" sz="1600" b="1" spc="19" dirty="0">
                <a:latin typeface="Times New Roman"/>
                <a:cs typeface="Times New Roman"/>
              </a:rPr>
              <a:t>c</a:t>
            </a:r>
            <a:r>
              <a:rPr lang="en-US" sz="1600" b="1" dirty="0">
                <a:latin typeface="Times New Roman"/>
                <a:cs typeface="Times New Roman"/>
              </a:rPr>
              <a:t>e</a:t>
            </a:r>
            <a:endParaRPr lang="en-US" sz="1600" dirty="0">
              <a:latin typeface="Times New Roman"/>
              <a:cs typeface="Times New Roman"/>
            </a:endParaRPr>
          </a:p>
          <a:p>
            <a:pPr marL="0" indent="0">
              <a:lnSpc>
                <a:spcPct val="100424"/>
              </a:lnSpc>
              <a:spcBef>
                <a:spcPts val="80"/>
              </a:spcBef>
              <a:buNone/>
            </a:pPr>
            <a:r>
              <a:rPr lang="en-US" sz="1600" dirty="0">
                <a:latin typeface="Times New Roman"/>
                <a:cs typeface="Times New Roman"/>
              </a:rPr>
              <a:t>E</a:t>
            </a:r>
            <a:r>
              <a:rPr lang="en-US" sz="1600" spc="-100"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i</a:t>
            </a:r>
            <a:r>
              <a:rPr lang="en-US" sz="1600" dirty="0">
                <a:latin typeface="Times New Roman"/>
                <a:cs typeface="Times New Roman"/>
              </a:rPr>
              <a:t>l</a:t>
            </a:r>
            <a:r>
              <a:rPr lang="en-US" sz="1600" spc="56" dirty="0">
                <a:latin typeface="Times New Roman"/>
                <a:cs typeface="Times New Roman"/>
              </a:rPr>
              <a:t>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 be</a:t>
            </a:r>
            <a:r>
              <a:rPr lang="en-US" sz="1600" spc="-25" dirty="0">
                <a:latin typeface="Times New Roman"/>
                <a:cs typeface="Times New Roman"/>
              </a:rPr>
              <a:t> </a:t>
            </a:r>
            <a:r>
              <a:rPr lang="en-US" sz="1600" spc="-50" dirty="0">
                <a:latin typeface="Times New Roman"/>
                <a:cs typeface="Times New Roman"/>
              </a:rPr>
              <a:t>u</a:t>
            </a:r>
            <a:r>
              <a:rPr lang="en-US" sz="1600" spc="-4" dirty="0">
                <a:latin typeface="Times New Roman"/>
                <a:cs typeface="Times New Roman"/>
              </a:rPr>
              <a:t>s</a:t>
            </a:r>
            <a:r>
              <a:rPr lang="en-US" sz="1600" spc="-25" dirty="0">
                <a:latin typeface="Times New Roman"/>
                <a:cs typeface="Times New Roman"/>
              </a:rPr>
              <a:t>e</a:t>
            </a:r>
            <a:r>
              <a:rPr lang="en-US" sz="1600" dirty="0">
                <a:latin typeface="Times New Roman"/>
                <a:cs typeface="Times New Roman"/>
              </a:rPr>
              <a:t>d</a:t>
            </a:r>
            <a:r>
              <a:rPr lang="en-US" sz="1600" spc="94"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20" dirty="0">
                <a:latin typeface="Times New Roman"/>
                <a:cs typeface="Times New Roman"/>
              </a:rPr>
              <a:t> </a:t>
            </a:r>
            <a:r>
              <a:rPr lang="en-US" sz="1600" spc="-14" dirty="0">
                <a:latin typeface="Times New Roman"/>
                <a:cs typeface="Times New Roman"/>
              </a:rPr>
              <a:t>i</a:t>
            </a:r>
            <a:r>
              <a:rPr lang="en-US" sz="1600" spc="-104" dirty="0">
                <a:latin typeface="Times New Roman"/>
                <a:cs typeface="Times New Roman"/>
              </a:rPr>
              <a:t>m</a:t>
            </a:r>
            <a:r>
              <a:rPr lang="en-US" sz="1600" spc="-50" dirty="0">
                <a:latin typeface="Times New Roman"/>
                <a:cs typeface="Times New Roman"/>
              </a:rPr>
              <a:t>p</a:t>
            </a:r>
            <a:r>
              <a:rPr lang="en-US" sz="1600" spc="14" dirty="0">
                <a:latin typeface="Times New Roman"/>
                <a:cs typeface="Times New Roman"/>
              </a:rPr>
              <a:t>r</a:t>
            </a:r>
            <a:r>
              <a:rPr lang="en-US" sz="1600" spc="-50" dirty="0">
                <a:latin typeface="Times New Roman"/>
                <a:cs typeface="Times New Roman"/>
              </a:rPr>
              <a:t>ov</a:t>
            </a:r>
            <a:r>
              <a:rPr lang="en-US" sz="1600" dirty="0">
                <a:latin typeface="Times New Roman"/>
                <a:cs typeface="Times New Roman"/>
              </a:rPr>
              <a:t>e</a:t>
            </a:r>
            <a:r>
              <a:rPr lang="en-US" sz="1600" spc="170"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u</a:t>
            </a:r>
            <a:r>
              <a:rPr lang="en-US" sz="1600" spc="-4" dirty="0">
                <a:latin typeface="Times New Roman"/>
                <a:cs typeface="Times New Roman"/>
              </a:rPr>
              <a:t>s</a:t>
            </a:r>
            <a:r>
              <a:rPr lang="en-US" sz="1600" spc="-14" dirty="0">
                <a:latin typeface="Times New Roman"/>
                <a:cs typeface="Times New Roman"/>
              </a:rPr>
              <a:t>t</a:t>
            </a:r>
            <a:r>
              <a:rPr lang="en-US" sz="1600" spc="-50" dirty="0">
                <a:latin typeface="Times New Roman"/>
                <a:cs typeface="Times New Roman"/>
              </a:rPr>
              <a:t>o</a:t>
            </a:r>
            <a:r>
              <a:rPr lang="en-US" sz="1600" spc="-104" dirty="0">
                <a:latin typeface="Times New Roman"/>
                <a:cs typeface="Times New Roman"/>
              </a:rPr>
              <a:t>m</a:t>
            </a:r>
            <a:r>
              <a:rPr lang="en-US" sz="1600" spc="-25" dirty="0">
                <a:latin typeface="Times New Roman"/>
                <a:cs typeface="Times New Roman"/>
              </a:rPr>
              <a:t>e</a:t>
            </a:r>
            <a:r>
              <a:rPr lang="en-US" sz="1600" dirty="0">
                <a:latin typeface="Times New Roman"/>
                <a:cs typeface="Times New Roman"/>
              </a:rPr>
              <a:t>r</a:t>
            </a:r>
            <a:r>
              <a:rPr lang="en-US" sz="1600" spc="225" dirty="0">
                <a:latin typeface="Times New Roman"/>
                <a:cs typeface="Times New Roman"/>
              </a:rPr>
              <a:t> </a:t>
            </a:r>
            <a:r>
              <a:rPr lang="en-US" sz="1600" spc="-4" dirty="0">
                <a:latin typeface="Times New Roman"/>
                <a:cs typeface="Times New Roman"/>
              </a:rPr>
              <a:t>s</a:t>
            </a:r>
            <a:r>
              <a:rPr lang="en-US" sz="1600" spc="-25" dirty="0">
                <a:latin typeface="Times New Roman"/>
                <a:cs typeface="Times New Roman"/>
              </a:rPr>
              <a:t>e</a:t>
            </a:r>
            <a:r>
              <a:rPr lang="en-US" sz="1600" spc="14" dirty="0">
                <a:latin typeface="Times New Roman"/>
                <a:cs typeface="Times New Roman"/>
              </a:rPr>
              <a:t>r</a:t>
            </a:r>
            <a:r>
              <a:rPr lang="en-US" sz="1600" spc="-50" dirty="0">
                <a:latin typeface="Times New Roman"/>
                <a:cs typeface="Times New Roman"/>
              </a:rPr>
              <a:t>v</a:t>
            </a:r>
            <a:r>
              <a:rPr lang="en-US" sz="1600" spc="-14" dirty="0">
                <a:latin typeface="Times New Roman"/>
                <a:cs typeface="Times New Roman"/>
              </a:rPr>
              <a:t>i</a:t>
            </a:r>
            <a:r>
              <a:rPr lang="en-US" sz="1600" spc="-25" dirty="0">
                <a:latin typeface="Times New Roman"/>
                <a:cs typeface="Times New Roman"/>
              </a:rPr>
              <a:t>ce</a:t>
            </a:r>
            <a:r>
              <a:rPr lang="en-US" sz="1600" dirty="0">
                <a:latin typeface="Times New Roman"/>
                <a:cs typeface="Times New Roman"/>
              </a:rPr>
              <a:t>.</a:t>
            </a:r>
            <a:r>
              <a:rPr lang="en-US" sz="1600" spc="100" dirty="0">
                <a:latin typeface="Times New Roman"/>
                <a:cs typeface="Times New Roman"/>
              </a:rPr>
              <a:t> </a:t>
            </a:r>
            <a:r>
              <a:rPr lang="en-US" sz="1600" dirty="0">
                <a:latin typeface="Times New Roman"/>
                <a:cs typeface="Times New Roman"/>
              </a:rPr>
              <a:t>E</a:t>
            </a:r>
            <a:r>
              <a:rPr lang="en-US" sz="1600" spc="-44" dirty="0">
                <a:latin typeface="Times New Roman"/>
                <a:cs typeface="Times New Roman"/>
              </a:rPr>
              <a:t>n</a:t>
            </a:r>
            <a:r>
              <a:rPr lang="en-US" sz="1600" spc="-25" dirty="0">
                <a:latin typeface="Times New Roman"/>
                <a:cs typeface="Times New Roman"/>
              </a:rPr>
              <a:t>c</a:t>
            </a:r>
            <a:r>
              <a:rPr lang="en-US" sz="1600" spc="-50" dirty="0">
                <a:latin typeface="Times New Roman"/>
                <a:cs typeface="Times New Roman"/>
              </a:rPr>
              <a:t>ou</a:t>
            </a:r>
            <a:r>
              <a:rPr lang="en-US" sz="1600" spc="14" dirty="0">
                <a:latin typeface="Times New Roman"/>
                <a:cs typeface="Times New Roman"/>
              </a:rPr>
              <a:t>r</a:t>
            </a:r>
            <a:r>
              <a:rPr lang="en-US" sz="1600" spc="19" dirty="0">
                <a:latin typeface="Times New Roman"/>
                <a:cs typeface="Times New Roman"/>
              </a:rPr>
              <a:t>a</a:t>
            </a:r>
            <a:r>
              <a:rPr lang="en-US" sz="1600" spc="-50" dirty="0">
                <a:latin typeface="Times New Roman"/>
                <a:cs typeface="Times New Roman"/>
              </a:rPr>
              <a:t>g</a:t>
            </a:r>
            <a:r>
              <a:rPr lang="en-US" sz="1600" spc="-14"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g</a:t>
            </a:r>
            <a:r>
              <a:rPr lang="en-US" sz="1600" spc="220"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u</a:t>
            </a:r>
            <a:r>
              <a:rPr lang="en-US" sz="1600" spc="-4" dirty="0">
                <a:latin typeface="Times New Roman"/>
                <a:cs typeface="Times New Roman"/>
              </a:rPr>
              <a:t>s</a:t>
            </a:r>
            <a:r>
              <a:rPr lang="en-US" sz="1600" spc="-14" dirty="0">
                <a:latin typeface="Times New Roman"/>
                <a:cs typeface="Times New Roman"/>
              </a:rPr>
              <a:t>t</a:t>
            </a:r>
            <a:r>
              <a:rPr lang="en-US" sz="1600" spc="-50" dirty="0">
                <a:latin typeface="Times New Roman"/>
                <a:cs typeface="Times New Roman"/>
              </a:rPr>
              <a:t>o</a:t>
            </a:r>
            <a:r>
              <a:rPr lang="en-US" sz="1600" spc="-104" dirty="0">
                <a:latin typeface="Times New Roman"/>
                <a:cs typeface="Times New Roman"/>
              </a:rPr>
              <a:t>m</a:t>
            </a:r>
            <a:r>
              <a:rPr lang="en-US" sz="1600" spc="-25" dirty="0">
                <a:latin typeface="Times New Roman"/>
                <a:cs typeface="Times New Roman"/>
              </a:rPr>
              <a:t>e</a:t>
            </a:r>
            <a:r>
              <a:rPr lang="en-US" sz="1600" spc="14" dirty="0">
                <a:latin typeface="Times New Roman"/>
                <a:cs typeface="Times New Roman"/>
              </a:rPr>
              <a:t>r</a:t>
            </a:r>
            <a:r>
              <a:rPr lang="en-US" sz="1600" dirty="0">
                <a:latin typeface="Times New Roman"/>
                <a:cs typeface="Times New Roman"/>
              </a:rPr>
              <a:t>s</a:t>
            </a:r>
            <a:r>
              <a:rPr lang="en-US" sz="1600" spc="150"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 </a:t>
            </a:r>
            <a:r>
              <a:rPr lang="en-US" sz="1600" spc="-25" dirty="0">
                <a:latin typeface="Times New Roman"/>
                <a:cs typeface="Times New Roman"/>
              </a:rPr>
              <a:t>c</a:t>
            </a:r>
            <a:r>
              <a:rPr lang="en-US" sz="1600" spc="-50" dirty="0">
                <a:latin typeface="Times New Roman"/>
                <a:cs typeface="Times New Roman"/>
              </a:rPr>
              <a:t>on</a:t>
            </a:r>
            <a:r>
              <a:rPr lang="en-US" sz="1600" spc="-14" dirty="0">
                <a:latin typeface="Times New Roman"/>
                <a:cs typeface="Times New Roman"/>
              </a:rPr>
              <a:t>t</a:t>
            </a:r>
            <a:r>
              <a:rPr lang="en-US" sz="1600" spc="19" dirty="0">
                <a:latin typeface="Times New Roman"/>
                <a:cs typeface="Times New Roman"/>
              </a:rPr>
              <a:t>a</a:t>
            </a:r>
            <a:r>
              <a:rPr lang="en-US" sz="1600" spc="-25" dirty="0">
                <a:latin typeface="Times New Roman"/>
                <a:cs typeface="Times New Roman"/>
              </a:rPr>
              <a:t>c</a:t>
            </a:r>
            <a:r>
              <a:rPr lang="en-US" sz="1600" dirty="0">
                <a:latin typeface="Times New Roman"/>
                <a:cs typeface="Times New Roman"/>
              </a:rPr>
              <a:t>t</a:t>
            </a:r>
            <a:r>
              <a:rPr lang="en-US" sz="1600" spc="146" dirty="0">
                <a:latin typeface="Times New Roman"/>
                <a:cs typeface="Times New Roman"/>
              </a:rPr>
              <a:t> </a:t>
            </a:r>
            <a:r>
              <a:rPr lang="en-US" sz="1600" spc="-50" dirty="0">
                <a:latin typeface="Times New Roman"/>
                <a:cs typeface="Times New Roman"/>
              </a:rPr>
              <a:t>yo</a:t>
            </a:r>
            <a:r>
              <a:rPr lang="en-US" sz="1600" dirty="0">
                <a:latin typeface="Times New Roman"/>
                <a:cs typeface="Times New Roman"/>
              </a:rPr>
              <a:t>u</a:t>
            </a:r>
            <a:r>
              <a:rPr lang="en-US" sz="1600" spc="50" dirty="0">
                <a:latin typeface="Times New Roman"/>
                <a:cs typeface="Times New Roman"/>
              </a:rPr>
              <a:t> </a:t>
            </a:r>
            <a:r>
              <a:rPr lang="en-US" sz="1600" dirty="0">
                <a:latin typeface="Times New Roman"/>
                <a:cs typeface="Times New Roman"/>
              </a:rPr>
              <a:t>by</a:t>
            </a:r>
            <a:r>
              <a:rPr lang="en-US" sz="1600" spc="14" dirty="0">
                <a:latin typeface="Times New Roman"/>
                <a:cs typeface="Times New Roman"/>
              </a:rPr>
              <a:t> </a:t>
            </a:r>
            <a:r>
              <a:rPr lang="en-US" sz="1600" spc="-25" dirty="0">
                <a:latin typeface="Times New Roman"/>
                <a:cs typeface="Times New Roman"/>
              </a:rPr>
              <a:t>e</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i</a:t>
            </a:r>
            <a:r>
              <a:rPr lang="en-US" sz="1600" dirty="0">
                <a:latin typeface="Times New Roman"/>
                <a:cs typeface="Times New Roman"/>
              </a:rPr>
              <a:t>l</a:t>
            </a:r>
            <a:r>
              <a:rPr lang="en-US" sz="1600" spc="101" dirty="0">
                <a:latin typeface="Times New Roman"/>
                <a:cs typeface="Times New Roman"/>
              </a:rPr>
              <a:t>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 b</a:t>
            </a:r>
            <a:r>
              <a:rPr lang="en-US" sz="1600" spc="-25" dirty="0">
                <a:latin typeface="Times New Roman"/>
                <a:cs typeface="Times New Roman"/>
              </a:rPr>
              <a:t>e</a:t>
            </a:r>
            <a:r>
              <a:rPr lang="en-US" sz="1600" spc="-50" dirty="0">
                <a:latin typeface="Times New Roman"/>
                <a:cs typeface="Times New Roman"/>
              </a:rPr>
              <a:t>n</a:t>
            </a:r>
            <a:r>
              <a:rPr lang="en-US" sz="1600" spc="-25" dirty="0">
                <a:latin typeface="Times New Roman"/>
                <a:cs typeface="Times New Roman"/>
              </a:rPr>
              <a:t>e</a:t>
            </a:r>
            <a:r>
              <a:rPr lang="en-US" sz="1600" spc="-29" dirty="0">
                <a:latin typeface="Times New Roman"/>
                <a:cs typeface="Times New Roman"/>
              </a:rPr>
              <a:t>f</a:t>
            </a:r>
            <a:r>
              <a:rPr lang="en-US" sz="1600" spc="-14" dirty="0">
                <a:latin typeface="Times New Roman"/>
                <a:cs typeface="Times New Roman"/>
              </a:rPr>
              <a:t>i</a:t>
            </a:r>
            <a:r>
              <a:rPr lang="en-US" sz="1600" dirty="0">
                <a:latin typeface="Times New Roman"/>
                <a:cs typeface="Times New Roman"/>
              </a:rPr>
              <a:t>t</a:t>
            </a:r>
            <a:r>
              <a:rPr lang="en-US" sz="1600" spc="146" dirty="0">
                <a:latin typeface="Times New Roman"/>
                <a:cs typeface="Times New Roman"/>
              </a:rPr>
              <a:t> </a:t>
            </a:r>
            <a:r>
              <a:rPr lang="en-US" sz="1600" dirty="0">
                <a:latin typeface="Times New Roman"/>
                <a:cs typeface="Times New Roman"/>
              </a:rPr>
              <a:t>b</a:t>
            </a:r>
            <a:r>
              <a:rPr lang="en-US" sz="1600" spc="-50" dirty="0">
                <a:latin typeface="Times New Roman"/>
                <a:cs typeface="Times New Roman"/>
              </a:rPr>
              <a:t>o</a:t>
            </a:r>
            <a:r>
              <a:rPr lang="en-US" sz="1600" spc="-14" dirty="0">
                <a:latin typeface="Times New Roman"/>
                <a:cs typeface="Times New Roman"/>
              </a:rPr>
              <a:t>t</a:t>
            </a:r>
            <a:r>
              <a:rPr lang="en-US" sz="1600" dirty="0">
                <a:latin typeface="Times New Roman"/>
                <a:cs typeface="Times New Roman"/>
              </a:rPr>
              <a:t>h</a:t>
            </a:r>
            <a:r>
              <a:rPr lang="en-US" sz="1600" spc="5" dirty="0">
                <a:latin typeface="Times New Roman"/>
                <a:cs typeface="Times New Roman"/>
              </a:rPr>
              <a:t> </a:t>
            </a:r>
            <a:r>
              <a:rPr lang="en-US" sz="1600" spc="-50" dirty="0">
                <a:latin typeface="Times New Roman"/>
                <a:cs typeface="Times New Roman"/>
              </a:rPr>
              <a:t>p</a:t>
            </a:r>
            <a:r>
              <a:rPr lang="en-US" sz="1600" spc="19" dirty="0">
                <a:latin typeface="Times New Roman"/>
                <a:cs typeface="Times New Roman"/>
              </a:rPr>
              <a:t>a</a:t>
            </a:r>
            <a:r>
              <a:rPr lang="en-US" sz="1600" spc="14" dirty="0">
                <a:latin typeface="Times New Roman"/>
                <a:cs typeface="Times New Roman"/>
              </a:rPr>
              <a:t>r</a:t>
            </a:r>
            <a:r>
              <a:rPr lang="en-US" sz="1600" spc="-14" dirty="0">
                <a:latin typeface="Times New Roman"/>
                <a:cs typeface="Times New Roman"/>
              </a:rPr>
              <a:t>ti</a:t>
            </a:r>
            <a:r>
              <a:rPr lang="en-US" sz="1600" spc="-25" dirty="0">
                <a:latin typeface="Times New Roman"/>
                <a:cs typeface="Times New Roman"/>
              </a:rPr>
              <a:t>e</a:t>
            </a:r>
            <a:r>
              <a:rPr lang="en-US" sz="1600" dirty="0">
                <a:latin typeface="Times New Roman"/>
                <a:cs typeface="Times New Roman"/>
              </a:rPr>
              <a:t>s</a:t>
            </a:r>
            <a:r>
              <a:rPr lang="en-US" sz="1600" spc="86" dirty="0">
                <a:latin typeface="Times New Roman"/>
                <a:cs typeface="Times New Roman"/>
              </a:rPr>
              <a:t> </a:t>
            </a:r>
            <a:r>
              <a:rPr lang="en-US" sz="1600" dirty="0">
                <a:latin typeface="Times New Roman"/>
                <a:cs typeface="Times New Roman"/>
              </a:rPr>
              <a:t>-</a:t>
            </a:r>
            <a:r>
              <a:rPr lang="en-US" sz="1600" spc="19"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h</a:t>
            </a:r>
            <a:r>
              <a:rPr lang="en-US" sz="1600" spc="-25" dirty="0">
                <a:latin typeface="Times New Roman"/>
                <a:cs typeface="Times New Roman"/>
              </a:rPr>
              <a:t>e</a:t>
            </a:r>
            <a:r>
              <a:rPr lang="en-US" sz="1600" dirty="0">
                <a:latin typeface="Times New Roman"/>
                <a:cs typeface="Times New Roman"/>
              </a:rPr>
              <a:t>y</a:t>
            </a:r>
            <a:r>
              <a:rPr lang="en-US" sz="1600" spc="55" dirty="0">
                <a:latin typeface="Times New Roman"/>
                <a:cs typeface="Times New Roman"/>
              </a:rPr>
              <a:t> </a:t>
            </a:r>
            <a:r>
              <a:rPr lang="en-US" sz="1600" spc="-50" dirty="0">
                <a:latin typeface="Times New Roman"/>
                <a:cs typeface="Times New Roman"/>
              </a:rPr>
              <a:t>d</a:t>
            </a:r>
            <a:r>
              <a:rPr lang="en-US" sz="1600" dirty="0">
                <a:latin typeface="Times New Roman"/>
                <a:cs typeface="Times New Roman"/>
              </a:rPr>
              <a:t>o</a:t>
            </a:r>
            <a:r>
              <a:rPr lang="en-US" sz="1600" spc="50" dirty="0">
                <a:latin typeface="Times New Roman"/>
                <a:cs typeface="Times New Roman"/>
              </a:rPr>
              <a:t> </a:t>
            </a:r>
            <a:r>
              <a:rPr lang="en-US" sz="1600" spc="-50" dirty="0">
                <a:latin typeface="Times New Roman"/>
                <a:cs typeface="Times New Roman"/>
              </a:rPr>
              <a:t>no</a:t>
            </a:r>
            <a:r>
              <a:rPr lang="en-US" sz="1600" dirty="0">
                <a:latin typeface="Times New Roman"/>
                <a:cs typeface="Times New Roman"/>
              </a:rPr>
              <a:t>t</a:t>
            </a:r>
            <a:r>
              <a:rPr lang="en-US" sz="1600" spc="90" dirty="0">
                <a:latin typeface="Times New Roman"/>
                <a:cs typeface="Times New Roman"/>
              </a:rPr>
              <a:t> </a:t>
            </a:r>
            <a:r>
              <a:rPr lang="en-US" sz="1600" spc="-50" dirty="0">
                <a:latin typeface="Times New Roman"/>
                <a:cs typeface="Times New Roman"/>
              </a:rPr>
              <a:t>h</a:t>
            </a:r>
            <a:r>
              <a:rPr lang="en-US" sz="1600" spc="19" dirty="0">
                <a:latin typeface="Times New Roman"/>
                <a:cs typeface="Times New Roman"/>
              </a:rPr>
              <a:t>a</a:t>
            </a:r>
            <a:r>
              <a:rPr lang="en-US" sz="1600" spc="-50" dirty="0">
                <a:latin typeface="Times New Roman"/>
                <a:cs typeface="Times New Roman"/>
              </a:rPr>
              <a:t>v</a:t>
            </a:r>
            <a:r>
              <a:rPr lang="en-US" sz="1600" dirty="0">
                <a:latin typeface="Times New Roman"/>
                <a:cs typeface="Times New Roman"/>
              </a:rPr>
              <a:t>e</a:t>
            </a:r>
            <a:r>
              <a:rPr lang="en-US" sz="1600" spc="69"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5" dirty="0">
                <a:latin typeface="Times New Roman"/>
                <a:cs typeface="Times New Roman"/>
              </a:rPr>
              <a:t> </a:t>
            </a:r>
            <a:r>
              <a:rPr lang="en-US" sz="1600" spc="-50" dirty="0">
                <a:latin typeface="Times New Roman"/>
                <a:cs typeface="Times New Roman"/>
              </a:rPr>
              <a:t>h</a:t>
            </a:r>
            <a:r>
              <a:rPr lang="en-US" sz="1600" spc="19" dirty="0">
                <a:latin typeface="Times New Roman"/>
                <a:cs typeface="Times New Roman"/>
              </a:rPr>
              <a:t>a</a:t>
            </a:r>
            <a:r>
              <a:rPr lang="en-US" sz="1600" spc="-50" dirty="0">
                <a:latin typeface="Times New Roman"/>
                <a:cs typeface="Times New Roman"/>
              </a:rPr>
              <a:t>n</a:t>
            </a:r>
            <a:r>
              <a:rPr lang="en-US" sz="1600" dirty="0">
                <a:latin typeface="Times New Roman"/>
                <a:cs typeface="Times New Roman"/>
              </a:rPr>
              <a:t>g</a:t>
            </a:r>
            <a:r>
              <a:rPr lang="en-US" sz="1600" spc="50" dirty="0">
                <a:latin typeface="Times New Roman"/>
                <a:cs typeface="Times New Roman"/>
              </a:rPr>
              <a:t> </a:t>
            </a:r>
            <a:r>
              <a:rPr lang="en-US" sz="1600" spc="-50" dirty="0">
                <a:latin typeface="Times New Roman"/>
                <a:cs typeface="Times New Roman"/>
              </a:rPr>
              <a:t>o</a:t>
            </a:r>
            <a:r>
              <a:rPr lang="en-US" sz="1600" dirty="0">
                <a:latin typeface="Times New Roman"/>
                <a:cs typeface="Times New Roman"/>
              </a:rPr>
              <a:t>n</a:t>
            </a:r>
            <a:r>
              <a:rPr lang="en-US" sz="1600" spc="50"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h</a:t>
            </a:r>
            <a:r>
              <a:rPr lang="en-US" sz="1600" dirty="0">
                <a:latin typeface="Times New Roman"/>
                <a:cs typeface="Times New Roman"/>
              </a:rPr>
              <a:t>e </a:t>
            </a:r>
            <a:r>
              <a:rPr lang="en-US" sz="1600" spc="-50" dirty="0">
                <a:latin typeface="Times New Roman"/>
                <a:cs typeface="Times New Roman"/>
              </a:rPr>
              <a:t>phon</a:t>
            </a:r>
            <a:r>
              <a:rPr lang="en-US" sz="1600" dirty="0">
                <a:latin typeface="Times New Roman"/>
                <a:cs typeface="Times New Roman"/>
              </a:rPr>
              <a:t>e</a:t>
            </a:r>
            <a:r>
              <a:rPr lang="en-US" sz="1600" spc="164" dirty="0">
                <a:latin typeface="Times New Roman"/>
                <a:cs typeface="Times New Roman"/>
              </a:rPr>
              <a:t> </a:t>
            </a:r>
            <a:r>
              <a:rPr lang="en-US" sz="1600" spc="-50" dirty="0">
                <a:latin typeface="Times New Roman"/>
                <a:cs typeface="Times New Roman"/>
              </a:rPr>
              <a:t>o</a:t>
            </a:r>
            <a:r>
              <a:rPr lang="en-US" sz="1600" dirty="0">
                <a:latin typeface="Times New Roman"/>
                <a:cs typeface="Times New Roman"/>
              </a:rPr>
              <a:t>r</a:t>
            </a:r>
            <a:r>
              <a:rPr lang="en-US" sz="1600" spc="25" dirty="0">
                <a:latin typeface="Times New Roman"/>
                <a:cs typeface="Times New Roman"/>
              </a:rPr>
              <a:t> </a:t>
            </a:r>
            <a:r>
              <a:rPr lang="en-US" sz="1600" spc="-104" dirty="0">
                <a:latin typeface="Times New Roman"/>
                <a:cs typeface="Times New Roman"/>
              </a:rPr>
              <a:t>m</a:t>
            </a:r>
            <a:r>
              <a:rPr lang="en-US" sz="1600" spc="19" dirty="0">
                <a:latin typeface="Times New Roman"/>
                <a:cs typeface="Times New Roman"/>
              </a:rPr>
              <a:t>a</a:t>
            </a:r>
            <a:r>
              <a:rPr lang="en-US" sz="1600" spc="-50" dirty="0">
                <a:latin typeface="Times New Roman"/>
                <a:cs typeface="Times New Roman"/>
              </a:rPr>
              <a:t>k</a:t>
            </a:r>
            <a:r>
              <a:rPr lang="en-US" sz="1600" dirty="0">
                <a:latin typeface="Times New Roman"/>
                <a:cs typeface="Times New Roman"/>
              </a:rPr>
              <a:t>e</a:t>
            </a:r>
            <a:r>
              <a:rPr lang="en-US" sz="1600" spc="75"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on</a:t>
            </a:r>
            <a:r>
              <a:rPr lang="en-US" sz="1600" spc="-14" dirty="0">
                <a:latin typeface="Times New Roman"/>
                <a:cs typeface="Times New Roman"/>
              </a:rPr>
              <a:t>t</a:t>
            </a:r>
            <a:r>
              <a:rPr lang="en-US" sz="1600" spc="19" dirty="0">
                <a:latin typeface="Times New Roman"/>
                <a:cs typeface="Times New Roman"/>
              </a:rPr>
              <a:t>a</a:t>
            </a:r>
            <a:r>
              <a:rPr lang="en-US" sz="1600" spc="-25" dirty="0">
                <a:latin typeface="Times New Roman"/>
                <a:cs typeface="Times New Roman"/>
              </a:rPr>
              <a:t>c</a:t>
            </a:r>
            <a:r>
              <a:rPr lang="en-US" sz="1600" dirty="0">
                <a:latin typeface="Times New Roman"/>
                <a:cs typeface="Times New Roman"/>
              </a:rPr>
              <a:t>t</a:t>
            </a:r>
            <a:r>
              <a:rPr lang="en-US" sz="1600" spc="146" dirty="0">
                <a:latin typeface="Times New Roman"/>
                <a:cs typeface="Times New Roman"/>
              </a:rPr>
              <a:t> </a:t>
            </a:r>
            <a:r>
              <a:rPr lang="en-US" sz="1600" spc="-14" dirty="0">
                <a:latin typeface="Times New Roman"/>
                <a:cs typeface="Times New Roman"/>
              </a:rPr>
              <a:t>i</a:t>
            </a:r>
            <a:r>
              <a:rPr lang="en-US" sz="1600" dirty="0">
                <a:latin typeface="Times New Roman"/>
                <a:cs typeface="Times New Roman"/>
              </a:rPr>
              <a:t>n</a:t>
            </a:r>
            <a:r>
              <a:rPr lang="en-US" sz="1600" spc="5" dirty="0">
                <a:latin typeface="Times New Roman"/>
                <a:cs typeface="Times New Roman"/>
              </a:rPr>
              <a:t> </a:t>
            </a:r>
            <a:r>
              <a:rPr lang="en-US" sz="1600" spc="-34" dirty="0">
                <a:latin typeface="Times New Roman"/>
                <a:cs typeface="Times New Roman"/>
              </a:rPr>
              <a:t>w</a:t>
            </a:r>
            <a:r>
              <a:rPr lang="en-US" sz="1600" spc="-50" dirty="0">
                <a:latin typeface="Times New Roman"/>
                <a:cs typeface="Times New Roman"/>
              </a:rPr>
              <a:t>o</a:t>
            </a:r>
            <a:r>
              <a:rPr lang="en-US" sz="1600" spc="14" dirty="0">
                <a:latin typeface="Times New Roman"/>
                <a:cs typeface="Times New Roman"/>
              </a:rPr>
              <a:t>r</a:t>
            </a:r>
            <a:r>
              <a:rPr lang="en-US" sz="1600" spc="-50" dirty="0">
                <a:latin typeface="Times New Roman"/>
                <a:cs typeface="Times New Roman"/>
              </a:rPr>
              <a:t>k</a:t>
            </a:r>
            <a:r>
              <a:rPr lang="en-US" sz="1600" spc="-14"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g</a:t>
            </a:r>
            <a:r>
              <a:rPr lang="en-US" sz="1600" spc="150" dirty="0">
                <a:latin typeface="Times New Roman"/>
                <a:cs typeface="Times New Roman"/>
              </a:rPr>
              <a:t> </a:t>
            </a:r>
            <a:r>
              <a:rPr lang="en-US" sz="1600" spc="-50" dirty="0">
                <a:latin typeface="Times New Roman"/>
                <a:cs typeface="Times New Roman"/>
              </a:rPr>
              <a:t>hou</a:t>
            </a:r>
            <a:r>
              <a:rPr lang="en-US" sz="1600" spc="14" dirty="0">
                <a:latin typeface="Times New Roman"/>
                <a:cs typeface="Times New Roman"/>
              </a:rPr>
              <a:t>r</a:t>
            </a:r>
            <a:r>
              <a:rPr lang="en-US" sz="1600" dirty="0">
                <a:latin typeface="Times New Roman"/>
                <a:cs typeface="Times New Roman"/>
              </a:rPr>
              <a:t>s</a:t>
            </a:r>
            <a:r>
              <a:rPr lang="en-US" sz="1600" spc="89"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a:t>
            </a:r>
            <a:r>
              <a:rPr lang="en-US" sz="1600" dirty="0">
                <a:latin typeface="Times New Roman"/>
                <a:cs typeface="Times New Roman"/>
              </a:rPr>
              <a:t>d</a:t>
            </a:r>
            <a:r>
              <a:rPr lang="en-US" sz="1600" spc="29" dirty="0">
                <a:latin typeface="Times New Roman"/>
                <a:cs typeface="Times New Roman"/>
              </a:rPr>
              <a:t> </a:t>
            </a:r>
            <a:r>
              <a:rPr lang="en-US" sz="1600" spc="-50" dirty="0">
                <a:latin typeface="Times New Roman"/>
                <a:cs typeface="Times New Roman"/>
              </a:rPr>
              <a:t>yo</a:t>
            </a:r>
            <a:r>
              <a:rPr lang="en-US" sz="1600" dirty="0">
                <a:latin typeface="Times New Roman"/>
                <a:cs typeface="Times New Roman"/>
              </a:rPr>
              <a:t>u</a:t>
            </a:r>
            <a:r>
              <a:rPr lang="en-US" sz="1600" spc="50" dirty="0">
                <a:latin typeface="Times New Roman"/>
                <a:cs typeface="Times New Roman"/>
              </a:rPr>
              <a:t> </a:t>
            </a:r>
            <a:r>
              <a:rPr lang="en-US" sz="1600" spc="-50" dirty="0">
                <a:latin typeface="Times New Roman"/>
                <a:cs typeface="Times New Roman"/>
              </a:rPr>
              <a:t>d</a:t>
            </a:r>
            <a:r>
              <a:rPr lang="en-US" sz="1600" dirty="0">
                <a:latin typeface="Times New Roman"/>
                <a:cs typeface="Times New Roman"/>
              </a:rPr>
              <a:t>o</a:t>
            </a:r>
            <a:r>
              <a:rPr lang="en-US" sz="1600" spc="50" dirty="0">
                <a:latin typeface="Times New Roman"/>
                <a:cs typeface="Times New Roman"/>
              </a:rPr>
              <a:t> </a:t>
            </a:r>
            <a:r>
              <a:rPr lang="en-US" sz="1600" spc="-50" dirty="0">
                <a:latin typeface="Times New Roman"/>
                <a:cs typeface="Times New Roman"/>
              </a:rPr>
              <a:t>no</a:t>
            </a:r>
            <a:r>
              <a:rPr lang="en-US" sz="1600" dirty="0">
                <a:latin typeface="Times New Roman"/>
                <a:cs typeface="Times New Roman"/>
              </a:rPr>
              <a:t>t</a:t>
            </a:r>
            <a:r>
              <a:rPr lang="en-US" sz="1600" spc="90" dirty="0">
                <a:latin typeface="Times New Roman"/>
                <a:cs typeface="Times New Roman"/>
              </a:rPr>
              <a:t> </a:t>
            </a:r>
            <a:r>
              <a:rPr lang="en-US" sz="1600" spc="-50" dirty="0">
                <a:latin typeface="Times New Roman"/>
                <a:cs typeface="Times New Roman"/>
              </a:rPr>
              <a:t>h</a:t>
            </a:r>
            <a:r>
              <a:rPr lang="en-US" sz="1600" spc="19" dirty="0">
                <a:latin typeface="Times New Roman"/>
                <a:cs typeface="Times New Roman"/>
              </a:rPr>
              <a:t>a</a:t>
            </a:r>
            <a:r>
              <a:rPr lang="en-US" sz="1600" spc="-50" dirty="0">
                <a:latin typeface="Times New Roman"/>
                <a:cs typeface="Times New Roman"/>
              </a:rPr>
              <a:t>v</a:t>
            </a:r>
            <a:r>
              <a:rPr lang="en-US" sz="1600" dirty="0">
                <a:latin typeface="Times New Roman"/>
                <a:cs typeface="Times New Roman"/>
              </a:rPr>
              <a:t>e</a:t>
            </a:r>
            <a:r>
              <a:rPr lang="en-US" sz="1600" spc="69"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5" dirty="0">
                <a:latin typeface="Times New Roman"/>
                <a:cs typeface="Times New Roman"/>
              </a:rPr>
              <a:t> </a:t>
            </a:r>
            <a:r>
              <a:rPr lang="en-US" sz="1600" spc="14" dirty="0">
                <a:latin typeface="Times New Roman"/>
                <a:cs typeface="Times New Roman"/>
              </a:rPr>
              <a:t>r</a:t>
            </a:r>
            <a:r>
              <a:rPr lang="en-US" sz="1600" spc="-25" dirty="0">
                <a:latin typeface="Times New Roman"/>
                <a:cs typeface="Times New Roman"/>
              </a:rPr>
              <a:t>e</a:t>
            </a:r>
            <a:r>
              <a:rPr lang="en-US" sz="1600" spc="-4" dirty="0">
                <a:latin typeface="Times New Roman"/>
                <a:cs typeface="Times New Roman"/>
              </a:rPr>
              <a:t>s</a:t>
            </a:r>
            <a:r>
              <a:rPr lang="en-US" sz="1600" spc="-50" dirty="0">
                <a:latin typeface="Times New Roman"/>
                <a:cs typeface="Times New Roman"/>
              </a:rPr>
              <a:t>pon</a:t>
            </a:r>
            <a:r>
              <a:rPr lang="en-US" sz="1600" dirty="0">
                <a:latin typeface="Times New Roman"/>
                <a:cs typeface="Times New Roman"/>
              </a:rPr>
              <a:t>d </a:t>
            </a:r>
            <a:r>
              <a:rPr lang="en-US" sz="1600" spc="-14" dirty="0">
                <a:latin typeface="Times New Roman"/>
                <a:cs typeface="Times New Roman"/>
              </a:rPr>
              <a:t>i</a:t>
            </a:r>
            <a:r>
              <a:rPr lang="en-US" sz="1600" spc="-104" dirty="0">
                <a:latin typeface="Times New Roman"/>
                <a:cs typeface="Times New Roman"/>
              </a:rPr>
              <a:t>mm</a:t>
            </a:r>
            <a:r>
              <a:rPr lang="en-US" sz="1600" spc="-25" dirty="0">
                <a:latin typeface="Times New Roman"/>
                <a:cs typeface="Times New Roman"/>
              </a:rPr>
              <a:t>e</a:t>
            </a:r>
            <a:r>
              <a:rPr lang="en-US" sz="1600" spc="-50" dirty="0">
                <a:latin typeface="Times New Roman"/>
                <a:cs typeface="Times New Roman"/>
              </a:rPr>
              <a:t>d</a:t>
            </a:r>
            <a:r>
              <a:rPr lang="en-US" sz="1600" spc="-14" dirty="0">
                <a:latin typeface="Times New Roman"/>
                <a:cs typeface="Times New Roman"/>
              </a:rPr>
              <a:t>i</a:t>
            </a:r>
            <a:r>
              <a:rPr lang="en-US" sz="1600" spc="19" dirty="0">
                <a:latin typeface="Times New Roman"/>
                <a:cs typeface="Times New Roman"/>
              </a:rPr>
              <a:t>a</a:t>
            </a:r>
            <a:r>
              <a:rPr lang="en-US" sz="1600" spc="-14" dirty="0">
                <a:latin typeface="Times New Roman"/>
                <a:cs typeface="Times New Roman"/>
              </a:rPr>
              <a:t>t</a:t>
            </a:r>
            <a:r>
              <a:rPr lang="en-US" sz="1600" spc="19" dirty="0">
                <a:latin typeface="Times New Roman"/>
                <a:cs typeface="Times New Roman"/>
              </a:rPr>
              <a:t>e</a:t>
            </a:r>
            <a:r>
              <a:rPr lang="en-US" sz="1600" spc="34" dirty="0">
                <a:latin typeface="Times New Roman"/>
                <a:cs typeface="Times New Roman"/>
              </a:rPr>
              <a:t>l</a:t>
            </a:r>
            <a:r>
              <a:rPr lang="en-US" sz="1600" spc="-189" dirty="0">
                <a:latin typeface="Times New Roman"/>
                <a:cs typeface="Times New Roman"/>
              </a:rPr>
              <a:t>y</a:t>
            </a:r>
            <a:r>
              <a:rPr lang="en-US" sz="1600" dirty="0">
                <a:latin typeface="Times New Roman"/>
                <a:cs typeface="Times New Roman"/>
              </a:rPr>
              <a:t>,</a:t>
            </a:r>
            <a:r>
              <a:rPr lang="en-US" sz="1600" spc="228" dirty="0">
                <a:latin typeface="Times New Roman"/>
                <a:cs typeface="Times New Roman"/>
              </a:rPr>
              <a:t> </a:t>
            </a:r>
            <a:r>
              <a:rPr lang="en-US" sz="1600" spc="-34" dirty="0">
                <a:latin typeface="Times New Roman"/>
                <a:cs typeface="Times New Roman"/>
              </a:rPr>
              <a:t>w</a:t>
            </a:r>
            <a:r>
              <a:rPr lang="en-US" sz="1600" spc="-50" dirty="0">
                <a:latin typeface="Times New Roman"/>
                <a:cs typeface="Times New Roman"/>
              </a:rPr>
              <a:t>h</a:t>
            </a:r>
            <a:r>
              <a:rPr lang="en-US" sz="1600" spc="-14" dirty="0">
                <a:latin typeface="Times New Roman"/>
                <a:cs typeface="Times New Roman"/>
              </a:rPr>
              <a:t>i</a:t>
            </a:r>
            <a:r>
              <a:rPr lang="en-US" sz="1600" spc="-25" dirty="0">
                <a:latin typeface="Times New Roman"/>
                <a:cs typeface="Times New Roman"/>
              </a:rPr>
              <a:t>c</a:t>
            </a:r>
            <a:r>
              <a:rPr lang="en-US" sz="1600" dirty="0">
                <a:latin typeface="Times New Roman"/>
                <a:cs typeface="Times New Roman"/>
              </a:rPr>
              <a:t>h</a:t>
            </a:r>
            <a:r>
              <a:rPr lang="en-US" sz="1600" spc="100" dirty="0">
                <a:latin typeface="Times New Roman"/>
                <a:cs typeface="Times New Roman"/>
              </a:rPr>
              <a:t>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a:t>
            </a:r>
            <a:r>
              <a:rPr lang="en-US" sz="1600" spc="9" dirty="0">
                <a:latin typeface="Times New Roman"/>
                <a:cs typeface="Times New Roman"/>
              </a:rPr>
              <a:t> </a:t>
            </a:r>
            <a:r>
              <a:rPr lang="en-US" sz="1600" spc="-29" dirty="0">
                <a:latin typeface="Times New Roman"/>
                <a:cs typeface="Times New Roman"/>
              </a:rPr>
              <a:t>f</a:t>
            </a:r>
            <a:r>
              <a:rPr lang="en-US" sz="1600" spc="14" dirty="0">
                <a:latin typeface="Times New Roman"/>
                <a:cs typeface="Times New Roman"/>
              </a:rPr>
              <a:t>r</a:t>
            </a:r>
            <a:r>
              <a:rPr lang="en-US" sz="1600" spc="-25" dirty="0">
                <a:latin typeface="Times New Roman"/>
                <a:cs typeface="Times New Roman"/>
              </a:rPr>
              <a:t>e</a:t>
            </a:r>
            <a:r>
              <a:rPr lang="en-US" sz="1600" dirty="0">
                <a:latin typeface="Times New Roman"/>
                <a:cs typeface="Times New Roman"/>
              </a:rPr>
              <a:t>e</a:t>
            </a:r>
            <a:r>
              <a:rPr lang="en-US" sz="1600" spc="29" dirty="0">
                <a:latin typeface="Times New Roman"/>
                <a:cs typeface="Times New Roman"/>
              </a:rPr>
              <a:t> </a:t>
            </a:r>
            <a:r>
              <a:rPr lang="en-US" sz="1600" spc="-50" dirty="0">
                <a:latin typeface="Times New Roman"/>
                <a:cs typeface="Times New Roman"/>
              </a:rPr>
              <a:t>u</a:t>
            </a:r>
            <a:r>
              <a:rPr lang="en-US" sz="1600" dirty="0">
                <a:latin typeface="Times New Roman"/>
                <a:cs typeface="Times New Roman"/>
              </a:rPr>
              <a:t>p </a:t>
            </a:r>
            <a:r>
              <a:rPr lang="en-US" sz="1600" spc="-4" dirty="0">
                <a:latin typeface="Times New Roman"/>
                <a:cs typeface="Times New Roman"/>
              </a:rPr>
              <a:t>s</a:t>
            </a:r>
            <a:r>
              <a:rPr lang="en-US" sz="1600" spc="-14" dirty="0">
                <a:latin typeface="Times New Roman"/>
                <a:cs typeface="Times New Roman"/>
              </a:rPr>
              <a:t>t</a:t>
            </a:r>
            <a:r>
              <a:rPr lang="en-US" sz="1600" spc="19" dirty="0">
                <a:latin typeface="Times New Roman"/>
                <a:cs typeface="Times New Roman"/>
              </a:rPr>
              <a:t>a</a:t>
            </a:r>
            <a:r>
              <a:rPr lang="en-US" sz="1600" spc="-79" dirty="0">
                <a:latin typeface="Times New Roman"/>
                <a:cs typeface="Times New Roman"/>
              </a:rPr>
              <a:t>f</a:t>
            </a:r>
            <a:r>
              <a:rPr lang="en-US" sz="1600" dirty="0">
                <a:latin typeface="Times New Roman"/>
                <a:cs typeface="Times New Roman"/>
              </a:rPr>
              <a:t>f</a:t>
            </a:r>
            <a:r>
              <a:rPr lang="en-US" sz="1600" spc="35" dirty="0">
                <a:latin typeface="Times New Roman"/>
                <a:cs typeface="Times New Roman"/>
              </a:rPr>
              <a:t> </a:t>
            </a:r>
            <a:r>
              <a:rPr lang="en-US" sz="1600" spc="-29" dirty="0">
                <a:latin typeface="Times New Roman"/>
                <a:cs typeface="Times New Roman"/>
              </a:rPr>
              <a:t>f</a:t>
            </a:r>
            <a:r>
              <a:rPr lang="en-US" sz="1600" spc="14" dirty="0">
                <a:latin typeface="Times New Roman"/>
                <a:cs typeface="Times New Roman"/>
              </a:rPr>
              <a:t>r</a:t>
            </a:r>
            <a:r>
              <a:rPr lang="en-US" sz="1600" spc="-50" dirty="0">
                <a:latin typeface="Times New Roman"/>
                <a:cs typeface="Times New Roman"/>
              </a:rPr>
              <a:t>o</a:t>
            </a:r>
            <a:r>
              <a:rPr lang="en-US" sz="1600" dirty="0">
                <a:latin typeface="Times New Roman"/>
                <a:cs typeface="Times New Roman"/>
              </a:rPr>
              <a:t>m</a:t>
            </a:r>
            <a:r>
              <a:rPr lang="en-US" sz="1600" spc="39"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a:t>
            </a:r>
            <a:r>
              <a:rPr lang="en-US" sz="1600" spc="-4" dirty="0">
                <a:latin typeface="Times New Roman"/>
                <a:cs typeface="Times New Roman"/>
              </a:rPr>
              <a:t>s</a:t>
            </a:r>
            <a:r>
              <a:rPr lang="en-US" sz="1600" spc="-34" dirty="0">
                <a:latin typeface="Times New Roman"/>
                <a:cs typeface="Times New Roman"/>
              </a:rPr>
              <a:t>w</a:t>
            </a:r>
            <a:r>
              <a:rPr lang="en-US" sz="1600" spc="-25" dirty="0">
                <a:latin typeface="Times New Roman"/>
                <a:cs typeface="Times New Roman"/>
              </a:rPr>
              <a:t>e</a:t>
            </a:r>
            <a:r>
              <a:rPr lang="en-US" sz="1600" spc="14" dirty="0">
                <a:latin typeface="Times New Roman"/>
                <a:cs typeface="Times New Roman"/>
              </a:rPr>
              <a:t>r</a:t>
            </a:r>
            <a:r>
              <a:rPr lang="en-US" sz="1600" spc="-14"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g</a:t>
            </a:r>
            <a:r>
              <a:rPr lang="en-US" sz="1600" spc="100"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h</a:t>
            </a:r>
            <a:r>
              <a:rPr lang="en-US" sz="1600" dirty="0">
                <a:latin typeface="Times New Roman"/>
                <a:cs typeface="Times New Roman"/>
              </a:rPr>
              <a:t>e</a:t>
            </a:r>
            <a:r>
              <a:rPr lang="en-US" sz="1600" spc="90" dirty="0">
                <a:latin typeface="Times New Roman"/>
                <a:cs typeface="Times New Roman"/>
              </a:rPr>
              <a:t> </a:t>
            </a:r>
            <a:r>
              <a:rPr lang="en-US" sz="1600" spc="-50" dirty="0" smtClean="0">
                <a:latin typeface="Times New Roman"/>
                <a:cs typeface="Times New Roman"/>
              </a:rPr>
              <a:t>phon</a:t>
            </a:r>
            <a:r>
              <a:rPr lang="en-US" sz="1600" spc="-25" dirty="0" smtClean="0">
                <a:latin typeface="Times New Roman"/>
                <a:cs typeface="Times New Roman"/>
              </a:rPr>
              <a:t>e</a:t>
            </a:r>
            <a:r>
              <a:rPr lang="en-US" sz="1600" dirty="0" smtClean="0">
                <a:latin typeface="Times New Roman"/>
                <a:cs typeface="Times New Roman"/>
              </a:rPr>
              <a:t>.</a:t>
            </a:r>
          </a:p>
          <a:p>
            <a:pPr marL="15443" marR="33301">
              <a:lnSpc>
                <a:spcPts val="2385"/>
              </a:lnSpc>
              <a:spcBef>
                <a:spcPts val="119"/>
              </a:spcBef>
            </a:pPr>
            <a:r>
              <a:rPr lang="en-US" sz="1600" b="1" spc="9" dirty="0" smtClean="0">
                <a:latin typeface="Times New Roman"/>
                <a:cs typeface="Times New Roman"/>
              </a:rPr>
              <a:t>C</a:t>
            </a:r>
            <a:r>
              <a:rPr lang="en-US" sz="1600" b="1" dirty="0" smtClean="0">
                <a:latin typeface="Times New Roman"/>
                <a:cs typeface="Times New Roman"/>
              </a:rPr>
              <a:t>o</a:t>
            </a:r>
            <a:r>
              <a:rPr lang="en-US" sz="1600" b="1" spc="-29" dirty="0" smtClean="0">
                <a:latin typeface="Times New Roman"/>
                <a:cs typeface="Times New Roman"/>
              </a:rPr>
              <a:t>mm</a:t>
            </a:r>
            <a:r>
              <a:rPr lang="en-US" sz="1600" b="1" spc="-69" dirty="0" smtClean="0">
                <a:latin typeface="Times New Roman"/>
                <a:cs typeface="Times New Roman"/>
              </a:rPr>
              <a:t>un</a:t>
            </a:r>
            <a:r>
              <a:rPr lang="en-US" sz="1600" b="1" spc="-14" dirty="0" smtClean="0">
                <a:latin typeface="Times New Roman"/>
                <a:cs typeface="Times New Roman"/>
              </a:rPr>
              <a:t>i</a:t>
            </a:r>
            <a:r>
              <a:rPr lang="en-US" sz="1600" b="1" spc="19" dirty="0" smtClean="0">
                <a:latin typeface="Times New Roman"/>
                <a:cs typeface="Times New Roman"/>
              </a:rPr>
              <a:t>c</a:t>
            </a:r>
            <a:r>
              <a:rPr lang="en-US" sz="1600" b="1" dirty="0" smtClean="0">
                <a:latin typeface="Times New Roman"/>
                <a:cs typeface="Times New Roman"/>
              </a:rPr>
              <a:t>a</a:t>
            </a:r>
            <a:r>
              <a:rPr lang="en-US" sz="1600" b="1" spc="14" dirty="0" smtClean="0">
                <a:latin typeface="Times New Roman"/>
                <a:cs typeface="Times New Roman"/>
              </a:rPr>
              <a:t>t</a:t>
            </a:r>
            <a:r>
              <a:rPr lang="en-US" sz="1600" b="1" spc="-14" dirty="0" smtClean="0">
                <a:latin typeface="Times New Roman"/>
                <a:cs typeface="Times New Roman"/>
              </a:rPr>
              <a:t>i</a:t>
            </a:r>
            <a:r>
              <a:rPr lang="en-US" sz="1600" b="1" dirty="0" smtClean="0">
                <a:latin typeface="Times New Roman"/>
                <a:cs typeface="Times New Roman"/>
              </a:rPr>
              <a:t>on</a:t>
            </a:r>
            <a:r>
              <a:rPr lang="en-US" sz="1600" b="1" spc="96" dirty="0" smtClean="0">
                <a:latin typeface="Times New Roman"/>
                <a:cs typeface="Times New Roman"/>
              </a:rPr>
              <a:t> </a:t>
            </a:r>
            <a:r>
              <a:rPr lang="en-US" sz="1600" b="1" spc="-84" dirty="0">
                <a:latin typeface="Times New Roman"/>
                <a:cs typeface="Times New Roman"/>
              </a:rPr>
              <a:t>w</a:t>
            </a:r>
            <a:r>
              <a:rPr lang="en-US" sz="1600" b="1" spc="-14" dirty="0">
                <a:latin typeface="Times New Roman"/>
                <a:cs typeface="Times New Roman"/>
              </a:rPr>
              <a:t>i</a:t>
            </a:r>
            <a:r>
              <a:rPr lang="en-US" sz="1600" b="1" spc="14" dirty="0">
                <a:latin typeface="Times New Roman"/>
                <a:cs typeface="Times New Roman"/>
              </a:rPr>
              <a:t>t</a:t>
            </a:r>
            <a:r>
              <a:rPr lang="en-US" sz="1600" b="1" dirty="0">
                <a:latin typeface="Times New Roman"/>
                <a:cs typeface="Times New Roman"/>
              </a:rPr>
              <a:t>h</a:t>
            </a:r>
            <a:r>
              <a:rPr lang="en-US" sz="1600" b="1" spc="-59" dirty="0">
                <a:latin typeface="Times New Roman"/>
                <a:cs typeface="Times New Roman"/>
              </a:rPr>
              <a:t> </a:t>
            </a:r>
            <a:r>
              <a:rPr lang="en-US" sz="1600" b="1" spc="-4" dirty="0">
                <a:latin typeface="Times New Roman"/>
                <a:cs typeface="Times New Roman"/>
              </a:rPr>
              <a:t>s</a:t>
            </a:r>
            <a:r>
              <a:rPr lang="en-US" sz="1600" b="1" spc="-69" dirty="0">
                <a:latin typeface="Times New Roman"/>
                <a:cs typeface="Times New Roman"/>
              </a:rPr>
              <a:t>h</a:t>
            </a:r>
            <a:r>
              <a:rPr lang="en-US" sz="1600" b="1" dirty="0">
                <a:latin typeface="Times New Roman"/>
                <a:cs typeface="Times New Roman"/>
              </a:rPr>
              <a:t>a</a:t>
            </a:r>
            <a:r>
              <a:rPr lang="en-US" sz="1600" b="1" spc="-25" dirty="0">
                <a:latin typeface="Times New Roman"/>
                <a:cs typeface="Times New Roman"/>
              </a:rPr>
              <a:t>r</a:t>
            </a:r>
            <a:r>
              <a:rPr lang="en-US" sz="1600" b="1" spc="19" dirty="0">
                <a:latin typeface="Times New Roman"/>
                <a:cs typeface="Times New Roman"/>
              </a:rPr>
              <a:t>e</a:t>
            </a:r>
            <a:r>
              <a:rPr lang="en-US" sz="1600" b="1" spc="-69" dirty="0">
                <a:latin typeface="Times New Roman"/>
                <a:cs typeface="Times New Roman"/>
              </a:rPr>
              <a:t>h</a:t>
            </a:r>
            <a:r>
              <a:rPr lang="en-US" sz="1600" b="1" dirty="0">
                <a:latin typeface="Times New Roman"/>
                <a:cs typeface="Times New Roman"/>
              </a:rPr>
              <a:t>o</a:t>
            </a:r>
            <a:r>
              <a:rPr lang="en-US" sz="1600" b="1" spc="-14" dirty="0">
                <a:latin typeface="Times New Roman"/>
                <a:cs typeface="Times New Roman"/>
              </a:rPr>
              <a:t>l</a:t>
            </a:r>
            <a:r>
              <a:rPr lang="en-US" sz="1600" b="1" spc="-25" dirty="0">
                <a:latin typeface="Times New Roman"/>
                <a:cs typeface="Times New Roman"/>
              </a:rPr>
              <a:t>d</a:t>
            </a:r>
            <a:r>
              <a:rPr lang="en-US" sz="1600" b="1" spc="19" dirty="0">
                <a:latin typeface="Times New Roman"/>
                <a:cs typeface="Times New Roman"/>
              </a:rPr>
              <a:t>er</a:t>
            </a:r>
            <a:r>
              <a:rPr lang="en-US" sz="1600" b="1" dirty="0">
                <a:latin typeface="Times New Roman"/>
                <a:cs typeface="Times New Roman"/>
              </a:rPr>
              <a:t>s</a:t>
            </a:r>
            <a:endParaRPr lang="en-US" sz="1600" dirty="0">
              <a:latin typeface="Times New Roman"/>
              <a:cs typeface="Times New Roman"/>
            </a:endParaRPr>
          </a:p>
          <a:p>
            <a:pPr marL="0" marR="33301" indent="0">
              <a:lnSpc>
                <a:spcPct val="95825"/>
              </a:lnSpc>
              <a:spcBef>
                <a:spcPts val="10"/>
              </a:spcBef>
              <a:buNone/>
            </a:pPr>
            <a:r>
              <a:rPr lang="en-US" sz="1600" spc="-14" dirty="0" smtClean="0">
                <a:latin typeface="Times New Roman"/>
                <a:cs typeface="Times New Roman"/>
              </a:rPr>
              <a:t>C</a:t>
            </a:r>
            <a:r>
              <a:rPr lang="en-US" sz="1600" spc="-50" dirty="0" smtClean="0">
                <a:latin typeface="Times New Roman"/>
                <a:cs typeface="Times New Roman"/>
              </a:rPr>
              <a:t>o</a:t>
            </a:r>
            <a:r>
              <a:rPr lang="en-US" sz="1600" spc="-104" dirty="0" smtClean="0">
                <a:latin typeface="Times New Roman"/>
                <a:cs typeface="Times New Roman"/>
              </a:rPr>
              <a:t>m</a:t>
            </a:r>
            <a:r>
              <a:rPr lang="en-US" sz="1600" spc="-50" dirty="0" smtClean="0">
                <a:latin typeface="Times New Roman"/>
                <a:cs typeface="Times New Roman"/>
              </a:rPr>
              <a:t>p</a:t>
            </a:r>
            <a:r>
              <a:rPr lang="en-US" sz="1600" spc="19" dirty="0" smtClean="0">
                <a:latin typeface="Times New Roman"/>
                <a:cs typeface="Times New Roman"/>
              </a:rPr>
              <a:t>a</a:t>
            </a:r>
            <a:r>
              <a:rPr lang="en-US" sz="1600" spc="-50" dirty="0" smtClean="0">
                <a:latin typeface="Times New Roman"/>
                <a:cs typeface="Times New Roman"/>
              </a:rPr>
              <a:t>n</a:t>
            </a:r>
            <a:r>
              <a:rPr lang="en-US" sz="1600" spc="-14" dirty="0" smtClean="0">
                <a:latin typeface="Times New Roman"/>
                <a:cs typeface="Times New Roman"/>
              </a:rPr>
              <a:t>i</a:t>
            </a:r>
            <a:r>
              <a:rPr lang="en-US" sz="1600" spc="-25" dirty="0" smtClean="0">
                <a:latin typeface="Times New Roman"/>
                <a:cs typeface="Times New Roman"/>
              </a:rPr>
              <a:t>e</a:t>
            </a:r>
            <a:r>
              <a:rPr lang="en-US" sz="1600" dirty="0" smtClean="0">
                <a:latin typeface="Times New Roman"/>
                <a:cs typeface="Times New Roman"/>
              </a:rPr>
              <a:t>s</a:t>
            </a:r>
            <a:r>
              <a:rPr lang="en-US" sz="1600" spc="200" dirty="0" smtClean="0">
                <a:latin typeface="Times New Roman"/>
                <a:cs typeface="Times New Roman"/>
              </a:rPr>
              <a:t> </a:t>
            </a:r>
            <a:r>
              <a:rPr lang="en-US" sz="1600" spc="-25" dirty="0">
                <a:latin typeface="Times New Roman"/>
                <a:cs typeface="Times New Roman"/>
              </a:rPr>
              <a:t>c</a:t>
            </a:r>
            <a:r>
              <a:rPr lang="en-US" sz="1600" spc="19" dirty="0">
                <a:latin typeface="Times New Roman"/>
                <a:cs typeface="Times New Roman"/>
              </a:rPr>
              <a:t>a</a:t>
            </a:r>
            <a:r>
              <a:rPr lang="en-US" sz="1600" dirty="0">
                <a:latin typeface="Times New Roman"/>
                <a:cs typeface="Times New Roman"/>
              </a:rPr>
              <a:t>n </a:t>
            </a:r>
            <a:r>
              <a:rPr lang="en-US" sz="1600" spc="-4" dirty="0">
                <a:latin typeface="Times New Roman"/>
                <a:cs typeface="Times New Roman"/>
              </a:rPr>
              <a:t>s</a:t>
            </a:r>
            <a:r>
              <a:rPr lang="en-US" sz="1600" spc="-25" dirty="0">
                <a:latin typeface="Times New Roman"/>
                <a:cs typeface="Times New Roman"/>
              </a:rPr>
              <a:t>e</a:t>
            </a:r>
            <a:r>
              <a:rPr lang="en-US" sz="1600" spc="-50" dirty="0">
                <a:latin typeface="Times New Roman"/>
                <a:cs typeface="Times New Roman"/>
              </a:rPr>
              <a:t>n</a:t>
            </a:r>
            <a:r>
              <a:rPr lang="en-US" sz="1600" dirty="0">
                <a:latin typeface="Times New Roman"/>
                <a:cs typeface="Times New Roman"/>
              </a:rPr>
              <a:t>d</a:t>
            </a:r>
            <a:r>
              <a:rPr lang="en-US" sz="1600" spc="59" dirty="0">
                <a:latin typeface="Times New Roman"/>
                <a:cs typeface="Times New Roman"/>
              </a:rPr>
              <a:t> </a:t>
            </a:r>
            <a:r>
              <a:rPr lang="en-US" sz="1600" spc="-14" dirty="0">
                <a:latin typeface="Times New Roman"/>
                <a:cs typeface="Times New Roman"/>
              </a:rPr>
              <a:t>i</a:t>
            </a:r>
            <a:r>
              <a:rPr lang="en-US" sz="1600" spc="-50" dirty="0">
                <a:latin typeface="Times New Roman"/>
                <a:cs typeface="Times New Roman"/>
              </a:rPr>
              <a:t>n</a:t>
            </a:r>
            <a:r>
              <a:rPr lang="en-US" sz="1600" spc="-29" dirty="0">
                <a:latin typeface="Times New Roman"/>
                <a:cs typeface="Times New Roman"/>
              </a:rPr>
              <a:t>f</a:t>
            </a:r>
            <a:r>
              <a:rPr lang="en-US" sz="1600" spc="-50" dirty="0">
                <a:latin typeface="Times New Roman"/>
                <a:cs typeface="Times New Roman"/>
              </a:rPr>
              <a:t>o</a:t>
            </a:r>
            <a:r>
              <a:rPr lang="en-US" sz="1600" spc="14" dirty="0">
                <a:latin typeface="Times New Roman"/>
                <a:cs typeface="Times New Roman"/>
              </a:rPr>
              <a:t>r</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ti</a:t>
            </a:r>
            <a:r>
              <a:rPr lang="en-US" sz="1600" spc="-50" dirty="0">
                <a:latin typeface="Times New Roman"/>
                <a:cs typeface="Times New Roman"/>
              </a:rPr>
              <a:t>o</a:t>
            </a:r>
            <a:r>
              <a:rPr lang="en-US" sz="1600" dirty="0">
                <a:latin typeface="Times New Roman"/>
                <a:cs typeface="Times New Roman"/>
              </a:rPr>
              <a:t>n</a:t>
            </a:r>
            <a:r>
              <a:rPr lang="en-US" sz="1600" spc="217"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5" dirty="0">
                <a:latin typeface="Times New Roman"/>
                <a:cs typeface="Times New Roman"/>
              </a:rPr>
              <a:t> </a:t>
            </a:r>
            <a:r>
              <a:rPr lang="en-US" sz="1600" spc="-4" dirty="0">
                <a:latin typeface="Times New Roman"/>
                <a:cs typeface="Times New Roman"/>
              </a:rPr>
              <a:t>s</a:t>
            </a:r>
            <a:r>
              <a:rPr lang="en-US" sz="1600" spc="-50" dirty="0">
                <a:latin typeface="Times New Roman"/>
                <a:cs typeface="Times New Roman"/>
              </a:rPr>
              <a:t>h</a:t>
            </a:r>
            <a:r>
              <a:rPr lang="en-US" sz="1600" spc="19" dirty="0">
                <a:latin typeface="Times New Roman"/>
                <a:cs typeface="Times New Roman"/>
              </a:rPr>
              <a:t>a</a:t>
            </a:r>
            <a:r>
              <a:rPr lang="en-US" sz="1600" spc="14" dirty="0">
                <a:latin typeface="Times New Roman"/>
                <a:cs typeface="Times New Roman"/>
              </a:rPr>
              <a:t>r</a:t>
            </a:r>
            <a:r>
              <a:rPr lang="en-US" sz="1600" spc="-25" dirty="0">
                <a:latin typeface="Times New Roman"/>
                <a:cs typeface="Times New Roman"/>
              </a:rPr>
              <a:t>e</a:t>
            </a:r>
            <a:r>
              <a:rPr lang="en-US" sz="1600" spc="-50" dirty="0">
                <a:latin typeface="Times New Roman"/>
                <a:cs typeface="Times New Roman"/>
              </a:rPr>
              <a:t>ho</a:t>
            </a:r>
            <a:r>
              <a:rPr lang="en-US" sz="1600" spc="-14" dirty="0">
                <a:latin typeface="Times New Roman"/>
                <a:cs typeface="Times New Roman"/>
              </a:rPr>
              <a:t>l</a:t>
            </a:r>
            <a:r>
              <a:rPr lang="en-US" sz="1600" spc="-50" dirty="0">
                <a:latin typeface="Times New Roman"/>
                <a:cs typeface="Times New Roman"/>
              </a:rPr>
              <a:t>d</a:t>
            </a:r>
            <a:r>
              <a:rPr lang="en-US" sz="1600" spc="-25" dirty="0">
                <a:latin typeface="Times New Roman"/>
                <a:cs typeface="Times New Roman"/>
              </a:rPr>
              <a:t>e</a:t>
            </a:r>
            <a:r>
              <a:rPr lang="en-US" sz="1600" spc="14" dirty="0">
                <a:latin typeface="Times New Roman"/>
                <a:cs typeface="Times New Roman"/>
              </a:rPr>
              <a:t>r</a:t>
            </a:r>
            <a:r>
              <a:rPr lang="en-US" sz="1600" dirty="0">
                <a:latin typeface="Times New Roman"/>
                <a:cs typeface="Times New Roman"/>
              </a:rPr>
              <a:t>s</a:t>
            </a:r>
            <a:r>
              <a:rPr lang="en-US" sz="1600" spc="145" dirty="0">
                <a:latin typeface="Times New Roman"/>
                <a:cs typeface="Times New Roman"/>
              </a:rPr>
              <a:t> </a:t>
            </a:r>
            <a:r>
              <a:rPr lang="en-US" sz="1600" spc="-50" dirty="0">
                <a:latin typeface="Times New Roman"/>
                <a:cs typeface="Times New Roman"/>
              </a:rPr>
              <a:t>u</a:t>
            </a:r>
            <a:r>
              <a:rPr lang="en-US" sz="1600" spc="-4" dirty="0">
                <a:latin typeface="Times New Roman"/>
                <a:cs typeface="Times New Roman"/>
              </a:rPr>
              <a:t>s</a:t>
            </a:r>
            <a:r>
              <a:rPr lang="en-US" sz="1600" spc="-14" dirty="0">
                <a:latin typeface="Times New Roman"/>
                <a:cs typeface="Times New Roman"/>
              </a:rPr>
              <a:t>i</a:t>
            </a:r>
            <a:r>
              <a:rPr lang="en-US" sz="1600" spc="-50" dirty="0">
                <a:latin typeface="Times New Roman"/>
                <a:cs typeface="Times New Roman"/>
              </a:rPr>
              <a:t>n</a:t>
            </a:r>
            <a:r>
              <a:rPr lang="en-US" sz="1600" dirty="0">
                <a:latin typeface="Times New Roman"/>
                <a:cs typeface="Times New Roman"/>
              </a:rPr>
              <a:t>g</a:t>
            </a:r>
            <a:r>
              <a:rPr lang="en-US" sz="1600" spc="125" dirty="0">
                <a:latin typeface="Times New Roman"/>
                <a:cs typeface="Times New Roman"/>
              </a:rPr>
              <a:t> </a:t>
            </a:r>
            <a:r>
              <a:rPr lang="en-US" sz="1600" spc="-25" dirty="0">
                <a:latin typeface="Times New Roman"/>
                <a:cs typeface="Times New Roman"/>
              </a:rPr>
              <a:t>e</a:t>
            </a:r>
            <a:r>
              <a:rPr lang="en-US" sz="1600" spc="-104" dirty="0">
                <a:latin typeface="Times New Roman"/>
                <a:cs typeface="Times New Roman"/>
              </a:rPr>
              <a:t>m</a:t>
            </a:r>
            <a:r>
              <a:rPr lang="en-US" sz="1600" spc="19" dirty="0">
                <a:latin typeface="Times New Roman"/>
                <a:cs typeface="Times New Roman"/>
              </a:rPr>
              <a:t>a</a:t>
            </a:r>
            <a:r>
              <a:rPr lang="en-US" sz="1600" spc="-14" dirty="0">
                <a:latin typeface="Times New Roman"/>
                <a:cs typeface="Times New Roman"/>
              </a:rPr>
              <a:t>i</a:t>
            </a:r>
            <a:r>
              <a:rPr lang="en-US" sz="1600" dirty="0">
                <a:latin typeface="Times New Roman"/>
                <a:cs typeface="Times New Roman"/>
              </a:rPr>
              <a:t>l</a:t>
            </a:r>
            <a:r>
              <a:rPr lang="en-US" sz="1600" spc="106" dirty="0">
                <a:latin typeface="Times New Roman"/>
                <a:cs typeface="Times New Roman"/>
              </a:rPr>
              <a:t> </a:t>
            </a:r>
            <a:r>
              <a:rPr lang="en-US" sz="1600" spc="19" dirty="0">
                <a:latin typeface="Times New Roman"/>
                <a:cs typeface="Times New Roman"/>
              </a:rPr>
              <a:t>a</a:t>
            </a:r>
            <a:r>
              <a:rPr lang="en-US" sz="1600" spc="-50" dirty="0">
                <a:latin typeface="Times New Roman"/>
                <a:cs typeface="Times New Roman"/>
              </a:rPr>
              <a:t>n</a:t>
            </a:r>
            <a:r>
              <a:rPr lang="en-US" sz="1600" dirty="0">
                <a:latin typeface="Times New Roman"/>
                <a:cs typeface="Times New Roman"/>
              </a:rPr>
              <a:t>d </a:t>
            </a:r>
            <a:r>
              <a:rPr lang="en-US" sz="1600" spc="-50" dirty="0">
                <a:latin typeface="Times New Roman"/>
                <a:cs typeface="Times New Roman"/>
              </a:rPr>
              <a:t>o</a:t>
            </a:r>
            <a:r>
              <a:rPr lang="en-US" sz="1600" spc="-14" dirty="0">
                <a:latin typeface="Times New Roman"/>
                <a:cs typeface="Times New Roman"/>
              </a:rPr>
              <a:t>t</a:t>
            </a:r>
            <a:r>
              <a:rPr lang="en-US" sz="1600" spc="-50" dirty="0">
                <a:latin typeface="Times New Roman"/>
                <a:cs typeface="Times New Roman"/>
              </a:rPr>
              <a:t>h</a:t>
            </a:r>
            <a:r>
              <a:rPr lang="en-US" sz="1600" spc="-25" dirty="0">
                <a:latin typeface="Times New Roman"/>
                <a:cs typeface="Times New Roman"/>
              </a:rPr>
              <a:t>e</a:t>
            </a:r>
            <a:r>
              <a:rPr lang="en-US" sz="1600" dirty="0">
                <a:latin typeface="Times New Roman"/>
                <a:cs typeface="Times New Roman"/>
              </a:rPr>
              <a:t>r</a:t>
            </a:r>
            <a:r>
              <a:rPr lang="en-US" sz="1600" spc="115" dirty="0">
                <a:latin typeface="Times New Roman"/>
                <a:cs typeface="Times New Roman"/>
              </a:rPr>
              <a:t> </a:t>
            </a:r>
            <a:r>
              <a:rPr lang="en-US" sz="1600" spc="-50" dirty="0" smtClean="0">
                <a:latin typeface="Times New Roman"/>
                <a:cs typeface="Times New Roman"/>
              </a:rPr>
              <a:t>k</a:t>
            </a:r>
            <a:r>
              <a:rPr lang="en-US" sz="1600" spc="-14" dirty="0" smtClean="0">
                <a:latin typeface="Times New Roman"/>
                <a:cs typeface="Times New Roman"/>
              </a:rPr>
              <a:t>i</a:t>
            </a:r>
            <a:r>
              <a:rPr lang="en-US" sz="1600" spc="-50" dirty="0" smtClean="0">
                <a:latin typeface="Times New Roman"/>
                <a:cs typeface="Times New Roman"/>
              </a:rPr>
              <a:t>nd</a:t>
            </a:r>
            <a:r>
              <a:rPr lang="en-US" sz="1600" dirty="0" smtClean="0">
                <a:latin typeface="Times New Roman"/>
                <a:cs typeface="Times New Roman"/>
              </a:rPr>
              <a:t>s </a:t>
            </a:r>
            <a:r>
              <a:rPr lang="en-US" sz="1600" spc="-50" dirty="0">
                <a:latin typeface="Times New Roman"/>
                <a:cs typeface="Times New Roman"/>
              </a:rPr>
              <a:t>o</a:t>
            </a:r>
            <a:r>
              <a:rPr lang="en-US" sz="1600" dirty="0">
                <a:latin typeface="Times New Roman"/>
                <a:cs typeface="Times New Roman"/>
              </a:rPr>
              <a:t>f</a:t>
            </a:r>
            <a:r>
              <a:rPr lang="en-US" sz="1600" spc="14" dirty="0">
                <a:latin typeface="Times New Roman"/>
                <a:cs typeface="Times New Roman"/>
              </a:rPr>
              <a:t> </a:t>
            </a:r>
            <a:r>
              <a:rPr lang="en-US" sz="1600" spc="-25" dirty="0">
                <a:latin typeface="Times New Roman"/>
                <a:cs typeface="Times New Roman"/>
              </a:rPr>
              <a:t>e</a:t>
            </a:r>
            <a:r>
              <a:rPr lang="en-US" sz="1600" spc="-14" dirty="0">
                <a:latin typeface="Times New Roman"/>
                <a:cs typeface="Times New Roman"/>
              </a:rPr>
              <a:t>l</a:t>
            </a:r>
            <a:r>
              <a:rPr lang="en-US" sz="1600" spc="-25" dirty="0">
                <a:latin typeface="Times New Roman"/>
                <a:cs typeface="Times New Roman"/>
              </a:rPr>
              <a:t>ec</a:t>
            </a:r>
            <a:r>
              <a:rPr lang="en-US" sz="1600" spc="-14" dirty="0">
                <a:latin typeface="Times New Roman"/>
                <a:cs typeface="Times New Roman"/>
              </a:rPr>
              <a:t>t</a:t>
            </a:r>
            <a:r>
              <a:rPr lang="en-US" sz="1600" spc="14" dirty="0">
                <a:latin typeface="Times New Roman"/>
                <a:cs typeface="Times New Roman"/>
              </a:rPr>
              <a:t>r</a:t>
            </a:r>
            <a:r>
              <a:rPr lang="en-US" sz="1600" spc="-50" dirty="0">
                <a:latin typeface="Times New Roman"/>
                <a:cs typeface="Times New Roman"/>
              </a:rPr>
              <a:t>on</a:t>
            </a:r>
            <a:r>
              <a:rPr lang="en-US" sz="1600" spc="-14" dirty="0">
                <a:latin typeface="Times New Roman"/>
                <a:cs typeface="Times New Roman"/>
              </a:rPr>
              <a:t>i</a:t>
            </a:r>
            <a:r>
              <a:rPr lang="en-US" sz="1600" dirty="0">
                <a:latin typeface="Times New Roman"/>
                <a:cs typeface="Times New Roman"/>
              </a:rPr>
              <a:t>c</a:t>
            </a:r>
            <a:r>
              <a:rPr lang="en-US" sz="1600" spc="247" dirty="0">
                <a:latin typeface="Times New Roman"/>
                <a:cs typeface="Times New Roman"/>
              </a:rPr>
              <a:t> </a:t>
            </a:r>
            <a:r>
              <a:rPr lang="en-US" sz="1600" spc="-25" dirty="0">
                <a:latin typeface="Times New Roman"/>
                <a:cs typeface="Times New Roman"/>
              </a:rPr>
              <a:t>c</a:t>
            </a:r>
            <a:r>
              <a:rPr lang="en-US" sz="1600" spc="-50" dirty="0">
                <a:latin typeface="Times New Roman"/>
                <a:cs typeface="Times New Roman"/>
              </a:rPr>
              <a:t>o</a:t>
            </a:r>
            <a:r>
              <a:rPr lang="en-US" sz="1600" spc="-104" dirty="0">
                <a:latin typeface="Times New Roman"/>
                <a:cs typeface="Times New Roman"/>
              </a:rPr>
              <a:t>mm</a:t>
            </a:r>
            <a:r>
              <a:rPr lang="en-US" sz="1600" dirty="0">
                <a:latin typeface="Times New Roman"/>
                <a:cs typeface="Times New Roman"/>
              </a:rPr>
              <a:t>u</a:t>
            </a:r>
            <a:r>
              <a:rPr lang="en-US" sz="1600" spc="-50" dirty="0">
                <a:latin typeface="Times New Roman"/>
                <a:cs typeface="Times New Roman"/>
              </a:rPr>
              <a:t>n</a:t>
            </a:r>
            <a:r>
              <a:rPr lang="en-US" sz="1600" spc="34" dirty="0">
                <a:latin typeface="Times New Roman"/>
                <a:cs typeface="Times New Roman"/>
              </a:rPr>
              <a:t>i</a:t>
            </a:r>
            <a:r>
              <a:rPr lang="en-US" sz="1600" spc="-25" dirty="0">
                <a:latin typeface="Times New Roman"/>
                <a:cs typeface="Times New Roman"/>
              </a:rPr>
              <a:t>c</a:t>
            </a:r>
            <a:r>
              <a:rPr lang="en-US" sz="1600" spc="19" dirty="0">
                <a:latin typeface="Times New Roman"/>
                <a:cs typeface="Times New Roman"/>
              </a:rPr>
              <a:t>a</a:t>
            </a:r>
            <a:r>
              <a:rPr lang="en-US" sz="1600" spc="-14" dirty="0">
                <a:latin typeface="Times New Roman"/>
                <a:cs typeface="Times New Roman"/>
              </a:rPr>
              <a:t>ti</a:t>
            </a:r>
            <a:r>
              <a:rPr lang="en-US" sz="1600" dirty="0">
                <a:latin typeface="Times New Roman"/>
                <a:cs typeface="Times New Roman"/>
              </a:rPr>
              <a:t>o</a:t>
            </a:r>
            <a:r>
              <a:rPr lang="en-US" sz="1600" spc="-50" dirty="0">
                <a:latin typeface="Times New Roman"/>
                <a:cs typeface="Times New Roman"/>
              </a:rPr>
              <a:t>n</a:t>
            </a:r>
            <a:r>
              <a:rPr lang="en-US" sz="1600" dirty="0">
                <a:latin typeface="Times New Roman"/>
                <a:cs typeface="Times New Roman"/>
              </a:rPr>
              <a:t>,</a:t>
            </a:r>
            <a:r>
              <a:rPr lang="en-US" sz="1600" spc="272" dirty="0">
                <a:latin typeface="Times New Roman"/>
                <a:cs typeface="Times New Roman"/>
              </a:rPr>
              <a:t> </a:t>
            </a:r>
            <a:r>
              <a:rPr lang="en-US" sz="1600" spc="19" dirty="0">
                <a:latin typeface="Times New Roman"/>
                <a:cs typeface="Times New Roman"/>
              </a:rPr>
              <a:t>a</a:t>
            </a:r>
            <a:r>
              <a:rPr lang="en-US" sz="1600" spc="-14" dirty="0">
                <a:latin typeface="Times New Roman"/>
                <a:cs typeface="Times New Roman"/>
              </a:rPr>
              <a:t>lt</a:t>
            </a:r>
            <a:r>
              <a:rPr lang="en-US" sz="1600" spc="-50" dirty="0">
                <a:latin typeface="Times New Roman"/>
                <a:cs typeface="Times New Roman"/>
              </a:rPr>
              <a:t>houg</a:t>
            </a:r>
            <a:r>
              <a:rPr lang="en-US" sz="1600" dirty="0">
                <a:latin typeface="Times New Roman"/>
                <a:cs typeface="Times New Roman"/>
              </a:rPr>
              <a:t>h</a:t>
            </a:r>
            <a:r>
              <a:rPr lang="en-US" sz="1600" spc="156" dirty="0">
                <a:latin typeface="Times New Roman"/>
                <a:cs typeface="Times New Roman"/>
              </a:rPr>
              <a:t> </a:t>
            </a:r>
            <a:r>
              <a:rPr lang="en-US" sz="1600" spc="-14" dirty="0">
                <a:latin typeface="Times New Roman"/>
                <a:cs typeface="Times New Roman"/>
              </a:rPr>
              <a:t>t</a:t>
            </a:r>
            <a:r>
              <a:rPr lang="en-US" sz="1600" spc="-50" dirty="0">
                <a:latin typeface="Times New Roman"/>
                <a:cs typeface="Times New Roman"/>
              </a:rPr>
              <a:t>h</a:t>
            </a:r>
            <a:r>
              <a:rPr lang="en-US" sz="1600" spc="-25" dirty="0">
                <a:latin typeface="Times New Roman"/>
                <a:cs typeface="Times New Roman"/>
              </a:rPr>
              <a:t>e</a:t>
            </a:r>
            <a:r>
              <a:rPr lang="en-US" sz="1600" dirty="0">
                <a:latin typeface="Times New Roman"/>
                <a:cs typeface="Times New Roman"/>
              </a:rPr>
              <a:t>y</a:t>
            </a:r>
            <a:r>
              <a:rPr lang="en-US" sz="1600" spc="100" dirty="0">
                <a:latin typeface="Times New Roman"/>
                <a:cs typeface="Times New Roman"/>
              </a:rPr>
              <a:t> </a:t>
            </a:r>
            <a:r>
              <a:rPr lang="en-US" sz="1600" spc="-50" dirty="0" smtClean="0">
                <a:latin typeface="Times New Roman"/>
                <a:cs typeface="Times New Roman"/>
              </a:rPr>
              <a:t>h</a:t>
            </a:r>
            <a:r>
              <a:rPr lang="en-US" sz="1600" spc="19" dirty="0" smtClean="0">
                <a:latin typeface="Times New Roman"/>
                <a:cs typeface="Times New Roman"/>
              </a:rPr>
              <a:t>a</a:t>
            </a:r>
            <a:r>
              <a:rPr lang="en-US" sz="1600" spc="-50" dirty="0" smtClean="0">
                <a:latin typeface="Times New Roman"/>
                <a:cs typeface="Times New Roman"/>
              </a:rPr>
              <a:t>v</a:t>
            </a:r>
            <a:r>
              <a:rPr lang="en-US" sz="1600" dirty="0" smtClean="0">
                <a:latin typeface="Times New Roman"/>
                <a:cs typeface="Times New Roman"/>
              </a:rPr>
              <a:t>e to send information on paper if shareholders ask for it.</a:t>
            </a:r>
            <a:endParaRPr lang="en-US" sz="1600" dirty="0">
              <a:latin typeface="Times New Roman"/>
              <a:cs typeface="Times New Roman"/>
            </a:endParaRPr>
          </a:p>
          <a:p>
            <a:endParaRPr lang="en-US" dirty="0"/>
          </a:p>
        </p:txBody>
      </p:sp>
    </p:spTree>
    <p:extLst>
      <p:ext uri="{BB962C8B-B14F-4D97-AF65-F5344CB8AC3E}">
        <p14:creationId xmlns:p14="http://schemas.microsoft.com/office/powerpoint/2010/main" val="24893215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25" dirty="0" smtClean="0">
                <a:latin typeface="Times New Roman"/>
                <a:cs typeface="Times New Roman"/>
              </a:rPr>
              <a:t>V</a:t>
            </a:r>
            <a:r>
              <a:rPr lang="en-US" b="1" spc="-19" dirty="0" smtClean="0">
                <a:latin typeface="Times New Roman"/>
                <a:cs typeface="Times New Roman"/>
              </a:rPr>
              <a:t>i</a:t>
            </a:r>
            <a:r>
              <a:rPr lang="en-US" b="1" dirty="0" smtClean="0">
                <a:latin typeface="Times New Roman"/>
                <a:cs typeface="Times New Roman"/>
              </a:rPr>
              <a:t>de</a:t>
            </a:r>
            <a:r>
              <a:rPr lang="en-US" b="1" spc="14" dirty="0" smtClean="0">
                <a:latin typeface="Times New Roman"/>
                <a:cs typeface="Times New Roman"/>
              </a:rPr>
              <a:t>o</a:t>
            </a:r>
            <a:r>
              <a:rPr lang="en-US" b="1" dirty="0" smtClean="0">
                <a:latin typeface="Times New Roman"/>
                <a:cs typeface="Times New Roman"/>
              </a:rPr>
              <a:t>co</a:t>
            </a:r>
            <a:r>
              <a:rPr lang="en-US" b="1" spc="14" dirty="0" smtClean="0">
                <a:latin typeface="Times New Roman"/>
                <a:cs typeface="Times New Roman"/>
              </a:rPr>
              <a:t>n</a:t>
            </a:r>
            <a:r>
              <a:rPr lang="en-US" b="1" spc="9" dirty="0" smtClean="0">
                <a:latin typeface="Times New Roman"/>
                <a:cs typeface="Times New Roman"/>
              </a:rPr>
              <a:t>f</a:t>
            </a:r>
            <a:r>
              <a:rPr lang="en-US" b="1" dirty="0" smtClean="0">
                <a:latin typeface="Times New Roman"/>
                <a:cs typeface="Times New Roman"/>
              </a:rPr>
              <a:t>er</a:t>
            </a:r>
            <a:r>
              <a:rPr lang="en-US" b="1" spc="-19" dirty="0" smtClean="0">
                <a:latin typeface="Times New Roman"/>
                <a:cs typeface="Times New Roman"/>
              </a:rPr>
              <a:t>e</a:t>
            </a:r>
            <a:r>
              <a:rPr lang="en-US" b="1" dirty="0" smtClean="0">
                <a:latin typeface="Times New Roman"/>
                <a:cs typeface="Times New Roman"/>
              </a:rPr>
              <a:t>nc</a:t>
            </a:r>
            <a:r>
              <a:rPr lang="en-US" b="1" spc="-19" dirty="0" smtClean="0">
                <a:latin typeface="Times New Roman"/>
                <a:cs typeface="Times New Roman"/>
              </a:rPr>
              <a:t>i</a:t>
            </a:r>
            <a:r>
              <a:rPr lang="en-US" b="1" dirty="0" smtClean="0">
                <a:latin typeface="Times New Roman"/>
                <a:cs typeface="Times New Roman"/>
              </a:rPr>
              <a:t>ng</a:t>
            </a:r>
            <a:endParaRPr lang="en-US" dirty="0"/>
          </a:p>
        </p:txBody>
      </p:sp>
      <p:sp>
        <p:nvSpPr>
          <p:cNvPr id="3" name="Content Placeholder 2"/>
          <p:cNvSpPr>
            <a:spLocks noGrp="1"/>
          </p:cNvSpPr>
          <p:nvPr>
            <p:ph idx="1"/>
          </p:nvPr>
        </p:nvSpPr>
        <p:spPr/>
        <p:txBody>
          <a:bodyPr/>
          <a:lstStyle/>
          <a:p>
            <a:pPr marL="549452" indent="-536752">
              <a:lnSpc>
                <a:spcPct val="100137"/>
              </a:lnSpc>
              <a:spcBef>
                <a:spcPts val="2750"/>
              </a:spcBef>
              <a:tabLst>
                <a:tab pos="546100" algn="l"/>
              </a:tabLst>
            </a:pPr>
            <a:r>
              <a:rPr lang="en-US" sz="1600" b="1" spc="-114" dirty="0" smtClean="0">
                <a:latin typeface="Times New Roman"/>
                <a:cs typeface="Times New Roman"/>
              </a:rPr>
              <a:t>V</a:t>
            </a:r>
            <a:r>
              <a:rPr lang="en-US" sz="1600" b="1" spc="14" dirty="0" smtClean="0">
                <a:latin typeface="Times New Roman"/>
                <a:cs typeface="Times New Roman"/>
              </a:rPr>
              <a:t>i</a:t>
            </a:r>
            <a:r>
              <a:rPr lang="en-US" sz="1600" b="1" spc="-9" dirty="0" smtClean="0">
                <a:latin typeface="Times New Roman"/>
                <a:cs typeface="Times New Roman"/>
              </a:rPr>
              <a:t>d</a:t>
            </a:r>
            <a:r>
              <a:rPr lang="en-US" sz="1600" b="1" spc="9" dirty="0" smtClean="0">
                <a:latin typeface="Times New Roman"/>
                <a:cs typeface="Times New Roman"/>
              </a:rPr>
              <a:t>e</a:t>
            </a:r>
            <a:r>
              <a:rPr lang="en-US" sz="1600" b="1" spc="25" dirty="0" smtClean="0">
                <a:latin typeface="Times New Roman"/>
                <a:cs typeface="Times New Roman"/>
              </a:rPr>
              <a:t>o</a:t>
            </a:r>
            <a:r>
              <a:rPr lang="en-US" sz="1600" b="1" spc="9" dirty="0" smtClean="0">
                <a:latin typeface="Times New Roman"/>
                <a:cs typeface="Times New Roman"/>
              </a:rPr>
              <a:t>c</a:t>
            </a:r>
            <a:r>
              <a:rPr lang="en-US" sz="1600" b="1" spc="25" dirty="0" smtClean="0">
                <a:latin typeface="Times New Roman"/>
                <a:cs typeface="Times New Roman"/>
              </a:rPr>
              <a:t>o</a:t>
            </a:r>
            <a:r>
              <a:rPr lang="en-US" sz="1600" b="1" spc="-9" dirty="0" smtClean="0">
                <a:latin typeface="Times New Roman"/>
                <a:cs typeface="Times New Roman"/>
              </a:rPr>
              <a:t>n</a:t>
            </a:r>
            <a:r>
              <a:rPr lang="en-US" sz="1600" b="1" spc="-14" dirty="0" smtClean="0">
                <a:latin typeface="Times New Roman"/>
                <a:cs typeface="Times New Roman"/>
              </a:rPr>
              <a:t>f</a:t>
            </a:r>
            <a:r>
              <a:rPr lang="en-US" sz="1600" b="1" spc="9" dirty="0" smtClean="0">
                <a:latin typeface="Times New Roman"/>
                <a:cs typeface="Times New Roman"/>
              </a:rPr>
              <a:t>e</a:t>
            </a:r>
            <a:r>
              <a:rPr lang="en-US" sz="1600" b="1" spc="-84" dirty="0" smtClean="0">
                <a:latin typeface="Times New Roman"/>
                <a:cs typeface="Times New Roman"/>
              </a:rPr>
              <a:t>r</a:t>
            </a:r>
            <a:r>
              <a:rPr lang="en-US" sz="1600" b="1" spc="9" dirty="0" smtClean="0">
                <a:latin typeface="Times New Roman"/>
                <a:cs typeface="Times New Roman"/>
              </a:rPr>
              <a:t>e</a:t>
            </a:r>
            <a:r>
              <a:rPr lang="en-US" sz="1600" b="1" spc="-9" dirty="0" smtClean="0">
                <a:latin typeface="Times New Roman"/>
                <a:cs typeface="Times New Roman"/>
              </a:rPr>
              <a:t>n</a:t>
            </a:r>
            <a:r>
              <a:rPr lang="en-US" sz="1600" b="1" spc="9" dirty="0" smtClean="0">
                <a:latin typeface="Times New Roman"/>
                <a:cs typeface="Times New Roman"/>
              </a:rPr>
              <a:t>c</a:t>
            </a:r>
            <a:r>
              <a:rPr lang="en-US" sz="1600" b="1" spc="-29" dirty="0" smtClean="0">
                <a:latin typeface="Times New Roman"/>
                <a:cs typeface="Times New Roman"/>
              </a:rPr>
              <a:t>i</a:t>
            </a:r>
            <a:r>
              <a:rPr lang="en-US" sz="1600" b="1" spc="-9" dirty="0" smtClean="0">
                <a:latin typeface="Times New Roman"/>
                <a:cs typeface="Times New Roman"/>
              </a:rPr>
              <a:t>n</a:t>
            </a:r>
            <a:r>
              <a:rPr lang="en-US" sz="1600" b="1" dirty="0" smtClean="0">
                <a:latin typeface="Times New Roman"/>
                <a:cs typeface="Times New Roman"/>
              </a:rPr>
              <a:t>g</a:t>
            </a:r>
            <a:r>
              <a:rPr lang="en-US" sz="1600" b="1" spc="-139" dirty="0" smtClean="0">
                <a:latin typeface="Times New Roman"/>
                <a:cs typeface="Times New Roman"/>
              </a:rPr>
              <a:t> </a:t>
            </a:r>
            <a:r>
              <a:rPr lang="en-US" sz="1600" spc="14" dirty="0">
                <a:latin typeface="Times New Roman"/>
                <a:cs typeface="Times New Roman"/>
              </a:rPr>
              <a:t>i</a:t>
            </a:r>
            <a:r>
              <a:rPr lang="en-US" sz="1600" dirty="0">
                <a:latin typeface="Times New Roman"/>
                <a:cs typeface="Times New Roman"/>
              </a:rPr>
              <a:t>s a</a:t>
            </a:r>
            <a:r>
              <a:rPr lang="en-US" sz="1600" spc="-14" dirty="0">
                <a:latin typeface="Times New Roman"/>
                <a:cs typeface="Times New Roman"/>
              </a:rPr>
              <a:t> </a:t>
            </a:r>
            <a:r>
              <a:rPr lang="en-US" sz="1600" dirty="0">
                <a:latin typeface="Times New Roman"/>
                <a:cs typeface="Times New Roman"/>
              </a:rPr>
              <a:t>s</a:t>
            </a:r>
            <a:r>
              <a:rPr lang="en-US" sz="1600" spc="-39" dirty="0">
                <a:latin typeface="Times New Roman"/>
                <a:cs typeface="Times New Roman"/>
              </a:rPr>
              <a:t>e</a:t>
            </a:r>
            <a:r>
              <a:rPr lang="en-US" sz="1600" dirty="0">
                <a:latin typeface="Times New Roman"/>
                <a:cs typeface="Times New Roman"/>
              </a:rPr>
              <a:t>t</a:t>
            </a:r>
            <a:r>
              <a:rPr lang="en-US" sz="1600" spc="25" dirty="0">
                <a:latin typeface="Times New Roman"/>
                <a:cs typeface="Times New Roman"/>
              </a:rPr>
              <a:t> </a:t>
            </a:r>
            <a:r>
              <a:rPr lang="en-US" sz="1600" spc="-25" dirty="0">
                <a:latin typeface="Times New Roman"/>
                <a:cs typeface="Times New Roman"/>
              </a:rPr>
              <a:t>o</a:t>
            </a:r>
            <a:r>
              <a:rPr lang="en-US" sz="1600" dirty="0">
                <a:latin typeface="Times New Roman"/>
                <a:cs typeface="Times New Roman"/>
              </a:rPr>
              <a:t>f </a:t>
            </a:r>
            <a:r>
              <a:rPr lang="en-US" sz="1600" spc="14" dirty="0">
                <a:latin typeface="Times New Roman"/>
                <a:cs typeface="Times New Roman"/>
              </a:rPr>
              <a:t>t</a:t>
            </a:r>
            <a:r>
              <a:rPr lang="en-US" sz="1600" spc="-34" dirty="0">
                <a:latin typeface="Times New Roman"/>
                <a:cs typeface="Times New Roman"/>
              </a:rPr>
              <a:t>e</a:t>
            </a:r>
            <a:r>
              <a:rPr lang="en-US" sz="1600" spc="-29" dirty="0">
                <a:latin typeface="Times New Roman"/>
                <a:cs typeface="Times New Roman"/>
              </a:rPr>
              <a:t>l</a:t>
            </a:r>
            <a:r>
              <a:rPr lang="en-US" sz="1600" spc="-34" dirty="0">
                <a:latin typeface="Times New Roman"/>
                <a:cs typeface="Times New Roman"/>
              </a:rPr>
              <a:t>e</a:t>
            </a:r>
            <a:r>
              <a:rPr lang="en-US" sz="1600" spc="9" dirty="0">
                <a:latin typeface="Times New Roman"/>
                <a:cs typeface="Times New Roman"/>
              </a:rPr>
              <a:t>c</a:t>
            </a:r>
            <a:r>
              <a:rPr lang="en-US" sz="1600" spc="-25" dirty="0">
                <a:latin typeface="Times New Roman"/>
                <a:cs typeface="Times New Roman"/>
              </a:rPr>
              <a:t>o</a:t>
            </a:r>
            <a:r>
              <a:rPr lang="en-US" sz="1600" dirty="0">
                <a:latin typeface="Times New Roman"/>
                <a:cs typeface="Times New Roman"/>
              </a:rPr>
              <a:t>m</a:t>
            </a:r>
            <a:r>
              <a:rPr lang="en-US" sz="1600" spc="-9" dirty="0">
                <a:latin typeface="Times New Roman"/>
                <a:cs typeface="Times New Roman"/>
              </a:rPr>
              <a:t>m</a:t>
            </a:r>
            <a:r>
              <a:rPr lang="en-US" sz="1600" spc="25" dirty="0">
                <a:latin typeface="Times New Roman"/>
                <a:cs typeface="Times New Roman"/>
              </a:rPr>
              <a:t>un</a:t>
            </a:r>
            <a:r>
              <a:rPr lang="en-US" sz="1600" spc="14" dirty="0">
                <a:latin typeface="Times New Roman"/>
                <a:cs typeface="Times New Roman"/>
              </a:rPr>
              <a:t>i</a:t>
            </a:r>
            <a:r>
              <a:rPr lang="en-US" sz="1600" spc="9" dirty="0">
                <a:latin typeface="Times New Roman"/>
                <a:cs typeface="Times New Roman"/>
              </a:rPr>
              <a:t>ca</a:t>
            </a:r>
            <a:r>
              <a:rPr lang="en-US" sz="1600" spc="14" dirty="0">
                <a:latin typeface="Times New Roman"/>
                <a:cs typeface="Times New Roman"/>
              </a:rPr>
              <a:t>ti</a:t>
            </a:r>
            <a:r>
              <a:rPr lang="en-US" sz="1600" spc="-25" dirty="0">
                <a:latin typeface="Times New Roman"/>
                <a:cs typeface="Times New Roman"/>
              </a:rPr>
              <a:t>o</a:t>
            </a:r>
            <a:r>
              <a:rPr lang="en-US" sz="1600" dirty="0">
                <a:latin typeface="Times New Roman"/>
                <a:cs typeface="Times New Roman"/>
              </a:rPr>
              <a:t>n</a:t>
            </a:r>
            <a:r>
              <a:rPr lang="en-US" sz="1600" spc="-104" dirty="0">
                <a:latin typeface="Times New Roman"/>
                <a:cs typeface="Times New Roman"/>
              </a:rPr>
              <a:t> </a:t>
            </a:r>
            <a:r>
              <a:rPr lang="en-US" sz="1600" spc="14" dirty="0">
                <a:latin typeface="Times New Roman"/>
                <a:cs typeface="Times New Roman"/>
              </a:rPr>
              <a:t>t</a:t>
            </a:r>
            <a:r>
              <a:rPr lang="en-US" sz="1600" spc="-34" dirty="0">
                <a:latin typeface="Times New Roman"/>
                <a:cs typeface="Times New Roman"/>
              </a:rPr>
              <a:t>e</a:t>
            </a:r>
            <a:r>
              <a:rPr lang="en-US" sz="1600" spc="9" dirty="0">
                <a:latin typeface="Times New Roman"/>
                <a:cs typeface="Times New Roman"/>
              </a:rPr>
              <a:t>c</a:t>
            </a:r>
            <a:r>
              <a:rPr lang="en-US" sz="1600" spc="25" dirty="0">
                <a:latin typeface="Times New Roman"/>
                <a:cs typeface="Times New Roman"/>
              </a:rPr>
              <a:t>hn</a:t>
            </a:r>
            <a:r>
              <a:rPr lang="en-US" sz="1600" spc="-25" dirty="0">
                <a:latin typeface="Times New Roman"/>
                <a:cs typeface="Times New Roman"/>
              </a:rPr>
              <a:t>o</a:t>
            </a:r>
            <a:r>
              <a:rPr lang="en-US" sz="1600" spc="-29" dirty="0">
                <a:latin typeface="Times New Roman"/>
                <a:cs typeface="Times New Roman"/>
              </a:rPr>
              <a:t>l</a:t>
            </a:r>
            <a:r>
              <a:rPr lang="en-US" sz="1600" spc="-25" dirty="0">
                <a:latin typeface="Times New Roman"/>
                <a:cs typeface="Times New Roman"/>
              </a:rPr>
              <a:t>og</a:t>
            </a:r>
            <a:r>
              <a:rPr lang="en-US" sz="1600" spc="14" dirty="0">
                <a:latin typeface="Times New Roman"/>
                <a:cs typeface="Times New Roman"/>
              </a:rPr>
              <a:t>i</a:t>
            </a:r>
            <a:r>
              <a:rPr lang="en-US" sz="1600" spc="-34" dirty="0">
                <a:latin typeface="Times New Roman"/>
                <a:cs typeface="Times New Roman"/>
              </a:rPr>
              <a:t>e</a:t>
            </a:r>
            <a:r>
              <a:rPr lang="en-US" sz="1600" dirty="0">
                <a:latin typeface="Times New Roman"/>
                <a:cs typeface="Times New Roman"/>
              </a:rPr>
              <a:t>s </a:t>
            </a:r>
            <a:r>
              <a:rPr lang="en-US" sz="1600" spc="-59" dirty="0">
                <a:latin typeface="Times New Roman"/>
                <a:cs typeface="Times New Roman"/>
              </a:rPr>
              <a:t>w</a:t>
            </a:r>
            <a:r>
              <a:rPr lang="en-US" sz="1600" spc="25" dirty="0">
                <a:latin typeface="Times New Roman"/>
                <a:cs typeface="Times New Roman"/>
              </a:rPr>
              <a:t>h</a:t>
            </a:r>
            <a:r>
              <a:rPr lang="en-US" sz="1600" spc="14" dirty="0">
                <a:latin typeface="Times New Roman"/>
                <a:cs typeface="Times New Roman"/>
              </a:rPr>
              <a:t>i</a:t>
            </a:r>
            <a:r>
              <a:rPr lang="en-US" sz="1600" spc="9" dirty="0">
                <a:latin typeface="Times New Roman"/>
                <a:cs typeface="Times New Roman"/>
              </a:rPr>
              <a:t>c</a:t>
            </a:r>
            <a:r>
              <a:rPr lang="en-US" sz="1600" dirty="0">
                <a:latin typeface="Times New Roman"/>
                <a:cs typeface="Times New Roman"/>
              </a:rPr>
              <a:t>h</a:t>
            </a:r>
            <a:r>
              <a:rPr lang="en-US" sz="1600" spc="-54" dirty="0">
                <a:latin typeface="Times New Roman"/>
                <a:cs typeface="Times New Roman"/>
              </a:rPr>
              <a:t> </a:t>
            </a:r>
            <a:r>
              <a:rPr lang="en-US" sz="1600" spc="9" dirty="0">
                <a:latin typeface="Times New Roman"/>
                <a:cs typeface="Times New Roman"/>
              </a:rPr>
              <a:t>a</a:t>
            </a:r>
            <a:r>
              <a:rPr lang="en-US" sz="1600" spc="-29" dirty="0">
                <a:latin typeface="Times New Roman"/>
                <a:cs typeface="Times New Roman"/>
              </a:rPr>
              <a:t>ll</a:t>
            </a:r>
            <a:r>
              <a:rPr lang="en-US" sz="1600" spc="-25" dirty="0">
                <a:latin typeface="Times New Roman"/>
                <a:cs typeface="Times New Roman"/>
              </a:rPr>
              <a:t>o</a:t>
            </a:r>
            <a:r>
              <a:rPr lang="en-US" sz="1600" dirty="0">
                <a:latin typeface="Times New Roman"/>
                <a:cs typeface="Times New Roman"/>
              </a:rPr>
              <a:t>w </a:t>
            </a:r>
            <a:r>
              <a:rPr lang="en-US" sz="1600" spc="14" dirty="0">
                <a:latin typeface="Times New Roman"/>
                <a:cs typeface="Times New Roman"/>
              </a:rPr>
              <a:t>t</a:t>
            </a:r>
            <a:r>
              <a:rPr lang="en-US" sz="1600" spc="-64" dirty="0">
                <a:latin typeface="Times New Roman"/>
                <a:cs typeface="Times New Roman"/>
              </a:rPr>
              <a:t>w</a:t>
            </a:r>
            <a:r>
              <a:rPr lang="en-US" sz="1600" dirty="0">
                <a:latin typeface="Times New Roman"/>
                <a:cs typeface="Times New Roman"/>
              </a:rPr>
              <a:t>o</a:t>
            </a:r>
            <a:r>
              <a:rPr lang="en-US" sz="1600" spc="34" dirty="0">
                <a:latin typeface="Times New Roman"/>
                <a:cs typeface="Times New Roman"/>
              </a:rPr>
              <a:t> </a:t>
            </a:r>
            <a:r>
              <a:rPr lang="en-US" sz="1600" spc="-25" dirty="0">
                <a:latin typeface="Times New Roman"/>
                <a:cs typeface="Times New Roman"/>
              </a:rPr>
              <a:t>o</a:t>
            </a:r>
            <a:r>
              <a:rPr lang="en-US" sz="1600" dirty="0">
                <a:latin typeface="Times New Roman"/>
                <a:cs typeface="Times New Roman"/>
              </a:rPr>
              <a:t>r m</a:t>
            </a:r>
            <a:r>
              <a:rPr lang="en-US" sz="1600" spc="-29" dirty="0">
                <a:latin typeface="Times New Roman"/>
                <a:cs typeface="Times New Roman"/>
              </a:rPr>
              <a:t>o</a:t>
            </a:r>
            <a:r>
              <a:rPr lang="en-US" sz="1600" spc="-14" dirty="0">
                <a:latin typeface="Times New Roman"/>
                <a:cs typeface="Times New Roman"/>
              </a:rPr>
              <a:t>r</a:t>
            </a:r>
            <a:r>
              <a:rPr lang="en-US" sz="1600" dirty="0">
                <a:latin typeface="Times New Roman"/>
                <a:cs typeface="Times New Roman"/>
              </a:rPr>
              <a:t>e</a:t>
            </a:r>
            <a:r>
              <a:rPr lang="en-US" sz="1600" spc="-19" dirty="0">
                <a:latin typeface="Times New Roman"/>
                <a:cs typeface="Times New Roman"/>
              </a:rPr>
              <a:t> </a:t>
            </a:r>
            <a:r>
              <a:rPr lang="en-US" sz="1600" spc="-29" dirty="0">
                <a:latin typeface="Times New Roman"/>
                <a:cs typeface="Times New Roman"/>
              </a:rPr>
              <a:t>l</a:t>
            </a:r>
            <a:r>
              <a:rPr lang="en-US" sz="1600" spc="-25" dirty="0">
                <a:latin typeface="Times New Roman"/>
                <a:cs typeface="Times New Roman"/>
              </a:rPr>
              <a:t>o</a:t>
            </a:r>
            <a:r>
              <a:rPr lang="en-US" sz="1600" spc="9" dirty="0">
                <a:latin typeface="Times New Roman"/>
                <a:cs typeface="Times New Roman"/>
              </a:rPr>
              <a:t>ca</a:t>
            </a:r>
            <a:r>
              <a:rPr lang="en-US" sz="1600" spc="14" dirty="0">
                <a:latin typeface="Times New Roman"/>
                <a:cs typeface="Times New Roman"/>
              </a:rPr>
              <a:t>ti</a:t>
            </a:r>
            <a:r>
              <a:rPr lang="en-US" sz="1600" spc="-25" dirty="0">
                <a:latin typeface="Times New Roman"/>
                <a:cs typeface="Times New Roman"/>
              </a:rPr>
              <a:t>o</a:t>
            </a:r>
            <a:r>
              <a:rPr lang="en-US" sz="1600" spc="25" dirty="0">
                <a:latin typeface="Times New Roman"/>
                <a:cs typeface="Times New Roman"/>
              </a:rPr>
              <a:t>n</a:t>
            </a:r>
            <a:r>
              <a:rPr lang="en-US" sz="1600" dirty="0">
                <a:latin typeface="Times New Roman"/>
                <a:cs typeface="Times New Roman"/>
              </a:rPr>
              <a:t>s</a:t>
            </a:r>
            <a:r>
              <a:rPr lang="en-US" sz="1600" spc="-34" dirty="0">
                <a:latin typeface="Times New Roman"/>
                <a:cs typeface="Times New Roman"/>
              </a:rPr>
              <a:t> </a:t>
            </a:r>
            <a:r>
              <a:rPr lang="en-US" sz="1600" spc="14" dirty="0">
                <a:latin typeface="Times New Roman"/>
                <a:cs typeface="Times New Roman"/>
              </a:rPr>
              <a:t>t</a:t>
            </a:r>
            <a:r>
              <a:rPr lang="en-US" sz="1600" dirty="0">
                <a:latin typeface="Times New Roman"/>
                <a:cs typeface="Times New Roman"/>
              </a:rPr>
              <a:t>o</a:t>
            </a:r>
            <a:r>
              <a:rPr lang="en-US" sz="1600" spc="-54" dirty="0">
                <a:latin typeface="Times New Roman"/>
                <a:cs typeface="Times New Roman"/>
              </a:rPr>
              <a:t> </a:t>
            </a:r>
            <a:r>
              <a:rPr lang="en-US" sz="1600" spc="14" dirty="0">
                <a:latin typeface="Times New Roman"/>
                <a:cs typeface="Times New Roman"/>
              </a:rPr>
              <a:t>i</a:t>
            </a:r>
            <a:r>
              <a:rPr lang="en-US" sz="1600" spc="25" dirty="0">
                <a:latin typeface="Times New Roman"/>
                <a:cs typeface="Times New Roman"/>
              </a:rPr>
              <a:t>n</a:t>
            </a:r>
            <a:r>
              <a:rPr lang="en-US" sz="1600" spc="14" dirty="0">
                <a:latin typeface="Times New Roman"/>
                <a:cs typeface="Times New Roman"/>
              </a:rPr>
              <a:t>t</a:t>
            </a:r>
            <a:r>
              <a:rPr lang="en-US" sz="1600" spc="-34" dirty="0">
                <a:latin typeface="Times New Roman"/>
                <a:cs typeface="Times New Roman"/>
              </a:rPr>
              <a:t>e</a:t>
            </a:r>
            <a:r>
              <a:rPr lang="en-US" sz="1600" spc="-14" dirty="0">
                <a:latin typeface="Times New Roman"/>
                <a:cs typeface="Times New Roman"/>
              </a:rPr>
              <a:t>r</a:t>
            </a:r>
            <a:r>
              <a:rPr lang="en-US" sz="1600" spc="9" dirty="0">
                <a:latin typeface="Times New Roman"/>
                <a:cs typeface="Times New Roman"/>
              </a:rPr>
              <a:t>ac</a:t>
            </a:r>
            <a:r>
              <a:rPr lang="en-US" sz="1600" dirty="0">
                <a:latin typeface="Times New Roman"/>
                <a:cs typeface="Times New Roman"/>
              </a:rPr>
              <a:t>t</a:t>
            </a:r>
            <a:r>
              <a:rPr lang="en-US" sz="1600" spc="-64" dirty="0">
                <a:latin typeface="Times New Roman"/>
                <a:cs typeface="Times New Roman"/>
              </a:rPr>
              <a:t> </a:t>
            </a:r>
            <a:r>
              <a:rPr lang="en-US" sz="1600" spc="-25" dirty="0">
                <a:latin typeface="Times New Roman"/>
                <a:cs typeface="Times New Roman"/>
              </a:rPr>
              <a:t>v</a:t>
            </a:r>
            <a:r>
              <a:rPr lang="en-US" sz="1600" spc="14" dirty="0">
                <a:latin typeface="Times New Roman"/>
                <a:cs typeface="Times New Roman"/>
              </a:rPr>
              <a:t>i</a:t>
            </a:r>
            <a:r>
              <a:rPr lang="en-US" sz="1600" dirty="0">
                <a:latin typeface="Times New Roman"/>
                <a:cs typeface="Times New Roman"/>
              </a:rPr>
              <a:t>a</a:t>
            </a:r>
            <a:r>
              <a:rPr lang="en-US" sz="1600" spc="34" dirty="0">
                <a:latin typeface="Times New Roman"/>
                <a:cs typeface="Times New Roman"/>
              </a:rPr>
              <a:t> </a:t>
            </a:r>
            <a:r>
              <a:rPr lang="en-US" sz="1600" spc="14" dirty="0" smtClean="0">
                <a:latin typeface="Times New Roman"/>
                <a:cs typeface="Times New Roman"/>
              </a:rPr>
              <a:t>t</a:t>
            </a:r>
            <a:r>
              <a:rPr lang="en-US" sz="1600" spc="-64" dirty="0" smtClean="0">
                <a:latin typeface="Times New Roman"/>
                <a:cs typeface="Times New Roman"/>
              </a:rPr>
              <a:t>w</a:t>
            </a:r>
            <a:r>
              <a:rPr lang="en-US" sz="1600" spc="-19" dirty="0" smtClean="0">
                <a:latin typeface="Times New Roman"/>
                <a:cs typeface="Times New Roman"/>
              </a:rPr>
              <a:t>o</a:t>
            </a:r>
            <a:r>
              <a:rPr lang="en-US" sz="1600" spc="-14" dirty="0" smtClean="0">
                <a:latin typeface="Times New Roman"/>
                <a:cs typeface="Times New Roman"/>
              </a:rPr>
              <a:t>-</a:t>
            </a:r>
            <a:r>
              <a:rPr lang="en-US" sz="1600" spc="-64" dirty="0" smtClean="0">
                <a:latin typeface="Times New Roman"/>
                <a:cs typeface="Times New Roman"/>
              </a:rPr>
              <a:t>w</a:t>
            </a:r>
            <a:r>
              <a:rPr lang="en-US" sz="1600" spc="9" dirty="0" smtClean="0">
                <a:latin typeface="Times New Roman"/>
                <a:cs typeface="Times New Roman"/>
              </a:rPr>
              <a:t>a</a:t>
            </a:r>
            <a:r>
              <a:rPr lang="en-US" sz="1600" dirty="0" smtClean="0">
                <a:latin typeface="Times New Roman"/>
                <a:cs typeface="Times New Roman"/>
              </a:rPr>
              <a:t>y</a:t>
            </a:r>
            <a:r>
              <a:rPr lang="en-US" dirty="0" smtClean="0"/>
              <a:t> </a:t>
            </a:r>
            <a:r>
              <a:rPr lang="en-US" sz="1600" dirty="0" smtClean="0"/>
              <a:t>video and audio transmissions simultaneously.</a:t>
            </a:r>
            <a:endParaRPr lang="en-US" sz="1600" dirty="0">
              <a:latin typeface="Times New Roman"/>
              <a:cs typeface="Times New Roman"/>
            </a:endParaRPr>
          </a:p>
        </p:txBody>
      </p:sp>
    </p:spTree>
    <p:extLst>
      <p:ext uri="{BB962C8B-B14F-4D97-AF65-F5344CB8AC3E}">
        <p14:creationId xmlns:p14="http://schemas.microsoft.com/office/powerpoint/2010/main" val="1530365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a:xfrm>
            <a:off x="457200" y="1600200"/>
            <a:ext cx="8229600" cy="5257800"/>
          </a:xfrm>
        </p:spPr>
        <p:txBody>
          <a:bodyPr>
            <a:normAutofit fontScale="40000" lnSpcReduction="20000"/>
          </a:bodyPr>
          <a:lstStyle/>
          <a:p>
            <a:pPr marL="12700" marR="21253">
              <a:lnSpc>
                <a:spcPct val="120000"/>
              </a:lnSpc>
              <a:spcBef>
                <a:spcPts val="85"/>
              </a:spcBef>
            </a:pPr>
            <a:r>
              <a:rPr lang="en-US" b="1" spc="10" dirty="0" smtClean="0">
                <a:latin typeface="Times New Roman"/>
                <a:cs typeface="Times New Roman"/>
              </a:rPr>
              <a:t>U</a:t>
            </a:r>
            <a:r>
              <a:rPr lang="en-US" b="1" spc="-15" dirty="0" smtClean="0">
                <a:latin typeface="Times New Roman"/>
                <a:cs typeface="Times New Roman"/>
              </a:rPr>
              <a:t>S</a:t>
            </a:r>
            <a:r>
              <a:rPr lang="en-US" b="1" dirty="0" smtClean="0">
                <a:latin typeface="Times New Roman"/>
                <a:cs typeface="Times New Roman"/>
              </a:rPr>
              <a:t>B</a:t>
            </a:r>
            <a:endParaRPr lang="en-US" dirty="0" smtClean="0">
              <a:latin typeface="Times New Roman"/>
              <a:cs typeface="Times New Roman"/>
            </a:endParaRPr>
          </a:p>
          <a:p>
            <a:pPr marL="12700" marR="21253">
              <a:lnSpc>
                <a:spcPct val="120000"/>
              </a:lnSpc>
              <a:spcBef>
                <a:spcPts val="85"/>
              </a:spcBef>
            </a:pPr>
            <a:r>
              <a:rPr lang="en-US" b="1" spc="14" dirty="0" smtClean="0">
                <a:latin typeface="Times New Roman"/>
                <a:cs typeface="Times New Roman"/>
              </a:rPr>
              <a:t>O</a:t>
            </a:r>
            <a:r>
              <a:rPr lang="en-US" b="1" dirty="0" smtClean="0">
                <a:latin typeface="Times New Roman"/>
                <a:cs typeface="Times New Roman"/>
              </a:rPr>
              <a:t>S </a:t>
            </a:r>
            <a:endParaRPr lang="en-US" dirty="0">
              <a:latin typeface="Times New Roman"/>
              <a:cs typeface="Times New Roman"/>
            </a:endParaRPr>
          </a:p>
          <a:p>
            <a:pPr marL="12700" marR="378377">
              <a:lnSpc>
                <a:spcPct val="120000"/>
              </a:lnSpc>
              <a:spcBef>
                <a:spcPts val="524"/>
              </a:spcBef>
            </a:pPr>
            <a:r>
              <a:rPr lang="en-US" b="1" spc="-5" dirty="0">
                <a:latin typeface="Times New Roman"/>
                <a:cs typeface="Times New Roman"/>
              </a:rPr>
              <a:t>P</a:t>
            </a:r>
            <a:r>
              <a:rPr lang="en-US" b="1" spc="10" dirty="0">
                <a:latin typeface="Times New Roman"/>
                <a:cs typeface="Times New Roman"/>
              </a:rPr>
              <a:t>D</a:t>
            </a:r>
            <a:r>
              <a:rPr lang="en-US" b="1" dirty="0">
                <a:latin typeface="Times New Roman"/>
                <a:cs typeface="Times New Roman"/>
              </a:rPr>
              <a:t>F </a:t>
            </a:r>
            <a:endParaRPr lang="en-US" dirty="0">
              <a:latin typeface="Times New Roman"/>
              <a:cs typeface="Times New Roman"/>
            </a:endParaRPr>
          </a:p>
          <a:p>
            <a:pPr marL="12700" marR="378377">
              <a:lnSpc>
                <a:spcPct val="120000"/>
              </a:lnSpc>
              <a:spcBef>
                <a:spcPts val="524"/>
              </a:spcBef>
            </a:pPr>
            <a:r>
              <a:rPr lang="en-US" b="1" spc="9" dirty="0">
                <a:latin typeface="Times New Roman"/>
                <a:cs typeface="Times New Roman"/>
              </a:rPr>
              <a:t>C</a:t>
            </a:r>
            <a:r>
              <a:rPr lang="en-US" b="1" spc="-39" dirty="0">
                <a:latin typeface="Times New Roman"/>
                <a:cs typeface="Times New Roman"/>
              </a:rPr>
              <a:t>R</a:t>
            </a:r>
            <a:r>
              <a:rPr lang="en-US" b="1" dirty="0">
                <a:latin typeface="Times New Roman"/>
                <a:cs typeface="Times New Roman"/>
              </a:rPr>
              <a:t>T </a:t>
            </a:r>
            <a:endParaRPr lang="en-US" dirty="0">
              <a:latin typeface="Times New Roman"/>
              <a:cs typeface="Times New Roman"/>
            </a:endParaRPr>
          </a:p>
          <a:p>
            <a:pPr marL="12700" marR="378377">
              <a:lnSpc>
                <a:spcPct val="120000"/>
              </a:lnSpc>
              <a:spcBef>
                <a:spcPts val="524"/>
              </a:spcBef>
            </a:pPr>
            <a:r>
              <a:rPr lang="en-US" b="1" dirty="0">
                <a:latin typeface="Times New Roman"/>
                <a:cs typeface="Times New Roman"/>
              </a:rPr>
              <a:t>L</a:t>
            </a:r>
            <a:r>
              <a:rPr lang="en-US" b="1" spc="10" dirty="0">
                <a:latin typeface="Times New Roman"/>
                <a:cs typeface="Times New Roman"/>
              </a:rPr>
              <a:t>C</a:t>
            </a:r>
            <a:r>
              <a:rPr lang="en-US" b="1" dirty="0">
                <a:latin typeface="Times New Roman"/>
                <a:cs typeface="Times New Roman"/>
              </a:rPr>
              <a:t>D </a:t>
            </a:r>
            <a:endParaRPr lang="en-US" dirty="0">
              <a:latin typeface="Times New Roman"/>
              <a:cs typeface="Times New Roman"/>
            </a:endParaRPr>
          </a:p>
          <a:p>
            <a:pPr marL="12700" marR="378377">
              <a:lnSpc>
                <a:spcPct val="120000"/>
              </a:lnSpc>
              <a:spcBef>
                <a:spcPts val="524"/>
              </a:spcBef>
            </a:pPr>
            <a:r>
              <a:rPr lang="en-US" b="1" spc="-29" dirty="0">
                <a:latin typeface="Times New Roman"/>
                <a:cs typeface="Times New Roman"/>
              </a:rPr>
              <a:t>G</a:t>
            </a:r>
            <a:r>
              <a:rPr lang="en-US" b="1" spc="4" dirty="0">
                <a:latin typeface="Times New Roman"/>
                <a:cs typeface="Times New Roman"/>
              </a:rPr>
              <a:t>I</a:t>
            </a:r>
            <a:r>
              <a:rPr lang="en-US" b="1" spc="-29" dirty="0">
                <a:latin typeface="Times New Roman"/>
                <a:cs typeface="Times New Roman"/>
              </a:rPr>
              <a:t>G</a:t>
            </a:r>
            <a:r>
              <a:rPr lang="en-US" b="1" dirty="0">
                <a:latin typeface="Times New Roman"/>
                <a:cs typeface="Times New Roman"/>
              </a:rPr>
              <a:t>O</a:t>
            </a:r>
            <a:endParaRPr lang="en-US" dirty="0">
              <a:latin typeface="Times New Roman"/>
              <a:cs typeface="Times New Roman"/>
            </a:endParaRPr>
          </a:p>
          <a:p>
            <a:pPr marL="12700">
              <a:lnSpc>
                <a:spcPct val="120000"/>
              </a:lnSpc>
              <a:spcBef>
                <a:spcPts val="779"/>
              </a:spcBef>
            </a:pPr>
            <a:r>
              <a:rPr lang="en-US" b="1" spc="-50" dirty="0">
                <a:latin typeface="Times New Roman"/>
                <a:cs typeface="Times New Roman"/>
              </a:rPr>
              <a:t>W</a:t>
            </a:r>
            <a:r>
              <a:rPr lang="en-US" b="1" spc="9" dirty="0">
                <a:latin typeface="Times New Roman"/>
                <a:cs typeface="Times New Roman"/>
              </a:rPr>
              <a:t>Y</a:t>
            </a:r>
            <a:r>
              <a:rPr lang="en-US" b="1" spc="4" dirty="0">
                <a:latin typeface="Times New Roman"/>
                <a:cs typeface="Times New Roman"/>
              </a:rPr>
              <a:t>I</a:t>
            </a:r>
            <a:r>
              <a:rPr lang="en-US" b="1" spc="-50" dirty="0">
                <a:latin typeface="Times New Roman"/>
                <a:cs typeface="Times New Roman"/>
              </a:rPr>
              <a:t>W</a:t>
            </a:r>
            <a:r>
              <a:rPr lang="en-US" b="1" spc="9" dirty="0">
                <a:latin typeface="Times New Roman"/>
                <a:cs typeface="Times New Roman"/>
              </a:rPr>
              <a:t>Y</a:t>
            </a:r>
            <a:r>
              <a:rPr lang="en-US" b="1" dirty="0">
                <a:latin typeface="Times New Roman"/>
                <a:cs typeface="Times New Roman"/>
              </a:rPr>
              <a:t>G </a:t>
            </a:r>
            <a:endParaRPr lang="en-US" dirty="0">
              <a:latin typeface="Times New Roman"/>
              <a:cs typeface="Times New Roman"/>
            </a:endParaRPr>
          </a:p>
          <a:p>
            <a:pPr marL="12700">
              <a:lnSpc>
                <a:spcPct val="120000"/>
              </a:lnSpc>
              <a:spcBef>
                <a:spcPts val="285"/>
              </a:spcBef>
            </a:pPr>
            <a:r>
              <a:rPr lang="en-US" b="1" dirty="0">
                <a:latin typeface="Times New Roman"/>
                <a:cs typeface="Times New Roman"/>
              </a:rPr>
              <a:t>B</a:t>
            </a:r>
            <a:r>
              <a:rPr lang="en-US" b="1" spc="4" dirty="0">
                <a:latin typeface="Times New Roman"/>
                <a:cs typeface="Times New Roman"/>
              </a:rPr>
              <a:t>I</a:t>
            </a:r>
            <a:r>
              <a:rPr lang="en-US" b="1" spc="14" dirty="0">
                <a:latin typeface="Times New Roman"/>
                <a:cs typeface="Times New Roman"/>
              </a:rPr>
              <a:t>O</a:t>
            </a:r>
            <a:r>
              <a:rPr lang="en-US" b="1" dirty="0">
                <a:latin typeface="Times New Roman"/>
                <a:cs typeface="Times New Roman"/>
              </a:rPr>
              <a:t>S</a:t>
            </a:r>
            <a:endParaRPr lang="en-US" dirty="0">
              <a:latin typeface="Times New Roman"/>
              <a:cs typeface="Times New Roman"/>
            </a:endParaRPr>
          </a:p>
          <a:p>
            <a:pPr marL="12700" marR="414309">
              <a:lnSpc>
                <a:spcPct val="120000"/>
              </a:lnSpc>
              <a:spcBef>
                <a:spcPts val="530"/>
              </a:spcBef>
            </a:pPr>
            <a:r>
              <a:rPr lang="en-US" b="1" spc="10" dirty="0">
                <a:latin typeface="Times New Roman"/>
                <a:cs typeface="Times New Roman"/>
              </a:rPr>
              <a:t>U</a:t>
            </a:r>
            <a:r>
              <a:rPr lang="en-US" b="1" spc="-5" dirty="0">
                <a:latin typeface="Times New Roman"/>
                <a:cs typeface="Times New Roman"/>
              </a:rPr>
              <a:t>P</a:t>
            </a:r>
            <a:r>
              <a:rPr lang="en-US" b="1" dirty="0">
                <a:latin typeface="Times New Roman"/>
                <a:cs typeface="Times New Roman"/>
              </a:rPr>
              <a:t>S </a:t>
            </a:r>
            <a:endParaRPr lang="en-US" dirty="0">
              <a:latin typeface="Times New Roman"/>
              <a:cs typeface="Times New Roman"/>
            </a:endParaRPr>
          </a:p>
          <a:p>
            <a:pPr marL="12700" marR="414309">
              <a:lnSpc>
                <a:spcPct val="120000"/>
              </a:lnSpc>
              <a:spcBef>
                <a:spcPts val="524"/>
              </a:spcBef>
            </a:pPr>
            <a:r>
              <a:rPr lang="en-US" b="1" spc="-39" dirty="0">
                <a:latin typeface="Times New Roman"/>
                <a:cs typeface="Times New Roman"/>
              </a:rPr>
              <a:t>A</a:t>
            </a:r>
            <a:r>
              <a:rPr lang="en-US" b="1" dirty="0">
                <a:latin typeface="Times New Roman"/>
                <a:cs typeface="Times New Roman"/>
              </a:rPr>
              <a:t>LU </a:t>
            </a:r>
            <a:endParaRPr lang="en-US" dirty="0">
              <a:latin typeface="Times New Roman"/>
              <a:cs typeface="Times New Roman"/>
            </a:endParaRPr>
          </a:p>
          <a:p>
            <a:pPr marL="12700" marR="414309">
              <a:lnSpc>
                <a:spcPct val="120000"/>
              </a:lnSpc>
              <a:spcBef>
                <a:spcPts val="524"/>
              </a:spcBef>
            </a:pPr>
            <a:r>
              <a:rPr lang="en-US" b="1" spc="10" dirty="0">
                <a:latin typeface="Times New Roman"/>
                <a:cs typeface="Times New Roman"/>
              </a:rPr>
              <a:t>C</a:t>
            </a:r>
            <a:r>
              <a:rPr lang="en-US" b="1" spc="-5" dirty="0">
                <a:latin typeface="Times New Roman"/>
                <a:cs typeface="Times New Roman"/>
              </a:rPr>
              <a:t>P</a:t>
            </a:r>
            <a:r>
              <a:rPr lang="en-US" b="1" dirty="0">
                <a:latin typeface="Times New Roman"/>
                <a:cs typeface="Times New Roman"/>
              </a:rPr>
              <a:t>U </a:t>
            </a:r>
            <a:endParaRPr lang="en-US" dirty="0">
              <a:latin typeface="Times New Roman"/>
              <a:cs typeface="Times New Roman"/>
            </a:endParaRPr>
          </a:p>
          <a:p>
            <a:pPr marL="12700" marR="414309">
              <a:lnSpc>
                <a:spcPct val="120000"/>
              </a:lnSpc>
              <a:spcBef>
                <a:spcPts val="524"/>
              </a:spcBef>
            </a:pPr>
            <a:r>
              <a:rPr lang="en-US" b="1" spc="-39" dirty="0">
                <a:latin typeface="Times New Roman"/>
                <a:cs typeface="Times New Roman"/>
              </a:rPr>
              <a:t>V</a:t>
            </a:r>
            <a:r>
              <a:rPr lang="en-US" b="1" spc="9" dirty="0">
                <a:latin typeface="Times New Roman"/>
                <a:cs typeface="Times New Roman"/>
              </a:rPr>
              <a:t>D</a:t>
            </a:r>
            <a:r>
              <a:rPr lang="en-US" b="1" dirty="0">
                <a:latin typeface="Times New Roman"/>
                <a:cs typeface="Times New Roman"/>
              </a:rPr>
              <a:t>U </a:t>
            </a:r>
            <a:endParaRPr lang="en-US" dirty="0">
              <a:latin typeface="Times New Roman"/>
              <a:cs typeface="Times New Roman"/>
            </a:endParaRPr>
          </a:p>
          <a:p>
            <a:pPr marL="12700" marR="414309">
              <a:lnSpc>
                <a:spcPct val="120000"/>
              </a:lnSpc>
              <a:spcBef>
                <a:spcPts val="524"/>
              </a:spcBef>
            </a:pPr>
            <a:r>
              <a:rPr lang="en-US" b="1" spc="14" dirty="0">
                <a:latin typeface="Times New Roman"/>
                <a:cs typeface="Times New Roman"/>
              </a:rPr>
              <a:t>H</a:t>
            </a:r>
            <a:r>
              <a:rPr lang="en-US" b="1" spc="9" dirty="0">
                <a:latin typeface="Times New Roman"/>
                <a:cs typeface="Times New Roman"/>
              </a:rPr>
              <a:t>D</a:t>
            </a:r>
            <a:r>
              <a:rPr lang="en-US" b="1" dirty="0">
                <a:latin typeface="Times New Roman"/>
                <a:cs typeface="Times New Roman"/>
              </a:rPr>
              <a:t>D </a:t>
            </a:r>
            <a:endParaRPr lang="en-US" dirty="0">
              <a:latin typeface="Times New Roman"/>
              <a:cs typeface="Times New Roman"/>
            </a:endParaRPr>
          </a:p>
          <a:p>
            <a:pPr marL="12700" marR="414309">
              <a:lnSpc>
                <a:spcPct val="120000"/>
              </a:lnSpc>
              <a:spcBef>
                <a:spcPts val="524"/>
              </a:spcBef>
            </a:pPr>
            <a:r>
              <a:rPr lang="en-US" b="1" spc="9" dirty="0">
                <a:latin typeface="Times New Roman"/>
                <a:cs typeface="Times New Roman"/>
              </a:rPr>
              <a:t>R</a:t>
            </a:r>
            <a:r>
              <a:rPr lang="en-US" b="1" spc="-39" dirty="0">
                <a:latin typeface="Times New Roman"/>
                <a:cs typeface="Times New Roman"/>
              </a:rPr>
              <a:t>A</a:t>
            </a:r>
            <a:r>
              <a:rPr lang="en-US" b="1" dirty="0">
                <a:latin typeface="Times New Roman"/>
                <a:cs typeface="Times New Roman"/>
              </a:rPr>
              <a:t>M </a:t>
            </a:r>
            <a:endParaRPr lang="en-US" dirty="0">
              <a:latin typeface="Times New Roman"/>
              <a:cs typeface="Times New Roman"/>
            </a:endParaRPr>
          </a:p>
          <a:p>
            <a:pPr marL="12700" marR="414309">
              <a:lnSpc>
                <a:spcPct val="120000"/>
              </a:lnSpc>
              <a:spcBef>
                <a:spcPts val="524"/>
              </a:spcBef>
            </a:pPr>
            <a:r>
              <a:rPr lang="en-US" b="1" spc="9" dirty="0">
                <a:latin typeface="Times New Roman"/>
                <a:cs typeface="Times New Roman"/>
              </a:rPr>
              <a:t>R</a:t>
            </a:r>
            <a:r>
              <a:rPr lang="en-US" b="1" spc="14" dirty="0">
                <a:latin typeface="Times New Roman"/>
                <a:cs typeface="Times New Roman"/>
              </a:rPr>
              <a:t>O</a:t>
            </a:r>
            <a:r>
              <a:rPr lang="en-US" b="1" dirty="0">
                <a:latin typeface="Times New Roman"/>
                <a:cs typeface="Times New Roman"/>
              </a:rPr>
              <a:t>M </a:t>
            </a:r>
            <a:endParaRPr lang="en-US" dirty="0">
              <a:latin typeface="Times New Roman"/>
              <a:cs typeface="Times New Roman"/>
            </a:endParaRPr>
          </a:p>
          <a:p>
            <a:pPr marL="12700" marR="414309">
              <a:lnSpc>
                <a:spcPct val="120000"/>
              </a:lnSpc>
              <a:spcBef>
                <a:spcPts val="524"/>
              </a:spcBef>
            </a:pPr>
            <a:r>
              <a:rPr lang="en-US" b="1" spc="10" dirty="0">
                <a:latin typeface="Times New Roman"/>
                <a:cs typeface="Times New Roman"/>
              </a:rPr>
              <a:t>C</a:t>
            </a:r>
            <a:r>
              <a:rPr lang="en-US" b="1" dirty="0">
                <a:latin typeface="Times New Roman"/>
                <a:cs typeface="Times New Roman"/>
              </a:rPr>
              <a:t>D </a:t>
            </a:r>
            <a:endParaRPr lang="en-US" dirty="0">
              <a:latin typeface="Times New Roman"/>
              <a:cs typeface="Times New Roman"/>
            </a:endParaRPr>
          </a:p>
          <a:p>
            <a:pPr marL="12700" marR="414309">
              <a:lnSpc>
                <a:spcPct val="120000"/>
              </a:lnSpc>
              <a:spcBef>
                <a:spcPts val="524"/>
              </a:spcBef>
            </a:pPr>
            <a:r>
              <a:rPr lang="en-US" b="1" spc="9" dirty="0">
                <a:latin typeface="Times New Roman"/>
                <a:cs typeface="Times New Roman"/>
              </a:rPr>
              <a:t>CD</a:t>
            </a:r>
            <a:r>
              <a:rPr lang="en-US" b="1" dirty="0">
                <a:latin typeface="Times New Roman"/>
                <a:cs typeface="Times New Roman"/>
              </a:rPr>
              <a:t>-R</a:t>
            </a:r>
            <a:endParaRPr lang="en-US" dirty="0">
              <a:latin typeface="Times New Roman"/>
              <a:cs typeface="Times New Roman"/>
            </a:endParaRPr>
          </a:p>
          <a:p>
            <a:pPr marL="12700" marR="21253">
              <a:lnSpc>
                <a:spcPct val="120000"/>
              </a:lnSpc>
              <a:spcBef>
                <a:spcPts val="784"/>
              </a:spcBef>
            </a:pPr>
            <a:r>
              <a:rPr lang="en-US" b="1" spc="9" dirty="0">
                <a:latin typeface="Times New Roman"/>
                <a:cs typeface="Times New Roman"/>
              </a:rPr>
              <a:t>CD</a:t>
            </a:r>
            <a:r>
              <a:rPr lang="en-US" b="1" dirty="0">
                <a:latin typeface="Times New Roman"/>
                <a:cs typeface="Times New Roman"/>
              </a:rPr>
              <a:t>-</a:t>
            </a:r>
            <a:r>
              <a:rPr lang="en-US" b="1" spc="-34" dirty="0">
                <a:latin typeface="Times New Roman"/>
                <a:cs typeface="Times New Roman"/>
              </a:rPr>
              <a:t>RW</a:t>
            </a:r>
          </a:p>
          <a:p>
            <a:pPr marL="12700" marR="21253">
              <a:lnSpc>
                <a:spcPct val="120000"/>
              </a:lnSpc>
              <a:spcBef>
                <a:spcPts val="784"/>
              </a:spcBef>
            </a:pPr>
            <a:r>
              <a:rPr lang="en-US" b="1" spc="-34" dirty="0">
                <a:latin typeface="Times New Roman"/>
                <a:cs typeface="Times New Roman"/>
              </a:rPr>
              <a:t>DVD</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303220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7559</Words>
  <Application>Microsoft Office PowerPoint</Application>
  <PresentationFormat>On-screen Show (4:3)</PresentationFormat>
  <Paragraphs>567</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Times New Roman</vt:lpstr>
      <vt:lpstr>Wingdings</vt:lpstr>
      <vt:lpstr>Office Theme</vt:lpstr>
      <vt:lpstr>HISTORY OF COMPUTERS</vt:lpstr>
      <vt:lpstr>Computers</vt:lpstr>
      <vt:lpstr>Characteristics of a computer</vt:lpstr>
      <vt:lpstr>Cont’d </vt:lpstr>
      <vt:lpstr>Data and Information</vt:lpstr>
      <vt:lpstr>Data and Information</vt:lpstr>
      <vt:lpstr>Differences between data and information</vt:lpstr>
      <vt:lpstr>Data processing Cycle</vt:lpstr>
      <vt:lpstr>Steps in data processing cycle</vt:lpstr>
      <vt:lpstr>Steps in data processing cycle</vt:lpstr>
      <vt:lpstr>Methods of data processing</vt:lpstr>
      <vt:lpstr>Uses of computer</vt:lpstr>
      <vt:lpstr>Computer literacy</vt:lpstr>
      <vt:lpstr>Development of computers</vt:lpstr>
      <vt:lpstr>Pascal’s adding Machine:</vt:lpstr>
      <vt:lpstr>Babbage’s Difference Engine</vt:lpstr>
      <vt:lpstr>Babbage’s Analytical Engine</vt:lpstr>
      <vt:lpstr>Babbage’s Analytical Engine cont’d</vt:lpstr>
      <vt:lpstr>Babbage’s Analytical Engine</vt:lpstr>
      <vt:lpstr>Herman Hollerith’s Card Reader</vt:lpstr>
      <vt:lpstr>Mark-I</vt:lpstr>
      <vt:lpstr>ENIAC</vt:lpstr>
      <vt:lpstr>EDVAC</vt:lpstr>
      <vt:lpstr>EDSAC</vt:lpstr>
      <vt:lpstr>UNIVAC</vt:lpstr>
      <vt:lpstr>IBM 650</vt:lpstr>
      <vt:lpstr>HISTORY OF COMPUTERS</vt:lpstr>
      <vt:lpstr>Classification of computers according to generation</vt:lpstr>
      <vt:lpstr>First Generation (up to 1954):</vt:lpstr>
      <vt:lpstr>First Generation (up to 1954):</vt:lpstr>
      <vt:lpstr>Second Generation (1955-1964) </vt:lpstr>
      <vt:lpstr>Characteristics of Second Generation computers</vt:lpstr>
      <vt:lpstr>Third Generation Computers (1965-1974)</vt:lpstr>
      <vt:lpstr>Characteristics of 3rd generation computers</vt:lpstr>
      <vt:lpstr>Characteristics of 3rd generation computers</vt:lpstr>
      <vt:lpstr>Fourth Generation Computers (1975-2002)</vt:lpstr>
      <vt:lpstr>Characteristics of 4th generation computers</vt:lpstr>
      <vt:lpstr>Characteristics of 4th generation computers</vt:lpstr>
      <vt:lpstr>Characteristics of 4th generation computers</vt:lpstr>
      <vt:lpstr>Fifth Generation Computers </vt:lpstr>
      <vt:lpstr>Fifth Generation Computers </vt:lpstr>
      <vt:lpstr>Classification of computers according to type</vt:lpstr>
      <vt:lpstr>Analog computers</vt:lpstr>
      <vt:lpstr>Digital Computers</vt:lpstr>
      <vt:lpstr>Hybrid Computers</vt:lpstr>
      <vt:lpstr>Classification of computers according to size</vt:lpstr>
      <vt:lpstr>Classification of computers according to size</vt:lpstr>
      <vt:lpstr>Mainframe cont’d</vt:lpstr>
      <vt:lpstr>Mainframe cont’d</vt:lpstr>
      <vt:lpstr>Mini Computers:</vt:lpstr>
      <vt:lpstr>Minicomputers cont’d</vt:lpstr>
      <vt:lpstr>Super computers</vt:lpstr>
      <vt:lpstr>Super computers cont’d</vt:lpstr>
      <vt:lpstr>Super computers cont’d</vt:lpstr>
      <vt:lpstr>Super computers cont’d</vt:lpstr>
      <vt:lpstr>Super computers cont’d</vt:lpstr>
      <vt:lpstr>workstations</vt:lpstr>
      <vt:lpstr>Workstations cont’d</vt:lpstr>
      <vt:lpstr>Personal computers</vt:lpstr>
      <vt:lpstr>Personal computers cont’d</vt:lpstr>
      <vt:lpstr>Laptop computer</vt:lpstr>
      <vt:lpstr>Handheld computers</vt:lpstr>
      <vt:lpstr>Wearable computers</vt:lpstr>
      <vt:lpstr>Social implication of computers on society</vt:lpstr>
      <vt:lpstr>Social implication of computers on society</vt:lpstr>
      <vt:lpstr>Importance of Computers</vt:lpstr>
      <vt:lpstr>Importance of computers</vt:lpstr>
      <vt:lpstr>Internet </vt:lpstr>
      <vt:lpstr>Internet </vt:lpstr>
      <vt:lpstr>Modem </vt:lpstr>
      <vt:lpstr>PowerPoint Presentation</vt:lpstr>
      <vt:lpstr>Advantages of using the internet</vt:lpstr>
      <vt:lpstr>Dangers of using internet</vt:lpstr>
      <vt:lpstr>Cont’d</vt:lpstr>
      <vt:lpstr>Cont’d</vt:lpstr>
      <vt:lpstr>Cont’d</vt:lpstr>
      <vt:lpstr>Internet services</vt:lpstr>
      <vt:lpstr>Internet banking</vt:lpstr>
      <vt:lpstr>Advantages of internet banking</vt:lpstr>
      <vt:lpstr>E-Governance</vt:lpstr>
      <vt:lpstr>Advantages of E-Governance</vt:lpstr>
      <vt:lpstr>E-Learning</vt:lpstr>
      <vt:lpstr>Advantages of E-Learning</vt:lpstr>
      <vt:lpstr>E-Commerce</vt:lpstr>
      <vt:lpstr>Advantages of E-Commerce</vt:lpstr>
      <vt:lpstr>Voice Over the Internet Protocol (VoIP)</vt:lpstr>
      <vt:lpstr>Disadvantages of VoIP</vt:lpstr>
      <vt:lpstr>E-Mail</vt:lpstr>
      <vt:lpstr>E-mail address</vt:lpstr>
      <vt:lpstr>The Advantages of E-mail </vt:lpstr>
      <vt:lpstr>Disadvantages of E-mail</vt:lpstr>
      <vt:lpstr>Application of E-Mail in Daily life</vt:lpstr>
      <vt:lpstr>Videoconferencing</vt:lpstr>
      <vt:lpstr>Assignment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COMPUTERS</dc:title>
  <dc:creator>Miguel</dc:creator>
  <cp:lastModifiedBy>MISD LAB 2</cp:lastModifiedBy>
  <cp:revision>179</cp:revision>
  <dcterms:created xsi:type="dcterms:W3CDTF">2006-08-16T00:00:00Z</dcterms:created>
  <dcterms:modified xsi:type="dcterms:W3CDTF">2023-08-28T15:16:57Z</dcterms:modified>
</cp:coreProperties>
</file>