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6" r:id="rId4"/>
    <p:sldId id="267" r:id="rId5"/>
    <p:sldId id="268" r:id="rId6"/>
    <p:sldId id="269" r:id="rId7"/>
    <p:sldId id="270" r:id="rId8"/>
    <p:sldId id="271" r:id="rId9"/>
    <p:sldId id="272" r:id="rId10"/>
    <p:sldId id="257" r:id="rId11"/>
    <p:sldId id="258" r:id="rId12"/>
    <p:sldId id="259" r:id="rId13"/>
    <p:sldId id="260"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0B7C4-FA89-46F7-8B5B-3966A5DCF9ED}"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DB3D2-B625-4958-AC78-4A985AD6B890}" type="slidenum">
              <a:rPr lang="en-US" smtClean="0"/>
              <a:t>‹#›</a:t>
            </a:fld>
            <a:endParaRPr lang="en-US"/>
          </a:p>
        </p:txBody>
      </p:sp>
    </p:spTree>
    <p:extLst>
      <p:ext uri="{BB962C8B-B14F-4D97-AF65-F5344CB8AC3E}">
        <p14:creationId xmlns:p14="http://schemas.microsoft.com/office/powerpoint/2010/main" val="366310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Extranets are typically used for supporting </a:t>
            </a:r>
            <a:r>
              <a:rPr lang="en-US" dirty="0" err="1" smtClean="0"/>
              <a:t>realtime</a:t>
            </a:r>
            <a:r>
              <a:rPr lang="en-US" dirty="0" smtClean="0"/>
              <a:t> supply chains, for enabling business partners to work together, or to share information such as catalogs with customers. The power of the extranet is that it leverages the existing technology of the Internet to increase the power, flexibility, and competitiveness of businesses utilizing well-known and easily used tools such as Web servers and Web browsers. Extranets also save companies money by allowing them to establish business-</a:t>
            </a:r>
            <a:r>
              <a:rPr lang="en-US" dirty="0" err="1" smtClean="0"/>
              <a:t>tobusiness</a:t>
            </a:r>
            <a:r>
              <a:rPr lang="en-US" dirty="0" smtClean="0"/>
              <a:t> connectivity over the Internet instead of using expensive, dedicated leased lines. Extranets can also save money by reducing phone and fax costs.</a:t>
            </a:r>
          </a:p>
          <a:p>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9</a:t>
            </a:fld>
            <a:endParaRPr lang="en-US"/>
          </a:p>
        </p:txBody>
      </p:sp>
    </p:spTree>
    <p:extLst>
      <p:ext uri="{BB962C8B-B14F-4D97-AF65-F5344CB8AC3E}">
        <p14:creationId xmlns:p14="http://schemas.microsoft.com/office/powerpoint/2010/main" val="419761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FE9FB-CB95-4C5B-B9B2-9FFC379871DC}"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3663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FE9FB-CB95-4C5B-B9B2-9FFC379871DC}"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383341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FE9FB-CB95-4C5B-B9B2-9FFC379871DC}"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61701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FE9FB-CB95-4C5B-B9B2-9FFC379871DC}"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58460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DFE9FB-CB95-4C5B-B9B2-9FFC379871DC}"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34546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FE9FB-CB95-4C5B-B9B2-9FFC379871DC}"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967755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FE9FB-CB95-4C5B-B9B2-9FFC379871DC}"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62714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FE9FB-CB95-4C5B-B9B2-9FFC379871DC}"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269556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FE9FB-CB95-4C5B-B9B2-9FFC379871DC}"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324518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DFE9FB-CB95-4C5B-B9B2-9FFC379871DC}"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182724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DFE9FB-CB95-4C5B-B9B2-9FFC379871DC}"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3F051-89ED-4F27-8971-ACE5960D7014}" type="slidenum">
              <a:rPr lang="en-US" smtClean="0"/>
              <a:t>‹#›</a:t>
            </a:fld>
            <a:endParaRPr lang="en-US"/>
          </a:p>
        </p:txBody>
      </p:sp>
    </p:spTree>
    <p:extLst>
      <p:ext uri="{BB962C8B-B14F-4D97-AF65-F5344CB8AC3E}">
        <p14:creationId xmlns:p14="http://schemas.microsoft.com/office/powerpoint/2010/main" val="4392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FE9FB-CB95-4C5B-B9B2-9FFC379871DC}"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3F051-89ED-4F27-8971-ACE5960D7014}" type="slidenum">
              <a:rPr lang="en-US" smtClean="0"/>
              <a:t>‹#›</a:t>
            </a:fld>
            <a:endParaRPr lang="en-US"/>
          </a:p>
        </p:txBody>
      </p:sp>
    </p:spTree>
    <p:extLst>
      <p:ext uri="{BB962C8B-B14F-4D97-AF65-F5344CB8AC3E}">
        <p14:creationId xmlns:p14="http://schemas.microsoft.com/office/powerpoint/2010/main" val="2106681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INTERNET, INTRANET AND EXTRANET</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62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t>
            </a:r>
            <a:r>
              <a:rPr lang="en-US" b="1" dirty="0" smtClean="0"/>
              <a:t>NETWORKS </a:t>
            </a:r>
            <a:r>
              <a:rPr lang="en-US" b="1" dirty="0"/>
              <a:t>BY THEIR GEOGRAPHY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820" y="1853249"/>
            <a:ext cx="10789919" cy="4776152"/>
          </a:xfrm>
        </p:spPr>
      </p:pic>
    </p:spTree>
    <p:extLst>
      <p:ext uri="{BB962C8B-B14F-4D97-AF65-F5344CB8AC3E}">
        <p14:creationId xmlns:p14="http://schemas.microsoft.com/office/powerpoint/2010/main" val="29559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AREA NETWORK(LAN)</a:t>
            </a:r>
            <a:br>
              <a:rPr lang="en-US" b="1" dirty="0"/>
            </a:br>
            <a:endParaRPr lang="en-US" b="1" dirty="0"/>
          </a:p>
        </p:txBody>
      </p:sp>
      <p:sp>
        <p:nvSpPr>
          <p:cNvPr id="3" name="Content Placeholder 2"/>
          <p:cNvSpPr>
            <a:spLocks noGrp="1"/>
          </p:cNvSpPr>
          <p:nvPr>
            <p:ph idx="1"/>
          </p:nvPr>
        </p:nvSpPr>
        <p:spPr/>
        <p:txBody>
          <a:bodyPr/>
          <a:lstStyle/>
          <a:p>
            <a:r>
              <a:rPr lang="en-US" dirty="0"/>
              <a:t>LAN is a network which is designed to operate over a small physical area such as an office, factory or a group of buildings. </a:t>
            </a:r>
          </a:p>
          <a:p>
            <a:r>
              <a:rPr lang="en-US" dirty="0" smtClean="0"/>
              <a:t>LAN’s </a:t>
            </a:r>
            <a:r>
              <a:rPr lang="en-US" dirty="0"/>
              <a:t>are easy to design and </a:t>
            </a:r>
            <a:r>
              <a:rPr lang="en-US" dirty="0" smtClean="0"/>
              <a:t>troubleshoot</a:t>
            </a:r>
          </a:p>
          <a:p>
            <a:r>
              <a:rPr lang="en-US" dirty="0" smtClean="0"/>
              <a:t>Exchange </a:t>
            </a:r>
            <a:r>
              <a:rPr lang="en-US" dirty="0"/>
              <a:t>of information and sharing of resources becomes easy because of LAN. </a:t>
            </a:r>
          </a:p>
          <a:p>
            <a:r>
              <a:rPr lang="en-US" dirty="0" smtClean="0"/>
              <a:t>In </a:t>
            </a:r>
            <a:r>
              <a:rPr lang="en-US" dirty="0"/>
              <a:t>LAN all machines are connected to a single </a:t>
            </a:r>
            <a:r>
              <a:rPr lang="en-US" dirty="0" smtClean="0"/>
              <a:t>cable.</a:t>
            </a:r>
          </a:p>
          <a:p>
            <a:r>
              <a:rPr lang="en-US" dirty="0" smtClean="0"/>
              <a:t>Different </a:t>
            </a:r>
            <a:r>
              <a:rPr lang="en-US" dirty="0"/>
              <a:t>types of topologies such as star, tree, bus, ring, </a:t>
            </a:r>
            <a:r>
              <a:rPr lang="en-US" dirty="0" err="1" smtClean="0"/>
              <a:t>e.t.c</a:t>
            </a:r>
            <a:r>
              <a:rPr lang="en-US" dirty="0" smtClean="0"/>
              <a:t> </a:t>
            </a:r>
            <a:r>
              <a:rPr lang="en-US" dirty="0"/>
              <a:t>Can be </a:t>
            </a:r>
            <a:r>
              <a:rPr lang="en-US" dirty="0" smtClean="0"/>
              <a:t>used</a:t>
            </a:r>
          </a:p>
          <a:p>
            <a:r>
              <a:rPr lang="en-US" dirty="0" smtClean="0"/>
              <a:t>It </a:t>
            </a:r>
            <a:r>
              <a:rPr lang="en-US" dirty="0"/>
              <a:t>is usually a privately owned network.</a:t>
            </a:r>
          </a:p>
        </p:txBody>
      </p:sp>
    </p:spTree>
    <p:extLst>
      <p:ext uri="{BB962C8B-B14F-4D97-AF65-F5344CB8AC3E}">
        <p14:creationId xmlns:p14="http://schemas.microsoft.com/office/powerpoint/2010/main" val="391824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WIDE AREA NETWORK</a:t>
            </a:r>
            <a:endParaRPr lang="en-US" b="1" dirty="0"/>
          </a:p>
        </p:txBody>
      </p:sp>
      <p:sp>
        <p:nvSpPr>
          <p:cNvPr id="3" name="Content Placeholder 2"/>
          <p:cNvSpPr>
            <a:spLocks noGrp="1"/>
          </p:cNvSpPr>
          <p:nvPr>
            <p:ph idx="1"/>
          </p:nvPr>
        </p:nvSpPr>
        <p:spPr/>
        <p:txBody>
          <a:bodyPr>
            <a:normAutofit/>
          </a:bodyPr>
          <a:lstStyle/>
          <a:p>
            <a:r>
              <a:rPr lang="en-US" dirty="0"/>
              <a:t> When network spans over a large distance or when the computers to be connected to each other are at widely separated locations a local area network cannot be used. </a:t>
            </a:r>
            <a:r>
              <a:rPr lang="en-US" dirty="0" smtClean="0"/>
              <a:t>A </a:t>
            </a:r>
            <a:r>
              <a:rPr lang="en-US" dirty="0"/>
              <a:t>wide area network(WAN) is </a:t>
            </a:r>
            <a:r>
              <a:rPr lang="en-US" dirty="0" smtClean="0"/>
              <a:t>installed.</a:t>
            </a:r>
          </a:p>
          <a:p>
            <a:r>
              <a:rPr lang="en-US" dirty="0" smtClean="0"/>
              <a:t>The </a:t>
            </a:r>
            <a:r>
              <a:rPr lang="en-US" dirty="0"/>
              <a:t>communication between different users of WAN is established using leased telephone lines, satellite links and similar </a:t>
            </a:r>
            <a:r>
              <a:rPr lang="en-US" dirty="0" smtClean="0"/>
              <a:t>channels.</a:t>
            </a:r>
          </a:p>
          <a:p>
            <a:r>
              <a:rPr lang="en-US" dirty="0" smtClean="0"/>
              <a:t>It </a:t>
            </a:r>
            <a:r>
              <a:rPr lang="en-US" dirty="0"/>
              <a:t>is cheaper and more efficient to use the phone network for the </a:t>
            </a:r>
            <a:r>
              <a:rPr lang="en-US" dirty="0" smtClean="0"/>
              <a:t>link.</a:t>
            </a:r>
          </a:p>
          <a:p>
            <a:r>
              <a:rPr lang="en-US" dirty="0" smtClean="0"/>
              <a:t>Most </a:t>
            </a:r>
            <a:r>
              <a:rPr lang="en-US" dirty="0"/>
              <a:t>WAN networks are used to transfer large blocks of data between its users</a:t>
            </a:r>
            <a:r>
              <a:rPr lang="en-US" dirty="0" smtClean="0"/>
              <a:t>.</a:t>
            </a:r>
          </a:p>
          <a:p>
            <a:r>
              <a:rPr lang="en-US" dirty="0" smtClean="0"/>
              <a:t>However LAN is more secure than WAN.</a:t>
            </a:r>
            <a:endParaRPr lang="en-US" dirty="0"/>
          </a:p>
        </p:txBody>
      </p:sp>
    </p:spTree>
    <p:extLst>
      <p:ext uri="{BB962C8B-B14F-4D97-AF65-F5344CB8AC3E}">
        <p14:creationId xmlns:p14="http://schemas.microsoft.com/office/powerpoint/2010/main" val="40203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 AREA NETWORK(PAN)</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personal area network is a computer network organized around an individual </a:t>
            </a:r>
            <a:r>
              <a:rPr lang="en-US" dirty="0" smtClean="0"/>
              <a:t>person.</a:t>
            </a:r>
          </a:p>
          <a:p>
            <a:r>
              <a:rPr lang="en-US" dirty="0" smtClean="0"/>
              <a:t>It </a:t>
            </a:r>
            <a:r>
              <a:rPr lang="en-US" dirty="0"/>
              <a:t>generally consists of a mobile computer, a cell phone or personal digital assistant. </a:t>
            </a:r>
            <a:endParaRPr lang="en-US" dirty="0" smtClean="0"/>
          </a:p>
          <a:p>
            <a:r>
              <a:rPr lang="en-US" dirty="0" smtClean="0"/>
              <a:t>PAN </a:t>
            </a:r>
            <a:r>
              <a:rPr lang="en-US" dirty="0"/>
              <a:t>enables the communication among these </a:t>
            </a:r>
            <a:r>
              <a:rPr lang="en-US" dirty="0" smtClean="0"/>
              <a:t>devices.</a:t>
            </a:r>
          </a:p>
          <a:p>
            <a:r>
              <a:rPr lang="en-US" dirty="0" smtClean="0"/>
              <a:t>It </a:t>
            </a:r>
            <a:r>
              <a:rPr lang="en-US" dirty="0"/>
              <a:t>can also be used for communication among personal devices themselves for connecting to a digital level network and internet. </a:t>
            </a:r>
          </a:p>
          <a:p>
            <a:r>
              <a:rPr lang="en-US" dirty="0" smtClean="0"/>
              <a:t>The </a:t>
            </a:r>
            <a:r>
              <a:rPr lang="en-US" dirty="0"/>
              <a:t>PANs can be constructed using wireless or cables</a:t>
            </a:r>
            <a:r>
              <a:rPr lang="en-US" dirty="0" smtClean="0"/>
              <a:t>.</a:t>
            </a:r>
            <a:endParaRPr lang="en-US" dirty="0"/>
          </a:p>
        </p:txBody>
      </p:sp>
    </p:spTree>
    <p:extLst>
      <p:ext uri="{BB962C8B-B14F-4D97-AF65-F5344CB8AC3E}">
        <p14:creationId xmlns:p14="http://schemas.microsoft.com/office/powerpoint/2010/main" val="94282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CAMPUS AREA NETWORK(CAN)</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campus area network is made up of an interconnection of LAN with limited geographical </a:t>
            </a:r>
            <a:r>
              <a:rPr lang="en-US" dirty="0" smtClean="0"/>
              <a:t>area.</a:t>
            </a:r>
          </a:p>
          <a:p>
            <a:r>
              <a:rPr lang="en-US" dirty="0" smtClean="0"/>
              <a:t>Network equipment </a:t>
            </a:r>
            <a:r>
              <a:rPr lang="en-US" dirty="0"/>
              <a:t>such as switches, routers and the transmission media i.e. optical fibre </a:t>
            </a:r>
            <a:r>
              <a:rPr lang="en-US" dirty="0" smtClean="0"/>
              <a:t>etc. </a:t>
            </a:r>
            <a:r>
              <a:rPr lang="en-US" dirty="0"/>
              <a:t>are almost entirely owned by the campus owner</a:t>
            </a:r>
            <a:r>
              <a:rPr lang="en-US" dirty="0" smtClean="0"/>
              <a:t>.</a:t>
            </a:r>
            <a:endParaRPr lang="en-US" dirty="0"/>
          </a:p>
          <a:p>
            <a:endParaRPr lang="en-US" dirty="0"/>
          </a:p>
        </p:txBody>
      </p:sp>
    </p:spTree>
    <p:extLst>
      <p:ext uri="{BB962C8B-B14F-4D97-AF65-F5344CB8AC3E}">
        <p14:creationId xmlns:p14="http://schemas.microsoft.com/office/powerpoint/2010/main" val="197767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METROPOLITAN AREA NETWORK(MAN)</a:t>
            </a:r>
            <a:br>
              <a:rPr lang="en-US" b="1" dirty="0"/>
            </a:br>
            <a:endParaRPr lang="en-US" dirty="0"/>
          </a:p>
        </p:txBody>
      </p:sp>
      <p:sp>
        <p:nvSpPr>
          <p:cNvPr id="3" name="Content Placeholder 2"/>
          <p:cNvSpPr>
            <a:spLocks noGrp="1"/>
          </p:cNvSpPr>
          <p:nvPr>
            <p:ph idx="1"/>
          </p:nvPr>
        </p:nvSpPr>
        <p:spPr/>
        <p:txBody>
          <a:bodyPr/>
          <a:lstStyle/>
          <a:p>
            <a:r>
              <a:rPr lang="en-US" dirty="0" smtClean="0"/>
              <a:t>It </a:t>
            </a:r>
            <a:r>
              <a:rPr lang="en-US" dirty="0"/>
              <a:t>is in between LAN &amp; WAN technology that covers the entire city. </a:t>
            </a:r>
          </a:p>
          <a:p>
            <a:r>
              <a:rPr lang="en-US" dirty="0" smtClean="0"/>
              <a:t>It </a:t>
            </a:r>
            <a:r>
              <a:rPr lang="en-US" dirty="0"/>
              <a:t>uses similar technology as </a:t>
            </a:r>
            <a:r>
              <a:rPr lang="en-US" dirty="0" smtClean="0"/>
              <a:t>LAN.</a:t>
            </a:r>
          </a:p>
          <a:p>
            <a:r>
              <a:rPr lang="en-US" dirty="0" smtClean="0"/>
              <a:t>It </a:t>
            </a:r>
            <a:r>
              <a:rPr lang="en-US" dirty="0"/>
              <a:t>can be a single network such as cable TV network, or a measure of connecting a number of LAN’s o a large network so that resources can be shared LAN to LAN as well as device to </a:t>
            </a:r>
            <a:r>
              <a:rPr lang="en-US"/>
              <a:t>device</a:t>
            </a:r>
            <a:r>
              <a:rPr lang="en-US" smtClean="0"/>
              <a:t>.</a:t>
            </a:r>
            <a:endParaRPr lang="en-US" dirty="0"/>
          </a:p>
        </p:txBody>
      </p:sp>
    </p:spTree>
    <p:extLst>
      <p:ext uri="{BB962C8B-B14F-4D97-AF65-F5344CB8AC3E}">
        <p14:creationId xmlns:p14="http://schemas.microsoft.com/office/powerpoint/2010/main" val="305403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320"/>
            <a:ext cx="11155680" cy="6057900"/>
          </a:xfrm>
        </p:spPr>
      </p:pic>
    </p:spTree>
    <p:extLst>
      <p:ext uri="{BB962C8B-B14F-4D97-AF65-F5344CB8AC3E}">
        <p14:creationId xmlns:p14="http://schemas.microsoft.com/office/powerpoint/2010/main" val="122861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 y="274320"/>
            <a:ext cx="11612880" cy="5737860"/>
          </a:xfrm>
        </p:spPr>
      </p:pic>
    </p:spTree>
    <p:extLst>
      <p:ext uri="{BB962C8B-B14F-4D97-AF65-F5344CB8AC3E}">
        <p14:creationId xmlns:p14="http://schemas.microsoft.com/office/powerpoint/2010/main" val="186807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a:t>
            </a:r>
            <a:endParaRPr lang="en-US" dirty="0"/>
          </a:p>
        </p:txBody>
      </p:sp>
      <p:sp>
        <p:nvSpPr>
          <p:cNvPr id="3" name="Content Placeholder 2"/>
          <p:cNvSpPr>
            <a:spLocks noGrp="1"/>
          </p:cNvSpPr>
          <p:nvPr>
            <p:ph idx="1"/>
          </p:nvPr>
        </p:nvSpPr>
        <p:spPr/>
        <p:txBody>
          <a:bodyPr/>
          <a:lstStyle/>
          <a:p>
            <a:r>
              <a:rPr lang="en-US" dirty="0" smtClean="0"/>
              <a:t>The network formed by the co-operative interconnection of a large number of computer networks.</a:t>
            </a:r>
          </a:p>
          <a:p>
            <a:r>
              <a:rPr lang="en-US" dirty="0" smtClean="0"/>
              <a:t>Network of Networks</a:t>
            </a:r>
          </a:p>
          <a:p>
            <a:r>
              <a:rPr lang="en-US" dirty="0" smtClean="0"/>
              <a:t>No one owns the Internet</a:t>
            </a:r>
          </a:p>
          <a:p>
            <a:r>
              <a:rPr lang="en-US" dirty="0" smtClean="0"/>
              <a:t>Every person who makes a connection owns a slice of the Internet.</a:t>
            </a:r>
          </a:p>
          <a:p>
            <a:r>
              <a:rPr lang="en-US" dirty="0" smtClean="0"/>
              <a:t>There is no central administration of the Internet.</a:t>
            </a:r>
          </a:p>
        </p:txBody>
      </p:sp>
    </p:spTree>
    <p:extLst>
      <p:ext uri="{BB962C8B-B14F-4D97-AF65-F5344CB8AC3E}">
        <p14:creationId xmlns:p14="http://schemas.microsoft.com/office/powerpoint/2010/main" val="27668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03020"/>
            <a:ext cx="9921239" cy="5261064"/>
          </a:xfrm>
        </p:spPr>
      </p:pic>
    </p:spTree>
    <p:extLst>
      <p:ext uri="{BB962C8B-B14F-4D97-AF65-F5344CB8AC3E}">
        <p14:creationId xmlns:p14="http://schemas.microsoft.com/office/powerpoint/2010/main" val="174353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sp>
        <p:nvSpPr>
          <p:cNvPr id="3" name="Content Placeholder 2"/>
          <p:cNvSpPr>
            <a:spLocks noGrp="1"/>
          </p:cNvSpPr>
          <p:nvPr>
            <p:ph idx="1"/>
          </p:nvPr>
        </p:nvSpPr>
        <p:spPr/>
        <p:txBody>
          <a:bodyPr>
            <a:normAutofit lnSpcReduction="10000"/>
          </a:bodyPr>
          <a:lstStyle/>
          <a:p>
            <a:r>
              <a:rPr lang="en-US" dirty="0"/>
              <a:t>Internet is comprises of : </a:t>
            </a:r>
            <a:endParaRPr lang="en-US" dirty="0" smtClean="0"/>
          </a:p>
          <a:p>
            <a:pPr lvl="1"/>
            <a:r>
              <a:rPr lang="en-US" dirty="0" smtClean="0"/>
              <a:t>A </a:t>
            </a:r>
            <a:r>
              <a:rPr lang="en-US" dirty="0"/>
              <a:t>community of people </a:t>
            </a:r>
            <a:r>
              <a:rPr lang="en-US" dirty="0" smtClean="0"/>
              <a:t> </a:t>
            </a:r>
            <a:r>
              <a:rPr lang="en-US" dirty="0"/>
              <a:t>who use and develop the network. </a:t>
            </a:r>
            <a:endParaRPr lang="en-US" dirty="0" smtClean="0"/>
          </a:p>
          <a:p>
            <a:pPr lvl="1"/>
            <a:r>
              <a:rPr lang="en-US" dirty="0" smtClean="0"/>
              <a:t>A </a:t>
            </a:r>
            <a:r>
              <a:rPr lang="en-US" dirty="0"/>
              <a:t>collection of </a:t>
            </a:r>
            <a:r>
              <a:rPr lang="en-US" dirty="0" smtClean="0"/>
              <a:t>resources  that </a:t>
            </a:r>
            <a:r>
              <a:rPr lang="en-US" dirty="0"/>
              <a:t>can be reached from those networks. </a:t>
            </a:r>
            <a:endParaRPr lang="en-US" dirty="0" smtClean="0"/>
          </a:p>
          <a:p>
            <a:pPr lvl="1"/>
            <a:r>
              <a:rPr lang="en-US" dirty="0" smtClean="0"/>
              <a:t>A </a:t>
            </a:r>
            <a:r>
              <a:rPr lang="en-US" dirty="0"/>
              <a:t>setup to facilitate </a:t>
            </a:r>
            <a:r>
              <a:rPr lang="en-US" dirty="0" smtClean="0"/>
              <a:t>collaboration among </a:t>
            </a:r>
            <a:r>
              <a:rPr lang="en-US" dirty="0"/>
              <a:t>the members of the research and educational communities world wide. The connected networks use the TCP/IP protocols:</a:t>
            </a:r>
          </a:p>
          <a:p>
            <a:pPr marL="0" indent="0">
              <a:buNone/>
            </a:pPr>
            <a:r>
              <a:rPr lang="en-US" b="1" dirty="0"/>
              <a:t>important Internet applications: </a:t>
            </a:r>
            <a:endParaRPr lang="en-US" b="1" dirty="0" smtClean="0"/>
          </a:p>
          <a:p>
            <a:pPr lvl="1"/>
            <a:r>
              <a:rPr lang="en-US" dirty="0" smtClean="0"/>
              <a:t>world </a:t>
            </a:r>
            <a:r>
              <a:rPr lang="en-US" dirty="0"/>
              <a:t>wide web(WWW) </a:t>
            </a:r>
            <a:endParaRPr lang="en-US" dirty="0" smtClean="0"/>
          </a:p>
          <a:p>
            <a:pPr lvl="1"/>
            <a:r>
              <a:rPr lang="en-US" dirty="0" smtClean="0"/>
              <a:t>File </a:t>
            </a:r>
            <a:r>
              <a:rPr lang="en-US" dirty="0"/>
              <a:t>Transfer Protocol(FTP) </a:t>
            </a:r>
            <a:endParaRPr lang="en-US" dirty="0" smtClean="0"/>
          </a:p>
          <a:p>
            <a:pPr lvl="1"/>
            <a:r>
              <a:rPr lang="en-US" dirty="0" smtClean="0"/>
              <a:t>Electronic </a:t>
            </a:r>
            <a:r>
              <a:rPr lang="en-US" dirty="0"/>
              <a:t>Mail </a:t>
            </a:r>
            <a:endParaRPr lang="en-US" dirty="0" smtClean="0"/>
          </a:p>
          <a:p>
            <a:pPr lvl="1"/>
            <a:r>
              <a:rPr lang="en-US" dirty="0" smtClean="0"/>
              <a:t>Internet </a:t>
            </a:r>
            <a:r>
              <a:rPr lang="en-US" dirty="0"/>
              <a:t>Relay </a:t>
            </a:r>
            <a:r>
              <a:rPr lang="en-US" dirty="0" smtClean="0"/>
              <a:t>Chat</a:t>
            </a:r>
            <a:endParaRPr lang="en-US" dirty="0"/>
          </a:p>
        </p:txBody>
      </p:sp>
    </p:spTree>
    <p:extLst>
      <p:ext uri="{BB962C8B-B14F-4D97-AF65-F5344CB8AC3E}">
        <p14:creationId xmlns:p14="http://schemas.microsoft.com/office/powerpoint/2010/main" val="235057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Intranet</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private TCP/IP internetwork within an organization that uses Internet technologies such as Web servers and Web browsers for sharing information and collaborating. </a:t>
            </a:r>
            <a:endParaRPr lang="en-US" dirty="0" smtClean="0"/>
          </a:p>
          <a:p>
            <a:r>
              <a:rPr lang="en-US" dirty="0" smtClean="0"/>
              <a:t>Intranets </a:t>
            </a:r>
            <a:r>
              <a:rPr lang="en-US" dirty="0"/>
              <a:t>can be used to publish company policies and newsletters, provide sales and marketing staff with product information, provide technical support and tutorials, and just about anything else you can think of that fits within the standard Web server/Web browser environment</a:t>
            </a:r>
            <a:r>
              <a:rPr lang="en-US" dirty="0" smtClean="0"/>
              <a:t>.</a:t>
            </a:r>
            <a:endParaRPr lang="en-US" dirty="0"/>
          </a:p>
        </p:txBody>
      </p:sp>
    </p:spTree>
    <p:extLst>
      <p:ext uri="{BB962C8B-B14F-4D97-AF65-F5344CB8AC3E}">
        <p14:creationId xmlns:p14="http://schemas.microsoft.com/office/powerpoint/2010/main" val="231649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Intranet </a:t>
            </a:r>
            <a:endParaRPr lang="en-US" b="1" dirty="0"/>
          </a:p>
        </p:txBody>
      </p:sp>
      <p:sp>
        <p:nvSpPr>
          <p:cNvPr id="3" name="Content Placeholder 2"/>
          <p:cNvSpPr>
            <a:spLocks noGrp="1"/>
          </p:cNvSpPr>
          <p:nvPr>
            <p:ph idx="1"/>
          </p:nvPr>
        </p:nvSpPr>
        <p:spPr/>
        <p:txBody>
          <a:bodyPr/>
          <a:lstStyle/>
          <a:p>
            <a:r>
              <a:rPr lang="en-US" dirty="0"/>
              <a:t>Intranet Web servers differ from public Web servers in that the public must have the proper permissions and passwords to access the intranet of an organization. </a:t>
            </a:r>
            <a:endParaRPr lang="en-US" dirty="0" smtClean="0"/>
          </a:p>
          <a:p>
            <a:r>
              <a:rPr lang="en-US" dirty="0" smtClean="0"/>
              <a:t>Intranets </a:t>
            </a:r>
            <a:r>
              <a:rPr lang="en-US" dirty="0"/>
              <a:t>are designed to permit users who have access privileges to the internal LAN of the organization. Within an intranet, Web servers are installed in the network. Browser technology is used as the common front end to access information on servers such as financial, graphical, or text-based data.</a:t>
            </a:r>
          </a:p>
          <a:p>
            <a:endParaRPr lang="en-US" dirty="0"/>
          </a:p>
          <a:p>
            <a:endParaRPr lang="en-US" dirty="0"/>
          </a:p>
        </p:txBody>
      </p:sp>
    </p:spTree>
    <p:extLst>
      <p:ext uri="{BB962C8B-B14F-4D97-AF65-F5344CB8AC3E}">
        <p14:creationId xmlns:p14="http://schemas.microsoft.com/office/powerpoint/2010/main" val="52400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90" y="362028"/>
            <a:ext cx="9800909" cy="5902362"/>
          </a:xfrm>
        </p:spPr>
      </p:pic>
    </p:spTree>
    <p:extLst>
      <p:ext uri="{BB962C8B-B14F-4D97-AF65-F5344CB8AC3E}">
        <p14:creationId xmlns:p14="http://schemas.microsoft.com/office/powerpoint/2010/main" val="24003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Extranet </a:t>
            </a:r>
            <a:endParaRPr lang="en-US" b="1" dirty="0"/>
          </a:p>
        </p:txBody>
      </p:sp>
      <p:sp>
        <p:nvSpPr>
          <p:cNvPr id="3" name="Content Placeholder 2"/>
          <p:cNvSpPr>
            <a:spLocks noGrp="1"/>
          </p:cNvSpPr>
          <p:nvPr>
            <p:ph idx="1"/>
          </p:nvPr>
        </p:nvSpPr>
        <p:spPr/>
        <p:txBody>
          <a:bodyPr>
            <a:normAutofit/>
          </a:bodyPr>
          <a:lstStyle/>
          <a:p>
            <a:r>
              <a:rPr lang="en-US" dirty="0"/>
              <a:t>Extranets refer to applications and services that are Intranet based, and use extended, secure access to external users or enterprises. </a:t>
            </a:r>
            <a:endParaRPr lang="en-US" dirty="0" smtClean="0"/>
          </a:p>
          <a:p>
            <a:r>
              <a:rPr lang="en-US" dirty="0" smtClean="0"/>
              <a:t>This </a:t>
            </a:r>
            <a:r>
              <a:rPr lang="en-US" dirty="0"/>
              <a:t>access is usually accomplished through passwords, user IDs, and other </a:t>
            </a:r>
            <a:r>
              <a:rPr lang="en-US" dirty="0" smtClean="0"/>
              <a:t>application level </a:t>
            </a:r>
            <a:r>
              <a:rPr lang="en-US" dirty="0"/>
              <a:t>security. </a:t>
            </a:r>
            <a:endParaRPr lang="en-US" dirty="0" smtClean="0"/>
          </a:p>
          <a:p>
            <a:r>
              <a:rPr lang="en-US" dirty="0" smtClean="0"/>
              <a:t>An </a:t>
            </a:r>
            <a:r>
              <a:rPr lang="en-US" dirty="0"/>
              <a:t>extranet is the extension of two or more intranet strategies with a secure interaction between participant enterprises and their respective intranets. </a:t>
            </a:r>
          </a:p>
        </p:txBody>
      </p:sp>
    </p:spTree>
    <p:extLst>
      <p:ext uri="{BB962C8B-B14F-4D97-AF65-F5344CB8AC3E}">
        <p14:creationId xmlns:p14="http://schemas.microsoft.com/office/powerpoint/2010/main" val="23167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Extranet </a:t>
            </a:r>
            <a:endParaRPr lang="en-US" b="1" dirty="0"/>
          </a:p>
        </p:txBody>
      </p:sp>
      <p:sp>
        <p:nvSpPr>
          <p:cNvPr id="3" name="Content Placeholder 2"/>
          <p:cNvSpPr>
            <a:spLocks noGrp="1"/>
          </p:cNvSpPr>
          <p:nvPr>
            <p:ph idx="1"/>
          </p:nvPr>
        </p:nvSpPr>
        <p:spPr/>
        <p:txBody>
          <a:bodyPr/>
          <a:lstStyle/>
          <a:p>
            <a:r>
              <a:rPr lang="en-US" dirty="0"/>
              <a:t>Extranets are a powerful tool because they let businesses share resources on their own private networks over the Internet with suppliers, vendors, business partners, or customers. </a:t>
            </a:r>
            <a:endParaRPr lang="en-US" dirty="0" smtClean="0"/>
          </a:p>
          <a:p>
            <a:endParaRPr lang="en-US" dirty="0"/>
          </a:p>
          <a:p>
            <a:endParaRPr lang="en-US" dirty="0"/>
          </a:p>
        </p:txBody>
      </p:sp>
    </p:spTree>
    <p:extLst>
      <p:ext uri="{BB962C8B-B14F-4D97-AF65-F5344CB8AC3E}">
        <p14:creationId xmlns:p14="http://schemas.microsoft.com/office/powerpoint/2010/main" val="203943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854</Words>
  <Application>Microsoft Office PowerPoint</Application>
  <PresentationFormat>Widescreen</PresentationFormat>
  <Paragraphs>59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INTERNET, INTRANET AND EXTRANET</vt:lpstr>
      <vt:lpstr>Internet</vt:lpstr>
      <vt:lpstr>Internet </vt:lpstr>
      <vt:lpstr>Internet </vt:lpstr>
      <vt:lpstr>Intranet</vt:lpstr>
      <vt:lpstr>Intranet </vt:lpstr>
      <vt:lpstr>PowerPoint Presentation</vt:lpstr>
      <vt:lpstr>Extranet </vt:lpstr>
      <vt:lpstr>Extranet </vt:lpstr>
      <vt:lpstr>CLASSIFICATION OF NETWORKS BY THEIR GEOGRAPHY</vt:lpstr>
      <vt:lpstr>LOCAL AREA NETWORK(LAN) </vt:lpstr>
      <vt:lpstr>WIDE AREA NETWORK</vt:lpstr>
      <vt:lpstr>PERSONAL AREA NETWORK(PAN) </vt:lpstr>
      <vt:lpstr>CAMPUS AREA NETWORK(CAN) </vt:lpstr>
      <vt:lpstr>METROPOLITAN AREA NETWORK(MAN)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 LAB 2</dc:creator>
  <cp:lastModifiedBy>MISD LAB 2</cp:lastModifiedBy>
  <cp:revision>10</cp:revision>
  <dcterms:created xsi:type="dcterms:W3CDTF">2023-10-23T16:47:55Z</dcterms:created>
  <dcterms:modified xsi:type="dcterms:W3CDTF">2023-10-23T17:00:17Z</dcterms:modified>
</cp:coreProperties>
</file>