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2" r:id="rId4"/>
    <p:sldId id="293" r:id="rId5"/>
    <p:sldId id="294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DEA-CB6B-4C6E-869D-96981EEED6B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DEA-CB6B-4C6E-869D-96981EEED6B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DEA-CB6B-4C6E-869D-96981EEED6B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DEA-CB6B-4C6E-869D-96981EEED6B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6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DEA-CB6B-4C6E-869D-96981EEED6B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9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DEA-CB6B-4C6E-869D-96981EEED6B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3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DEA-CB6B-4C6E-869D-96981EEED6B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0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DEA-CB6B-4C6E-869D-96981EEED6B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DEA-CB6B-4C6E-869D-96981EEED6B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2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DEA-CB6B-4C6E-869D-96981EEED6B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7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DEA-CB6B-4C6E-869D-96981EEED6B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1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F4DEA-CB6B-4C6E-869D-96981EEED6B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Secondary Storage Management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17" y="814136"/>
            <a:ext cx="9885872" cy="4810287"/>
          </a:xfrm>
        </p:spPr>
      </p:pic>
    </p:spTree>
    <p:extLst>
      <p:ext uri="{BB962C8B-B14F-4D97-AF65-F5344CB8AC3E}">
        <p14:creationId xmlns:p14="http://schemas.microsoft.com/office/powerpoint/2010/main" val="31200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374235"/>
            <a:ext cx="9730596" cy="5854037"/>
          </a:xfrm>
        </p:spPr>
      </p:pic>
    </p:spTree>
    <p:extLst>
      <p:ext uri="{BB962C8B-B14F-4D97-AF65-F5344CB8AC3E}">
        <p14:creationId xmlns:p14="http://schemas.microsoft.com/office/powerpoint/2010/main" val="203864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57" y="479904"/>
            <a:ext cx="9368285" cy="5886390"/>
          </a:xfrm>
        </p:spPr>
      </p:pic>
    </p:spTree>
    <p:extLst>
      <p:ext uri="{BB962C8B-B14F-4D97-AF65-F5344CB8AC3E}">
        <p14:creationId xmlns:p14="http://schemas.microsoft.com/office/powerpoint/2010/main" val="263517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2" y="603848"/>
            <a:ext cx="9782354" cy="5848709"/>
          </a:xfrm>
        </p:spPr>
      </p:pic>
    </p:spTree>
    <p:extLst>
      <p:ext uri="{BB962C8B-B14F-4D97-AF65-F5344CB8AC3E}">
        <p14:creationId xmlns:p14="http://schemas.microsoft.com/office/powerpoint/2010/main" val="178810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74" y="626412"/>
            <a:ext cx="9308892" cy="5984250"/>
          </a:xfrm>
        </p:spPr>
      </p:pic>
    </p:spTree>
    <p:extLst>
      <p:ext uri="{BB962C8B-B14F-4D97-AF65-F5344CB8AC3E}">
        <p14:creationId xmlns:p14="http://schemas.microsoft.com/office/powerpoint/2010/main" val="366280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47" y="423152"/>
            <a:ext cx="9383842" cy="4178827"/>
          </a:xfrm>
        </p:spPr>
      </p:pic>
    </p:spTree>
    <p:extLst>
      <p:ext uri="{BB962C8B-B14F-4D97-AF65-F5344CB8AC3E}">
        <p14:creationId xmlns:p14="http://schemas.microsoft.com/office/powerpoint/2010/main" val="202819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48" y="596432"/>
            <a:ext cx="8154649" cy="5264722"/>
          </a:xfrm>
        </p:spPr>
      </p:pic>
    </p:spTree>
    <p:extLst>
      <p:ext uri="{BB962C8B-B14F-4D97-AF65-F5344CB8AC3E}">
        <p14:creationId xmlns:p14="http://schemas.microsoft.com/office/powerpoint/2010/main" val="70879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89" y="536471"/>
            <a:ext cx="8664314" cy="5414623"/>
          </a:xfrm>
        </p:spPr>
      </p:pic>
    </p:spTree>
    <p:extLst>
      <p:ext uri="{BB962C8B-B14F-4D97-AF65-F5344CB8AC3E}">
        <p14:creationId xmlns:p14="http://schemas.microsoft.com/office/powerpoint/2010/main" val="1954318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95" y="551460"/>
            <a:ext cx="9548735" cy="5639477"/>
          </a:xfrm>
        </p:spPr>
      </p:pic>
    </p:spTree>
    <p:extLst>
      <p:ext uri="{BB962C8B-B14F-4D97-AF65-F5344CB8AC3E}">
        <p14:creationId xmlns:p14="http://schemas.microsoft.com/office/powerpoint/2010/main" val="262551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08" y="596431"/>
            <a:ext cx="9383842" cy="5519555"/>
          </a:xfrm>
        </p:spPr>
      </p:pic>
    </p:spTree>
    <p:extLst>
      <p:ext uri="{BB962C8B-B14F-4D97-AF65-F5344CB8AC3E}">
        <p14:creationId xmlns:p14="http://schemas.microsoft.com/office/powerpoint/2010/main" val="49994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171" y="170254"/>
            <a:ext cx="10515600" cy="1013970"/>
          </a:xfrm>
        </p:spPr>
        <p:txBody>
          <a:bodyPr/>
          <a:lstStyle/>
          <a:p>
            <a:r>
              <a:rPr lang="en-US" b="1" dirty="0"/>
              <a:t>Secondary Storage Management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4246" r="49063" b="5765"/>
          <a:stretch/>
        </p:blipFill>
        <p:spPr>
          <a:xfrm>
            <a:off x="719527" y="1034321"/>
            <a:ext cx="5606321" cy="5066675"/>
          </a:xfrm>
        </p:spPr>
      </p:pic>
    </p:spTree>
    <p:extLst>
      <p:ext uri="{BB962C8B-B14F-4D97-AF65-F5344CB8AC3E}">
        <p14:creationId xmlns:p14="http://schemas.microsoft.com/office/powerpoint/2010/main" val="2159007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85" y="191696"/>
            <a:ext cx="9653666" cy="5879319"/>
          </a:xfrm>
        </p:spPr>
      </p:pic>
    </p:spTree>
    <p:extLst>
      <p:ext uri="{BB962C8B-B14F-4D97-AF65-F5344CB8AC3E}">
        <p14:creationId xmlns:p14="http://schemas.microsoft.com/office/powerpoint/2010/main" val="357052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3" y="509666"/>
            <a:ext cx="9218950" cy="5667297"/>
          </a:xfrm>
        </p:spPr>
      </p:pic>
    </p:spTree>
    <p:extLst>
      <p:ext uri="{BB962C8B-B14F-4D97-AF65-F5344CB8AC3E}">
        <p14:creationId xmlns:p14="http://schemas.microsoft.com/office/powerpoint/2010/main" val="30671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30" y="464695"/>
            <a:ext cx="10223291" cy="5981074"/>
          </a:xfrm>
        </p:spPr>
      </p:pic>
    </p:spTree>
    <p:extLst>
      <p:ext uri="{BB962C8B-B14F-4D97-AF65-F5344CB8AC3E}">
        <p14:creationId xmlns:p14="http://schemas.microsoft.com/office/powerpoint/2010/main" val="2932280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03" y="457478"/>
            <a:ext cx="10088381" cy="5208804"/>
          </a:xfrm>
        </p:spPr>
      </p:pic>
    </p:spTree>
    <p:extLst>
      <p:ext uri="{BB962C8B-B14F-4D97-AF65-F5344CB8AC3E}">
        <p14:creationId xmlns:p14="http://schemas.microsoft.com/office/powerpoint/2010/main" val="56167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Disk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 drives are addressed as large 1-dimensional arrays of </a:t>
            </a:r>
            <a:r>
              <a:rPr lang="en-US" i="1" dirty="0" smtClean="0"/>
              <a:t>logical blocks, </a:t>
            </a:r>
            <a:r>
              <a:rPr lang="en-US" dirty="0" smtClean="0"/>
              <a:t>where the logical block is the smallest unit of transfer.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Disk scheduling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operating system is responsible for using hardware efficiently. For disk drives, this means having a fast access time and disk bandwidth.</a:t>
            </a:r>
          </a:p>
          <a:p>
            <a:r>
              <a:rPr lang="en-US" dirty="0" smtClean="0"/>
              <a:t>Access time has two major components</a:t>
            </a:r>
          </a:p>
          <a:p>
            <a:pPr lvl="1"/>
            <a:r>
              <a:rPr lang="en-US" b="1" i="1" dirty="0" smtClean="0"/>
              <a:t>Seek time </a:t>
            </a:r>
            <a:r>
              <a:rPr lang="en-US" dirty="0" smtClean="0"/>
              <a:t>is the time for the disk to move the heads to the cylinder containing desired sector.</a:t>
            </a:r>
          </a:p>
          <a:p>
            <a:pPr lvl="1"/>
            <a:r>
              <a:rPr lang="en-US" b="1" i="1" dirty="0" smtClean="0"/>
              <a:t>Rotational latency </a:t>
            </a:r>
            <a:r>
              <a:rPr lang="en-US" dirty="0" smtClean="0"/>
              <a:t>is the additional time waiting for the disk to rotate the desired sector to the disk head.</a:t>
            </a:r>
            <a:endParaRPr lang="en-US" b="1" i="1" dirty="0"/>
          </a:p>
          <a:p>
            <a:r>
              <a:rPr lang="en-US" dirty="0" smtClean="0"/>
              <a:t>Minimize seek time</a:t>
            </a:r>
          </a:p>
          <a:p>
            <a:r>
              <a:rPr lang="en-US" dirty="0" smtClean="0"/>
              <a:t>Seek time is approximated to seek distance</a:t>
            </a:r>
          </a:p>
          <a:p>
            <a:r>
              <a:rPr lang="en-US" dirty="0" smtClean="0"/>
              <a:t>Disk bandwidth is the total number of bytes transferred divided by the total time between the first request for service and the completion of the last transfer.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Disk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Low-level formatting, or physical formatting</a:t>
            </a:r>
          </a:p>
          <a:p>
            <a:pPr lvl="1"/>
            <a:r>
              <a:rPr lang="en-US" dirty="0" smtClean="0"/>
              <a:t>This involves dividing a disk into sectors that the disk controller can read and write.</a:t>
            </a:r>
          </a:p>
          <a:p>
            <a:r>
              <a:rPr lang="en-US" dirty="0" smtClean="0"/>
              <a:t>To use a disk to hold files, the operating system still needs to record its own data structures on the disk. Partition the disk into one or more groups of cylinders.</a:t>
            </a:r>
          </a:p>
        </p:txBody>
      </p:sp>
    </p:spTree>
    <p:extLst>
      <p:ext uri="{BB962C8B-B14F-4D97-AF65-F5344CB8AC3E}">
        <p14:creationId xmlns:p14="http://schemas.microsoft.com/office/powerpoint/2010/main" val="423091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628" y="1825625"/>
            <a:ext cx="6268744" cy="4351338"/>
          </a:xfrm>
        </p:spPr>
      </p:pic>
    </p:spTree>
    <p:extLst>
      <p:ext uri="{BB962C8B-B14F-4D97-AF65-F5344CB8AC3E}">
        <p14:creationId xmlns:p14="http://schemas.microsoft.com/office/powerpoint/2010/main" val="56572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2" y="176464"/>
            <a:ext cx="11036968" cy="6416841"/>
          </a:xfrm>
        </p:spPr>
      </p:pic>
    </p:spTree>
    <p:extLst>
      <p:ext uri="{BB962C8B-B14F-4D97-AF65-F5344CB8AC3E}">
        <p14:creationId xmlns:p14="http://schemas.microsoft.com/office/powerpoint/2010/main" val="161201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2" y="500331"/>
            <a:ext cx="10610490" cy="6124755"/>
          </a:xfrm>
        </p:spPr>
      </p:pic>
    </p:spTree>
    <p:extLst>
      <p:ext uri="{BB962C8B-B14F-4D97-AF65-F5344CB8AC3E}">
        <p14:creationId xmlns:p14="http://schemas.microsoft.com/office/powerpoint/2010/main" val="329329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2" y="532474"/>
            <a:ext cx="10368950" cy="5333488"/>
          </a:xfrm>
        </p:spPr>
      </p:pic>
    </p:spTree>
    <p:extLst>
      <p:ext uri="{BB962C8B-B14F-4D97-AF65-F5344CB8AC3E}">
        <p14:creationId xmlns:p14="http://schemas.microsoft.com/office/powerpoint/2010/main" val="61292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199</Words>
  <Application>Microsoft Office PowerPoint</Application>
  <PresentationFormat>Widescreen</PresentationFormat>
  <Paragraphs>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Secondary Storage Management</vt:lpstr>
      <vt:lpstr>Secondary Storage Management</vt:lpstr>
      <vt:lpstr>Disk Structure</vt:lpstr>
      <vt:lpstr>Disk scheduling</vt:lpstr>
      <vt:lpstr>Disk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MISD LAB 2</dc:creator>
  <cp:lastModifiedBy>MISD LAB 2</cp:lastModifiedBy>
  <cp:revision>38</cp:revision>
  <dcterms:created xsi:type="dcterms:W3CDTF">2023-11-09T14:08:24Z</dcterms:created>
  <dcterms:modified xsi:type="dcterms:W3CDTF">2023-11-18T10:42:06Z</dcterms:modified>
</cp:coreProperties>
</file>