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92" r:id="rId3"/>
    <p:sldId id="294" r:id="rId4"/>
    <p:sldId id="329" r:id="rId5"/>
    <p:sldId id="33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792F2CF-CF15-4ECA-B3FC-C3612070D3E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effectLst/>
              </a:rPr>
              <a:t>MODULE </a:t>
            </a:r>
            <a:r>
              <a:rPr lang="en-US" b="1" dirty="0" smtClean="0">
                <a:effectLst/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b="1" dirty="0" smtClean="0"/>
          </a:p>
          <a:p>
            <a:pPr marL="82296" indent="0" algn="ctr">
              <a:buNone/>
            </a:pPr>
            <a:endParaRPr lang="en-US" b="1" dirty="0" smtClean="0"/>
          </a:p>
          <a:p>
            <a:pPr marL="82296" indent="0" algn="ctr">
              <a:buNone/>
            </a:pPr>
            <a:endParaRPr lang="en-US" b="1" dirty="0" smtClean="0"/>
          </a:p>
          <a:p>
            <a:pPr marL="82296" indent="0" algn="ctr">
              <a:buNone/>
            </a:pPr>
            <a:r>
              <a:rPr lang="en-US" b="1" dirty="0" smtClean="0"/>
              <a:t>Systems </a:t>
            </a:r>
            <a:r>
              <a:rPr lang="en-US" b="1" dirty="0" smtClean="0"/>
              <a:t>Analysis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Role of System Analyst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    The </a:t>
            </a:r>
            <a:r>
              <a:rPr lang="en-US" sz="2000" dirty="0" smtClean="0"/>
              <a:t>system analyst is a person who is thoroughly aware of the system and guides the system development project by giving proper directions.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He </a:t>
            </a:r>
            <a:r>
              <a:rPr lang="en-US" sz="2000" dirty="0" smtClean="0"/>
              <a:t>is an expert having technical and interpersonal skills to carry out development tasks required at each phase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dirty="0" smtClean="0"/>
              <a:t>Main </a:t>
            </a:r>
            <a:r>
              <a:rPr lang="en-US" sz="2000" b="1" dirty="0" smtClean="0"/>
              <a:t>Roles</a:t>
            </a:r>
            <a:endParaRPr lang="en-US" sz="2000" dirty="0" smtClean="0"/>
          </a:p>
          <a:p>
            <a:pPr lvl="0"/>
            <a:r>
              <a:rPr lang="en-US" sz="2000" dirty="0" smtClean="0"/>
              <a:t>Defining and understanding the requirement of user through various Fact finding techniques.</a:t>
            </a:r>
          </a:p>
          <a:p>
            <a:pPr lvl="0"/>
            <a:r>
              <a:rPr lang="en-US" sz="2000" dirty="0" smtClean="0"/>
              <a:t>Prioritizing the requirements by obtaining user </a:t>
            </a:r>
            <a:r>
              <a:rPr lang="en-US" sz="2000" dirty="0" smtClean="0"/>
              <a:t>agreement.</a:t>
            </a:r>
            <a:endParaRPr lang="en-US" sz="2000" dirty="0" smtClean="0"/>
          </a:p>
          <a:p>
            <a:pPr lvl="0"/>
            <a:r>
              <a:rPr lang="en-US" sz="2000" dirty="0" smtClean="0"/>
              <a:t>Gathering the facts or information and acquires the opinions of users.</a:t>
            </a:r>
          </a:p>
          <a:p>
            <a:pPr lvl="0"/>
            <a:r>
              <a:rPr lang="en-US" sz="2000" dirty="0" smtClean="0"/>
              <a:t>Maintains analysis and evaluation to arrive at appropriate system which is more user friendly.</a:t>
            </a:r>
          </a:p>
          <a:p>
            <a:pPr lvl="0"/>
            <a:r>
              <a:rPr lang="en-US" sz="2000" dirty="0" smtClean="0"/>
              <a:t>Suggests many flexible alternative solutions, pick the best solution, and quantify cost and benefits.</a:t>
            </a:r>
          </a:p>
          <a:p>
            <a:pPr lvl="0"/>
            <a:r>
              <a:rPr lang="en-US" sz="2000" dirty="0" smtClean="0"/>
              <a:t>Draw certain specifications which are easily understood by users and programmer in precise and detailed form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Attributes of a Systems Analyst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following figure shows the attributes a systems analyst should </a:t>
            </a:r>
            <a:r>
              <a:rPr lang="en-US" sz="2000" dirty="0" smtClean="0"/>
              <a:t>possess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 descr="Attributes of Analys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7524" y="2190750"/>
            <a:ext cx="3952876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Attributes of a Systems Analyst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Interpersonal Skills</a:t>
            </a:r>
            <a:endParaRPr lang="en-US" sz="2000" dirty="0" smtClean="0"/>
          </a:p>
          <a:p>
            <a:pPr lvl="0"/>
            <a:r>
              <a:rPr lang="en-US" sz="2000" dirty="0" smtClean="0"/>
              <a:t>Interface with users and programmer.</a:t>
            </a:r>
          </a:p>
          <a:p>
            <a:pPr lvl="0"/>
            <a:r>
              <a:rPr lang="en-US" sz="2000" dirty="0" smtClean="0"/>
              <a:t>Facilitate groups and lead smaller teams.</a:t>
            </a:r>
          </a:p>
          <a:p>
            <a:pPr lvl="0"/>
            <a:r>
              <a:rPr lang="en-US" sz="2000" dirty="0" smtClean="0"/>
              <a:t>Managing expectations.</a:t>
            </a:r>
          </a:p>
          <a:p>
            <a:pPr lvl="0"/>
            <a:r>
              <a:rPr lang="en-US" sz="2000" dirty="0" smtClean="0"/>
              <a:t>Good understanding, communication, selling and teaching abilities.</a:t>
            </a:r>
          </a:p>
          <a:p>
            <a:pPr lvl="0"/>
            <a:r>
              <a:rPr lang="en-US" sz="2000" dirty="0" smtClean="0"/>
              <a:t>Motivator having the confidence to solve queries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Analytical Skills</a:t>
            </a:r>
            <a:endParaRPr lang="en-US" sz="2000" dirty="0" smtClean="0"/>
          </a:p>
          <a:p>
            <a:pPr lvl="0"/>
            <a:r>
              <a:rPr lang="en-US" sz="2000" dirty="0" smtClean="0"/>
              <a:t>System study and organizational knowledge</a:t>
            </a:r>
          </a:p>
          <a:p>
            <a:pPr lvl="0"/>
            <a:r>
              <a:rPr lang="en-US" sz="2000" dirty="0" smtClean="0"/>
              <a:t>Problem identification, problem analysis, and problem solving</a:t>
            </a:r>
          </a:p>
          <a:p>
            <a:pPr lvl="0"/>
            <a:r>
              <a:rPr lang="en-US" sz="2000" dirty="0" smtClean="0"/>
              <a:t>Sound commonsense</a:t>
            </a:r>
          </a:p>
          <a:p>
            <a:pPr lvl="0"/>
            <a:r>
              <a:rPr lang="en-US" sz="2000" dirty="0" smtClean="0"/>
              <a:t>Ability to access trade-off</a:t>
            </a:r>
          </a:p>
          <a:p>
            <a:pPr lvl="0"/>
            <a:r>
              <a:rPr lang="en-US" sz="2000" dirty="0" smtClean="0"/>
              <a:t>Curiosity to learn about new organization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Attributes of a Systems Analyst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Management Skills</a:t>
            </a:r>
            <a:endParaRPr lang="en-US" sz="2000" dirty="0" smtClean="0"/>
          </a:p>
          <a:p>
            <a:pPr lvl="0"/>
            <a:r>
              <a:rPr lang="en-US" sz="2000" dirty="0" smtClean="0"/>
              <a:t>Understand users jargon and practices.</a:t>
            </a:r>
          </a:p>
          <a:p>
            <a:pPr lvl="0"/>
            <a:r>
              <a:rPr lang="en-US" sz="2000" dirty="0" smtClean="0"/>
              <a:t>Resource &amp; project management.</a:t>
            </a:r>
          </a:p>
          <a:p>
            <a:pPr lvl="0"/>
            <a:r>
              <a:rPr lang="en-US" sz="2000" dirty="0" smtClean="0"/>
              <a:t>Change &amp; risk management.</a:t>
            </a:r>
          </a:p>
          <a:p>
            <a:pPr lvl="0"/>
            <a:r>
              <a:rPr lang="en-US" sz="2000" dirty="0" smtClean="0"/>
              <a:t>Understand the management functions </a:t>
            </a:r>
            <a:r>
              <a:rPr lang="en-US" sz="2000" dirty="0" smtClean="0"/>
              <a:t>thoroughly.</a:t>
            </a:r>
          </a:p>
          <a:p>
            <a:pPr>
              <a:buNone/>
            </a:pPr>
            <a:r>
              <a:rPr lang="en-US" sz="2000" b="1" dirty="0" smtClean="0"/>
              <a:t>Technical Skills</a:t>
            </a:r>
            <a:endParaRPr lang="en-US" sz="2000" dirty="0" smtClean="0"/>
          </a:p>
          <a:p>
            <a:pPr lvl="0"/>
            <a:r>
              <a:rPr lang="en-US" sz="2000" dirty="0" smtClean="0"/>
              <a:t>Knowledge </a:t>
            </a:r>
            <a:r>
              <a:rPr lang="en-US" sz="2000" dirty="0" smtClean="0"/>
              <a:t>of computers and software.</a:t>
            </a:r>
          </a:p>
          <a:p>
            <a:pPr lvl="0"/>
            <a:r>
              <a:rPr lang="en-US" sz="2000" dirty="0" smtClean="0"/>
              <a:t>Keep abreast of modern development.</a:t>
            </a:r>
          </a:p>
          <a:p>
            <a:pPr lvl="0"/>
            <a:r>
              <a:rPr lang="en-US" sz="2000" dirty="0" smtClean="0"/>
              <a:t>Know of system design tools.</a:t>
            </a:r>
          </a:p>
          <a:p>
            <a:pPr lvl="0"/>
            <a:r>
              <a:rPr lang="en-US" sz="2000" dirty="0" smtClean="0"/>
              <a:t>Breadth knowledge about new technologies.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2130</TotalTime>
  <Words>278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MODULE 2</vt:lpstr>
      <vt:lpstr>Role of System Analyst</vt:lpstr>
      <vt:lpstr>Attributes of a Systems Analyst</vt:lpstr>
      <vt:lpstr>Attributes of a Systems Analyst</vt:lpstr>
      <vt:lpstr>Attributes of a Systems Analyst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(SAD)</dc:title>
  <dc:creator>Hamzah</dc:creator>
  <cp:lastModifiedBy>Hamzah</cp:lastModifiedBy>
  <cp:revision>193</cp:revision>
  <dcterms:created xsi:type="dcterms:W3CDTF">2019-03-01T09:14:33Z</dcterms:created>
  <dcterms:modified xsi:type="dcterms:W3CDTF">2020-02-19T13:28:37Z</dcterms:modified>
</cp:coreProperties>
</file>