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6:33.2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897 532 24575,'-1'-2'0,"1"1"0,-1-1 0,0 0 0,0 1 0,0 0 0,0-1 0,0 1 0,0 0 0,0-1 0,-1 1 0,1 0 0,0 0 0,-1 0 0,1 0 0,-1 0 0,1 0 0,-3 0 0,-28-15 0,12 11 0,-1 0 0,0 2 0,-22-2 0,-15-2 0,22 1 0,0-2 0,0-1 0,1-2 0,1-1 0,0-2 0,0-2 0,-32-19 0,-122-68 0,175 94 0,-1 0 0,2-1 0,-1 0 0,1-1 0,1 0 0,0-1 0,0 0 0,1-1 0,1 0 0,-15-27 0,10-4 57,13 38-215,-1 0 0,0 0 0,0 0 0,0 1 0,0-1 0,-1 0 0,0 1 0,-6-8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9:07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 24575,'0'6'0,"-1"-1"0,0 1 0,0 0 0,0-1 0,-1 1 0,0-1 0,0 1 0,0-1 0,-1 0 0,-3 6 0,-40 52 0,10-14 0,28-35 0,2 0 0,-1 0 0,2 0 0,0 1 0,1 0 0,0 0 0,2 0 0,-3 30 0,4 3 0,8 75 0,-7-120 0,0 0 0,1 0 0,-1 0 0,1 0 0,0-1 0,0 1 0,0 0 0,0 0 0,1 0 0,-1-1 0,1 1 0,0-1 0,0 1 0,-1-1 0,1 0 0,1 0 0,-1 1 0,0-2 0,1 1 0,-1 0 0,1 0 0,-1-1 0,4 2 0,-5-2 0,0-1 0,1 0 0,-1 1 0,0-1 0,1 0 0,-1 0 0,0 0 0,1 0 0,-1 0 0,1 0 0,-1 0 0,0 0 0,1-1 0,-1 1 0,0 0 0,1-1 0,-1 1 0,0-1 0,0 0 0,2 0 0,-1-1 0,0 0 0,0 1 0,-1-1 0,1 0 0,-1 0 0,1 0 0,-1 0 0,0-1 0,1 1 0,-1 0 0,0-1 0,-1 1 0,1 0 0,1-5 0,1-10 0,0-1 0,0 1 0,-2 0 0,0 0 0,-1-1 0,-1 1 0,-1 0 0,-5-26 0,5 40 0,1 0 0,-1 1 0,1-1 0,-1 1 0,0-1 0,0 1 0,0 0 0,0-1 0,0 1 0,0 0 0,-1 1 0,1-1 0,-1 0 0,0 1 0,1-1 0,-1 1 0,0 0 0,0 0 0,0 0 0,1 0 0,-1 0 0,0 1 0,0 0 0,-5-1 0,3 1 0,0-1 0,1 1 0,-1 0 0,1 1 0,-1-1 0,1 1 0,-1 0 0,1 0 0,-1 0 0,1 1 0,0-1 0,-1 1 0,1 0 0,0 0 0,-6 5 0,10-7-23,0 0 0,0 0 0,0 0 0,0 1 0,0-1-1,-1 0 1,1 0 0,0 0 0,0 1 0,0-1 0,0 0 0,0 0-1,0 1 1,0-1 0,0 0 0,0 0 0,0 0 0,0 1 0,0-1-1,0 0 1,0 0 0,0 1 0,0-1 0,0 0 0,0 0 0,0 1-1,0-1 1,0 0 0,0 0 0,0 0 0,1 1 0,-1-1 0,0 0 0,0 0-1,0 0 1,0 1 0,1-1 0,-1 0 0,0 0 0,0 0 0,0 0-1,0 0 1,1 1 0,-1-1 0,0 0 0,0 0 0,1 0 0,-1 0-1,0 0 1,0 0 0,1 0 0,-1 0 0,0 0 0,0 0 0,0 0-1,1 0 1,-1 0 0,0 0 0,11 3-6803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8:55.0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979 1535 24575,'0'-1'0,"-1"0"0,1 1 0,0-1 0,-1 0 0,1 0 0,-1 0 0,1 0 0,-1 0 0,0 1 0,1-1 0,-1 0 0,0 0 0,1 1 0,-1-1 0,0 0 0,0 1 0,1-1 0,-1 1 0,0-1 0,0 1 0,0-1 0,0 1 0,0 0 0,0 0 0,-1-1 0,-33-7 0,18 4 0,4-1 0,-1 1 0,-1 0 0,1 1 0,-26-3 0,38 6 0,-1 0 0,1 0 0,-1 0 0,0 0 0,1 0 0,-1 0 0,1 1 0,-1-1 0,1 1 0,-1 0 0,1 0 0,-1 0 0,1 0 0,0 0 0,-1 0 0,1 1 0,0-1 0,0 1 0,0 0 0,0-1 0,0 1 0,0 0 0,1 0 0,-1 0 0,1 0 0,-1 0 0,1 1 0,0-1 0,0 0 0,0 1 0,0-1 0,0 1 0,0-1 0,0 3 0,0 1 0,0 0 0,1-1 0,-1 1 0,1-1 0,0 1 0,1 0 0,-1-1 0,1 1 0,0-1 0,0 1 0,1-1 0,0 1 0,0-1 0,0 0 0,0 0 0,1 0 0,0 0 0,0 0 0,0-1 0,1 1 0,-1-1 0,8 6 0,-11-9 0,0-1 0,0 0 0,0 0 0,0 0 0,1 0 0,-1 0 0,0 0 0,0 0 0,0 1 0,0-1 0,0 0 0,0 0 0,0 0 0,0 0 0,0 0 0,0 1 0,0-1 0,0 0 0,0 0 0,0 0 0,0 0 0,0 1 0,0-1 0,0 0 0,0 0 0,0 0 0,0 0 0,0 1 0,0-1 0,0 0 0,0 0 0,0 0 0,0 0 0,0 0 0,0 1 0,0-1 0,0 0 0,0 0 0,-1 0 0,1 0 0,0 0 0,0 0 0,0 1 0,0-1 0,0 0 0,0 0 0,-1 0 0,1 0 0,0 0 0,0 0 0,0 0 0,0 0 0,0 0 0,-1 0 0,-15 3 0,-22-4 0,35 1 0,-53 0 0,33 0 0,0-1 0,-41-6 0,56 6 0,0-1 0,1 0 0,0-1 0,0 0 0,-1 0 0,2-1 0,-1 1 0,0-2 0,1 1 0,0-1 0,0 0 0,-8-7 0,-9-15 0,1-1 0,-30-51 0,32 48 0,15 24 0,0 1 0,-1 0 0,0 0 0,0 0 0,-1 0 0,-13-8 0,13 10 0,0-2 0,0 1 0,0-1 0,1 0 0,0 0 0,-9-11 0,2-5 0,1-1 0,1 0 0,1 0 0,0-1 0,2-1 0,1 0 0,1 0 0,2 0 0,0 0 0,1-1 0,2 0 0,2-35 0,0 39 0,0 15 0,0 0 0,-1 0 0,0 0 0,0 0 0,0 0 0,-1 0 0,0 0 0,0 0 0,-1 0 0,0 0 0,0 1 0,0-1 0,-1 1 0,-5-10 0,8 16 0,-1 0 0,1-1 0,0 1 0,-1-1 0,1 1 0,0 0 0,-1-1 0,1 1 0,-1 0 0,1-1 0,-1 1 0,1 0 0,-1 0 0,1 0 0,-1-1 0,1 1 0,-1 0 0,1 0 0,-1 0 0,1 0 0,-1 0 0,1 0 0,-1 0 0,1 0 0,-1 0 0,1 0 0,-1 0 0,1 0 0,-1 1 0,1-1 0,-1 0 0,1 0 0,-2 1 0,-12 17 0,-4 28 0,7 9 0,7-33 0,-1-1 0,-9 27 0,14-48 0,0 0 0,0 1 0,0-1 0,0 0 0,0 1 0,0-1 0,0 0 0,0 1 0,0-1 0,0 0 0,-1 1 0,1-1 0,0 0 0,0 0 0,0 1 0,0-1 0,-1 0 0,1 0 0,0 1 0,0-1 0,-1 0 0,1 0 0,0 1 0,0-1 0,-1 0 0,1 0 0,0 0 0,-1 0 0,1 0 0,0 1 0,-1-1 0,1 0 0,0 0 0,-1 0 0,1 0 0,0 0 0,-1 0 0,1 0 0,-1 0 0,-7-13 0,0-22 0,7 18 0,1 0 0,1 0 0,0 0 0,1 0 0,0 0 0,2 1 0,0-1 0,1 1 0,0 0 0,8-15 0,11-17 0,56-81 0,-65 107 0,13-37 0,-19 34 0,-8 20 0,-4 7 0,-6 13 0,-1-2 0,-1 1 0,-1-1 0,1-1 0,-2 0 0,0-1 0,0 0 0,-1-1 0,-1 0 0,1-1 0,-31 13 0,44-21 0,0-1 0,1 0 0,-1 1 0,0-1 0,0 0 0,0 0 0,1 0 0,-1 1 0,0-1 0,0 0 0,0 0 0,1 0 0,-1 0 0,0 0 0,0 0 0,0-1 0,1 1 0,-1 0 0,0 0 0,0 0 0,0-1 0,1 1 0,-1 0 0,0-1 0,1 1 0,-1-1 0,0 1 0,1-1 0,-1 1 0,1-1 0,-1 0 0,0 1 0,0-2 0,0 0 0,0-1 0,1 1 0,-1-1 0,0 1 0,1-1 0,0 1 0,0-1 0,-1 1 0,1-1 0,1-5 0,0-1 0,1 0 0,0 0 0,0 0 0,0 0 0,7-13 0,-1 10 0,1 2 0,-1-1 0,2 1 0,0 0 0,0 1 0,19-14 0,23-20 0,-39 31 0,1 1 0,0 0 0,28-15 0,-29 19 0,0-1 0,-1 0 0,0-1 0,0 0 0,18-20 0,-30 29 0,1 0 0,0-1 0,-1 1 0,0-1 0,1 1 0,-1-1 0,1 0 0,-1 1 0,0-1 0,1 1 0,-1-1 0,0 0 0,1 1 0,-1-1 0,0 0 0,0 1 0,0-1 0,0 0 0,0 1 0,0-1 0,0 0 0,0 1 0,0-1 0,0 0 0,0 1 0,0-1 0,0 0 0,-1 1 0,1-1 0,0 0 0,0 1 0,-1-1 0,1 0 0,-1 0 0,-1-1 0,0 1 0,0 0 0,0 0 0,0 0 0,0 0 0,0 0 0,0 0 0,0 0 0,0 1 0,-5-2 0,-60-3 0,65 5 0,-86 5 0,52-2 0,-43-3 0,78 0 0,-1 0 0,1 0 0,-1 0 0,0 0 0,1-1 0,-1 1 0,1 0 0,-1-1 0,1 0 0,-1 1 0,1-1 0,-1 0 0,1 0 0,-2-1 0,3 2 0,-1 0 0,1-1 0,0 1 0,0-1 0,-1 1 0,1-1 0,0 1 0,0-1 0,-1 1 0,1-1 0,0 1 0,0-1 0,0 0 0,0 1 0,0-1 0,0 1 0,0-1 0,0 1 0,0-1 0,0 1 0,0-1 0,0 0 0,0 1 0,0-1 0,1 1 0,-1-1 0,1-1 0,1 0 0,-1 0 0,1 0 0,-1 0 0,1 0 0,0 0 0,0 1 0,-1-1 0,1 1 0,0-1 0,0 1 0,1 0 0,-1 0 0,0 0 0,0 0 0,4-1 0,12-2 0,0 2 0,0 0 0,0 0 0,32 3 0,-37 0 0,0 0 0,0-1 0,1 0 0,-1-1 0,0-1 0,0 0 0,0-1 0,0-1 0,0 1 0,13-8 0,78-47 0,-60 31 0,1 2 0,1 2 0,66-23 0,-88 39 0,1 0 0,0 2 0,0 0 0,1 2 0,35 0 0,-2 2 0,-37-1 0,0 1 0,1 1 0,-1 1 0,0 1 0,1 1 0,-1 1 0,24 8 0,-36-6 0,0 1 0,0 0 0,-1 1 0,0 0 0,-1 0 0,1 1 0,-2 0 0,1 0 0,10 19 0,9 8 0,-21-30 0,1 1 0,0-1 0,0-1 0,0 1 0,10 4 0,27 24 0,-44-34 0,0 0 0,0 1 0,0-1 0,1 0 0,-1 0 0,0 0 0,0 0 0,0 1 0,0-1 0,0 0 0,0 0 0,0 0 0,0 1 0,0-1 0,0 0 0,0 0 0,0 0 0,0 1 0,0-1 0,0 0 0,0 0 0,0 0 0,0 0 0,0 1 0,0-1 0,0 0 0,0 0 0,0 0 0,0 1 0,0-1 0,0 0 0,0 0 0,0 0 0,-1 0 0,1 1 0,0-1 0,0 0 0,0 0 0,0 0 0,0 0 0,-1 0 0,1 1 0,0-1 0,0 0 0,0 0 0,-1 0 0,1 0 0,0 0 0,0 0 0,0 0 0,0 0 0,-1 0 0,1 0 0,0 0 0,0 0 0,0 0 0,-1 0 0,1 0 0,0 0 0,0 0 0,0 0 0,-1 0 0,1 0 0,0 0 0,0 0 0,0 0 0,-1 0 0,1-1 0,0 1 0,-17-2 0,2-4 0,0 0 0,0-2 0,1 1 0,-20-15 0,29 19 0,0-1 0,0 1 0,0-1 0,1 0 0,0-1 0,0 1 0,0-1 0,0 1 0,1-1 0,0 0 0,0 0 0,0-1 0,0 1 0,1-1 0,-3-8 0,5 12 0,0 0 0,0 0 0,0 1 0,0-1 0,0 0 0,1 0 0,-1 1 0,0-1 0,1 0 0,-1 1 0,1-1 0,0 0 0,0 1 0,-1-1 0,1 1 0,0-1 0,0 1 0,0 0 0,0-1 0,1 1 0,-1 0 0,0 0 0,1 0 0,-1 0 0,0 0 0,1 0 0,-1 0 0,1 0 0,0 0 0,-1 1 0,1-1 0,0 1 0,-1-1 0,1 1 0,2-1 0,-2 1 0,0 0 0,0-1 0,0 1 0,1 0 0,-1 0 0,0 0 0,0 1 0,0-1 0,0 0 0,1 1 0,-1-1 0,0 1 0,0 0 0,0 0 0,0 0 0,0 0 0,0 0 0,0 0 0,-1 0 0,1 1 0,0-1 0,-1 1 0,1-1 0,-1 1 0,1 0 0,-1 0 0,0-1 0,2 4 0,0 4 0,0 0 0,-1 0 0,1 0 0,-2 1 0,1-1 0,-1 0 0,-1 1 0,0-1 0,-2 17 0,2-20 0,-1 0 0,0 0 0,0-1 0,-1 1 0,0 0 0,0 0 0,0-1 0,0 1 0,-1-1 0,0 0 0,0 0 0,-1 0 0,1 0 0,-1-1 0,0 1 0,-6 5 0,9-10 0,1 0 0,0 0 0,0 0 0,-1 0 0,1 0 0,0 0 0,0 0 0,0 0 0,-1 0 0,1 0 0,0-1 0,0 1 0,-1 0 0,1 0 0,0 0 0,0 0 0,0 0 0,-1 0 0,1-1 0,0 1 0,0 0 0,0 0 0,0 0 0,-1-1 0,1 1 0,0 0 0,0 0 0,0 0 0,0-1 0,0 1 0,0 0 0,0 0 0,0 0 0,0-1 0,0 1 0,0 0 0,-1 0 0,1-1 0,0 1 0,1 0 0,-1 0 0,0-1 0,0 1 0,0 0 0,0 0 0,0-1 0,0 1 0,0 0 0,0 0 0,0 0 0,0-1 0,0 1 0,1 0 0,-1 0 0,0 0 0,0-1 0,0 1 0,0 0 0,1 0 0,3-19 0,0 3 0,1 1 0,1 1 0,0-1 0,1 1 0,1 0 0,0 1 0,0-1 0,2 2 0,10-13 0,-20 25 0,0 0 0,0-1 0,0 1 0,1 0 0,-1 0 0,0 0 0,0 0 0,0 0 0,0-1 0,0 1 0,1 0 0,-1 0 0,0 0 0,0 0 0,0 0 0,1 0 0,-1 0 0,0 0 0,0 0 0,0 0 0,1 0 0,-1 0 0,0 0 0,0 0 0,0 0 0,1 0 0,-1 0 0,0 0 0,0 0 0,0 0 0,0 0 0,1 0 0,-1 0 0,0 0 0,0 0 0,0 0 0,1 0 0,-1 0 0,0 1 0,0-1 0,0 0 0,0 0 0,0 0 0,1 0 0,-1 1 0,0-1 0,0 0 0,0 0 0,0 0 0,0 0 0,0 1 0,0-1 0,0 0 0,0 0 0,1 1 0,0 18 0,-5 20 0,-28 77 0,15-59 0,16-55 0,1-1 0,-1 1 0,0-1 0,1 1 0,0-1 0,-1 1 0,1-1 0,0 1 0,0 0 0,0-1 0,0 1 0,0-1 0,0 1 0,0-1 0,1 1 0,-1-1 0,0 1 0,1-1 0,0 1 0,-1-1 0,2 3 0,-1-4 0,0 0 0,0 1 0,0-1 0,0 1 0,0-1 0,0 0 0,0 0 0,0 0 0,0 1 0,0-1 0,0 0 0,1-1 0,-1 1 0,0 0 0,0 0 0,0 0 0,0 0 0,0-1 0,0 1 0,0-1 0,0 1 0,1-1 0,11-6 0,-1 0 0,0-1 0,15-11 0,-26 18 0,39-32 0,-30 23 0,0 2 0,0-1 0,1 2 0,0-1 0,0 1 0,17-7 0,-28 14 0,1-1 0,0 0 0,0 1 0,0-1 0,0 1 0,0-1 0,0 1 0,1 0 0,-1-1 0,0 1 0,0 0 0,0 0 0,0 0 0,0 0 0,0 0 0,1 0 0,-1 0 0,0 0 0,0 0 0,0 1 0,0-1 0,0 0 0,0 1 0,0-1 0,0 1 0,0-1 0,0 1 0,2 1 0,-3-1 0,1 1 0,-1 0 0,0-1 0,0 1 0,0 0 0,0-1 0,0 1 0,0 0 0,0-1 0,0 1 0,-1 0 0,1-1 0,0 1 0,-1-1 0,0 1 0,0 2 0,-36 60 0,-40 44 0,73-107 0,5-11 0,6-12 0,15-7 0,-21 28 0,-1 1 0,0 0 0,0 0 0,0 0 0,0 0 0,1 0 0,-1-1 0,0 1 0,0 0 0,0 0 0,1 0 0,-1 0 0,0 0 0,0 0 0,0 0 0,1 0 0,-1 0 0,0 0 0,0 0 0,0 0 0,1 0 0,-1 0 0,0 0 0,0 0 0,0 0 0,1 0 0,-1 0 0,0 0 0,0 0 0,0 0 0,1 1 0,-1-1 0,0 0 0,0 0 0,0 0 0,1 0 0,-1 0 0,0 1 0,0-1 0,0 0 0,0 0 0,2 21 0,-11 48 0,-20 73 0,31-149 0,0-4 0,0 1 0,2-1 0,-1 1 0,1 0 0,8-15 0,-5 13 0,24-35 0,-29 44 0,0 0 0,0 0 0,1 0 0,-1 1 0,1-1 0,0 1 0,-1-1 0,1 1 0,0 0 0,1 0 0,4-2 0,-7 4 0,0 0 0,0 1 0,0-1 0,0 0 0,0 0 0,0 0 0,0 1 0,0-1 0,-1 1 0,1-1 0,0 0 0,0 1 0,0 0 0,0-1 0,-1 1 0,1-1 0,0 1 0,0 0 0,-1 0 0,1-1 0,-1 1 0,1 0 0,0 0 0,-1 0 0,0 0 0,1 0 0,-1-1 0,1 1 0,-1 0 0,0 0 0,0 0 0,0 0 0,0 0 0,1 0 0,-1 0 0,-1 2 0,6 42 0,-5-42 0,-2 152 0,10-166 0,0 0 0,1 0 0,15-13 0,12-14 0,-9 4 0,18-19 0,-45 52 0,0 1 0,1-1 0,-1 1 0,1-1 0,-1 1 0,0-1 0,1 1 0,0-1 0,-1 1 0,1-1 0,-1 1 0,1 0 0,-1 0 0,1-1 0,0 1 0,-1 0 0,1 0 0,0-1 0,-1 1 0,1 0 0,0 0 0,-1 0 0,1 0 0,0 0 0,-1 0 0,1 0 0,0 0 0,0 1 0,3 15 0,-11 30 0,-54 129 0,77-195 0,35-36 0,-37 41 0,1-2 0,-6 7 0,1 0 0,0 0 0,20-15 0,-30 24 0,0 1 0,0 0 0,1 0 0,-1-1 0,0 1 0,0 0 0,0 0 0,0 0 0,1 0 0,-1-1 0,0 1 0,0 0 0,0 0 0,1 0 0,-1 0 0,0 0 0,0-1 0,0 1 0,1 0 0,-1 0 0,0 0 0,0 0 0,1 0 0,-1 0 0,0 0 0,0 0 0,1 0 0,-1 0 0,0 0 0,0 0 0,1 0 0,-1 0 0,0 0 0,0 0 0,1 0 0,-1 1 0,0-1 0,0 0 0,0 0 0,1 0 0,-1 0 0,0 0 0,0 0 0,0 1 0,1-1 0,-1 0 0,0 0 0,0 0 0,0 1 0,1-1 0,-5 17 0,-15 22 0,2-12 0,11-20 0,1 0 0,0 0 0,0 1 0,1-1 0,0 1 0,0 0 0,1 1 0,0-1 0,1 1 0,-1-1 0,2 1 0,-2 12 0,3-20 0,0 1 0,0-1 0,1 0 0,-1 0 0,0 1 0,1-1 0,-1 0 0,1 0 0,-1 0 0,1 1 0,0-1 0,0 0 0,-1 0 0,1 0 0,0 0 0,0 0 0,0 0 0,0-1 0,0 1 0,0 0 0,0 0 0,0-1 0,0 1 0,1 0 0,-1-1 0,0 1 0,0-1 0,1 0 0,-1 1 0,0-1 0,0 0 0,1 0 0,-1 0 0,0 0 0,1 0 0,-1 0 0,0 0 0,1 0 0,-1-1 0,0 1 0,0 0 0,1-1 0,-1 1 0,0-1 0,0 1 0,0-1 0,0 0 0,1 0 0,-1 1 0,0-1 0,0 0 0,-1 0 0,1 0 0,0 0 0,0 0 0,0 0 0,-1 0 0,1 0 0,0-1 0,-1 1 0,1 0 0,0-2 0,4-13 0,-1 1 0,-1-1 0,0 0 0,-1 1 0,-1-1 0,0 0 0,-2 0 0,1 0 0,-2 0 0,0 0 0,-1 0 0,0 1 0,-10-25 0,-41-114 0,47 137 0,1-1 0,0 0 0,1 0 0,1-1 0,1 0 0,1 1 0,0-27 0,3-65 0,-3 150 0,-11 64 0,3-37 0,7-42 0,-1 0 0,-1-1 0,-1 1 0,-1-1 0,-1-1 0,-13 28 0,-14 30-1365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9:03.7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1 936 24575,'0'-14'0,"-1"1"0,1 0 0,0 0 0,1 0 0,0 0 0,1 0 0,0 0 0,1 1 0,1-1 0,0 1 0,11-23 0,71-152 0,-78 169 0,73-158 0,-70 156 0,1 1 0,1 1 0,1 0 0,0 0 0,2 1 0,26-22 0,-14 16 0,1 2 0,1 1 0,1 1 0,48-21 0,-46 25 0,-15 6 0,1 1 0,37-11 0,163-25 0,-178 39 0,0 1 0,1 2 0,56 5 0,-70 3 0,-1 0 0,0 2 0,0 1 0,0 2 0,-1 0 0,44 27 0,-39-22 0,-19-7 0,0 0 0,0 1 0,-1 0 0,0 0 0,-1 1 0,0 1 0,-1-1 0,0 2 0,-1-1 0,10 22 0,-4-11 0,32 41 0,-35-49 0,-1 0 0,-1 1 0,0 0 0,-1 1 0,0 0 0,8 32 0,16 34 0,-9-34 0,16 52 0,-19-17 0,-15-57 0,16 49 0,-15-56 0,10 24 0,-15-42 0,0 0 0,0 0 0,1 0 0,-1 0 0,0-1 0,1 1 0,-1 0 0,1-1 0,-1 1 0,1-1 0,0 1 0,0-1 0,0 0 0,-1 0 0,1 0 0,0 0 0,3 1 0,-4-2 0,0 0 0,1 0 0,-1-1 0,0 1 0,0 0 0,0-1 0,0 1 0,0 0 0,0-1 0,1 0 0,-1 1 0,0-1 0,0 0 0,0 1 0,-1-1 0,1 0 0,0 0 0,0 0 0,0 0 0,-1 0 0,1 1 0,0-2 0,-1 1 0,1 0 0,-1 0 0,1-2 0,17-37 0,-13 28 0,-3 7 0,13-26 0,-1-1 0,-2 0 0,10-42 0,-20 65 0,0-1 0,-1 0 0,0-1 0,-1 1 0,0 0 0,0 0 0,-1 0 0,-1 0 0,1 0 0,-2 0 0,1 0 0,-1 1 0,-1-1 0,0 1 0,-7-14 0,-23-50 0,32 64 0,-1 0 0,-1 0 0,1 0 0,-1 1 0,-1-1 0,0 1 0,0 0 0,0 0 0,-1 1 0,0 0 0,-1 0 0,0 0 0,0 1 0,-15-11 0,-3 3 0,-5-3 0,-61-25 0,30 15 18,48 20-248,0 1-1,0 0 1,-1 1-1,0 0 0,-25-4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9:13.0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2027 961 24575,'-25'-23'0,"19"19"0,1-1 0,1 1 0,-1-1 0,1 0 0,-1 0 0,1 0 0,1-1 0,-6-8 0,3-2 0,0 1 0,0-1 0,2-1 0,0 1 0,0-1 0,2 1 0,0-1 0,1 0 0,1 0 0,0 0 0,1 0 0,1 1 0,1-1 0,0 1 0,1-1 0,12-29 0,-13 38 0,0 0 0,0 0 0,1 0 0,0 0 0,1 1 0,0-1 0,0 1 0,0 0 0,1 1 0,0 0 0,0-1 0,1 2 0,-1-1 0,1 1 0,1 0 0,-1 0 0,1 1 0,0 0 0,-1 1 0,2 0 0,11-4 0,-102-18 0,59 17 0,-56-15 0,57 19 0,1-2 0,1 0 0,-1-2 0,1 0 0,0-1 0,-22-14 0,26 12 0,-1 2 0,0 0 0,-1 1 0,0 0 0,0 2 0,-36-8 0,-42-18 0,74 24 0,-1 0 0,0 1 0,0 1 0,-1 1 0,-25-2 0,-65-5 0,70 6 0,-57-1 0,-107 8 0,412-15 0,13 0 0,-161 15 0,-52-1 0,-35 0 0,-678 0 0,681 2 0,1 0 0,-1 2 0,1 1 0,-39 13 0,57-15 0,1 0 0,0 0 0,0 1 0,0 0 0,0 1 0,0 0 0,1 0 0,0 1 0,0 0 0,0 0 0,1 0 0,0 1 0,0 0 0,-8 12 0,14-18 0,0 0 0,-1-1 0,1 1 0,-1 0 0,1-1 0,0 1 0,0 0 0,-1-1 0,1 1 0,0 0 0,0 0 0,0-1 0,0 1 0,0 0 0,0 0 0,0-1 0,0 1 0,0 0 0,0 0 0,0-1 0,1 1 0,-1 0 0,0-1 0,0 1 0,1 0 0,-1-1 0,0 1 0,2 1 0,19 3 0,29-15 0,-5-9 0,45-26 0,-58 27 0,2 1 0,0 2 0,42-12 0,-32 15 0,27-7 0,81-33 0,-130 44 0,1 0 0,0 1 0,0 1 0,0 1 0,1 1 0,0 1 0,45 1 0,-102 1 0,0 3 0,0 0 0,1 2 0,-1 2 0,1 0 0,0 3 0,-40 15 0,14-2 0,-71 17 0,-38 13 0,150-46 0,-1-1 0,0-2 0,0 1 0,0-2 0,-24 0 0,16 0 0,-45 8 0,2 2 0,44-8 0,1 0 0,0 2 0,-26 9 0,44-12 0,1 0 0,0 1 0,0 0 0,0 0 0,0 0 0,1 0 0,0 1 0,0 0 0,0 0 0,0 0 0,1 0 0,0 1 0,0 0 0,0-1 0,1 1 0,0 0 0,-3 12 0,2-7 0,0 0 0,1 0 0,0 1 0,1-1 0,0 1 0,1 0 0,1-1 0,-1 1 0,4 11 0,-2-14 0,1 0 0,1-1 0,0 1 0,6 10 0,-6-13 0,-1-1 0,0 1 0,0 0 0,0 1 0,-1-1 0,0 0 0,0 1 0,-1-1 0,0 1 0,1 11 0,-3-11 0,1 1 0,-2-1 0,1 0 0,-1 0 0,0 1 0,-1-1 0,1-1 0,-1 1 0,-1 0 0,1-1 0,-1 1 0,-1-1 0,1 0 0,-1-1 0,0 1 0,0-1 0,0 0 0,-1 0 0,-7 5 0,13-10 2,-1 0 0,1 0 0,0 0 0,-1 1 1,1-1-1,-1 0 0,1 0 0,0 0 0,-1 1 0,1-1 0,0 0 0,-1 1 0,1-1 0,0 0 0,0 1 0,-1-1 0,1 0 0,0 1 0,0-1 0,0 0 1,-1 1-1,1-1 0,0 1 0,0-1 0,0 0 0,0 1 0,0-1 0,0 1 0,0-1 0,0 1 0,0-1 0,0 0 0,0 1 0,0-1 0,0 1 0,0-1 0,0 1 1,0-1-1,1 0 0,-1 1 0,0-1 0,0 0 0,0 1 0,1-1 0,-1 1 0,0-1 0,0 0 0,1 0 0,-1 1 0,1-1 0,22 6-1472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9:15.7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24575,'0'5'0,"5"1"0,0 4 0,1 4 0,-1 5 0,-2 4 0,-1 1 0,-1 2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9:18.9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24575,'0'5'0,"0"5"0,0 6 0,0 4 0,0 4 0,0 1 0,0 2 0,0 0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16.5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 45 24575,'0'-5'0,"-5"-1"0,0-4 0,-5 0 0,-1-3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18.4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 1 24575,'0'4'0,"-4"2"0,-2 3 0,1 6 0,-4 0 0,-1 1 0,3 3 0,1 3 0,-2-3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47:11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2831 24575,'1'-1'0,"0"1"0,0-1 0,0 1 0,1-1 0,-1 1 0,0-1 0,0 0 0,0 0 0,0 1 0,0-1 0,0 0 0,-1 0 0,1 0 0,0 0 0,0 0 0,-1 0 0,1 0 0,0 0 0,-1 0 0,1 0 0,-1-1 0,0 1 0,1 0 0,-1 0 0,0 0 0,0-1 0,1-1 0,4-40 0,-5 38 0,1-142 0,-3 111 0,2-1 0,1 0 0,1 0 0,3 1 0,1-1 0,17-57 0,-4 39 0,-12 32 0,1 0 0,0 0 0,2 1 0,1 1 0,0 0 0,2 0 0,15-19 0,2 1 0,-1-1 0,27-52 0,21-33 0,-46 80 0,-16 21 0,2 1 0,31-35 0,-41 52 0,0 0 0,0 0 0,0 0 0,1 1 0,0 0 0,0 0 0,0 1 0,1 0 0,-1 0 0,1 1 0,0 0 0,11-2 0,78-13 0,118-20 0,-100 15 0,6-2 0,-108 23 0,0 1 0,0 1 0,0 0 0,0 1 0,0 1 0,24 5 0,-11-4 0,-27-3 0,1-1 0,-1 1 0,0 0 0,0 0 0,0 0 0,1 0 0,-1-1 0,0 1 0,0 0 0,0 0 0,1-1 0,-1 1 0,0 0 0,0 0 0,0-1 0,0 1 0,0 0 0,0-1 0,0 1 0,0 0 0,0 0 0,0-1 0,0 1 0,0 0 0,0-1 0,0 1 0,0 0 0,0 0 0,0-1 0,0 1 0,0 0 0,0 0 0,0-1 0,0 1 0,0 0 0,-1 0 0,1-1 0,0 1 0,0 0 0,0 0 0,0-1 0,-1 1 0,-35-40 0,14 18 0,15 10 0,0 0 0,1-1 0,1 0 0,0 0 0,0 0 0,1 0 0,1-1 0,0 0 0,0-14 0,0-18 0,5-65 0,0 31 0,-1 63 0,1 0 0,0 1 0,2-1 0,0 0 0,0 1 0,2 0 0,0 0 0,8-15 0,73-117 0,-86 147 0,15-22 0,2 1 0,1 0 0,0 2 0,2 0 0,0 1 0,1 1 0,47-28 0,63-48 0,-72 55 0,-21 11 0,2 2 0,1 2 0,70-29 0,99-21 0,-172 63 0,2 1 0,-1 3 0,1 1 0,0 2 0,57 2 0,-81 2 0,0 0 0,0 1 0,0 1 0,-1 1 0,1 0 0,0 1 0,-1 1 0,19 7 0,-22-10 0,-18-14 0,-22-24 0,20 27 0,-10-23 0,15 27 0,-1 0 0,1 0 0,-1 1 0,1-1 0,-2 1 0,1-1 0,0 1 0,-1 0 0,-4-4 0,7 7 0,1 1 0,-1 0 0,1 0 0,-1 0 0,1 0 0,-1 0 0,1 0 0,-1 0 0,1 0 0,-1 0 0,1 0 0,-1 0 0,1 0 0,-1 0 0,1 1 0,-1-1 0,1 0 0,-1 0 0,1 1 0,-1-1 0,1 0 0,-1 0 0,1 1 0,0-1 0,-1 0 0,1 1 0,0-1 0,-1 1 0,1-1 0,0 0 0,-1 1 0,1-1 0,0 1 0,0-1 0,-1 1 0,1-1 0,0 1 0,0-1 0,0 1 0,0-1 0,0 1 0,0-1 0,0 1 0,0-1 0,0 1 0,0-1 0,0 1 0,0 0 0,-3 31 0,3-31 0,-2 21 0,0 0 0,-1-1 0,-2 0 0,0 0 0,-15 40 0,-1-15 0,-35 58 0,111-142 0,129-90-1365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47:39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2444 24575,'-1'-21'0,"1"-1"0,1 1 0,1-1 0,1 1 0,1-1 0,0 1 0,2 1 0,0-1 0,2 1 0,17-35 0,161-241 0,-165 272 0,1 0 0,50-41 0,-49 46 0,291-261 0,-294 266 0,0 0 0,1 1 0,0 1 0,1 1 0,1 1 0,-1 1 0,2 1 0,-1 0 0,1 2 0,36-4 0,-38 5 0,-1 0 0,25-10 0,-29 9 0,-1 1 0,1 0 0,0 1 0,29-3 0,74-5 0,-70 5 0,56 0 0,-85 6 0,1-1 0,-1-1 0,0-2 0,34-10 0,-33 8 0,0 2 0,0 0 0,0 1 0,25-1 0,3 4 0,-13 2 0,-1-2 0,1-1 0,0-2 0,-1-2 0,58-16 0,-26-6 0,0-3 0,-2-3 0,-2-2 0,-1-4 0,107-87 0,-139 96 0,0-1 0,-2-1 0,-2-2 0,-1 0 0,36-65 0,-17 26 0,-24 36 0,-1-2 0,-3 0 0,-1-1 0,14-57 0,15-38 0,-21 62 0,-23 68 0,0 1 0,0-1 0,0 1 0,0-1 0,-1 1 0,0-1 0,-1 1 0,1-1 0,-1 1 0,0-1 0,-2-7 0,2 12 0,0 0 0,1 0 0,-1 0 0,0 0 0,0 0 0,0 1 0,0-1 0,0 0 0,0 1 0,0-1 0,0 0 0,0 1 0,0-1 0,0 1 0,0 0 0,0-1 0,0 1 0,0 0 0,-1 0 0,1 0 0,0 0 0,0-1 0,0 2 0,0-1 0,-1 0 0,1 0 0,0 0 0,0 0 0,0 1 0,0-1 0,0 1 0,0-1 0,0 1 0,-2 0 0,-45 25 0,38-20 0,-16 9 0,1 0 0,0 2 0,-29 26 0,54-43 0,0 0 0,0 0 0,0 0 0,-1 0 0,1 0 0,0 0 0,0 1 0,0-1 0,0 0 0,0 0 0,0 0 0,0 0 0,0 1 0,0-1 0,-1 0 0,1 0 0,0 0 0,0 0 0,0 1 0,0-1 0,0 0 0,0 0 0,0 0 0,0 1 0,0-1 0,0 0 0,0 0 0,0 0 0,1 0 0,-1 1 0,0-1 0,0 0 0,0 0 0,0 0 0,0 0 0,0 1 0,0-1 0,0 0 0,0 0 0,1 0 0,-1 0 0,0 0 0,0 1 0,0-1 0,0 0 0,1 0 0,-1 0 0,0 0 0,0 0 0,0 0 0,0 0 0,1 0 0,-1 0 0,17 4 0,20-2 0,20-1 0,138-6 0,-193 5-5,0 0 0,0 0 0,-1 0 0,1 0 0,0 0 0,-1-1 0,1 1 0,0-1 0,-1 1 0,1-1 0,-1 0 0,1 1 0,-1-1 0,1 0 0,1-2 0,-3 3 11,0-1 1,0 1-1,1-1 1,-1 1-1,0-1 1,0 1-1,0-1 0,0 1 1,0-1-1,0 1 1,-1-1-1,1 1 1,0-1-1,0 1 1,0-1-1,0 1 1,-1-1-1,1 1 1,0-1-1,0 1 0,-1 0 1,1-1-1,0 1 1,-1-1-1,1 1 1,0 0-1,-1-1 1,1 1-1,-1 0 1,0-1-1,-45-26-1491,25 17-5341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49:0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24575,'-1'11'0,"0"1"0,0 0 0,-1-1 0,-1 1 0,0-1 0,0 0 0,-8 17 0,-44 72 0,40-76 0,1 1 0,1 0 0,-11 32 0,9-7 0,-16 44 0,46-120 0,1-1 0,1 2 0,2 0 0,0 2 0,2 0 0,0 1 0,2 1 0,0 1 0,37-25 0,-54 42 0,0 0 0,0 0 0,1 0 0,-1 1 0,0 0 0,1 0 0,0 1 0,-1 0 0,1 0 0,0 0 0,0 1 0,0 0 0,-1 0 0,1 1 0,0 0 0,0 0 0,-1 1 0,1-1 0,-1 1 0,1 1 0,-1-1 0,0 1 0,0 1 0,0-1 0,6 5 0,-4-3 0,-1 1 0,0-1 0,0 1 0,0 1 0,-1-1 0,0 1 0,0 0 0,-1 0 0,1 1 0,-2 0 0,1 0 0,-1 0 0,0 0 0,-1 1 0,0 0 0,0-1 0,-1 1 0,1 12 0,-6 3 12,2-21-93,0-1 0,1 0 0,-1 0 0,1 0 0,-1 1 0,1-1 0,0 0 0,0 1 0,0-1 0,0 0 0,0 1 0,0-1 0,1 0 0,-1 0 0,1 1 0,1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9:09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24575,'-4'0'0,"-5"4"0,-2 5 0,2 6 0,2 4 0,-2-1 0,1 0 0,1 2 0,2 1 0,-2-3 0,0 0 0,2-3-8191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49:0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24575,'-1'18'0,"-1"0"0,0 0 0,-2 0 0,0 0 0,0 0 0,-2-1 0,0 0 0,-10 18 0,-13 20 0,-37 53 0,18-32 0,26-48 0,22-27 0,0-1 0,0 1 0,0-1 0,-1 1 0,1-1 0,0 0 0,0 1 0,-1-1 0,1 0 0,0 1 0,-1-1 0,1 0 0,0 1 0,-1-1 0,1 0 0,-1 1 0,1-1 0,0 0 0,-1 0 0,1 0 0,-1 0 0,1 1 0,-1-1 0,1 0 0,-1 0 0,1 0 0,-1 0 0,1 0 0,-1 0 0,1 0 0,0 0 0,-1 0 0,1 0 0,-1 0 0,1-1 0,-1 1 0,1 0 0,-1 0 0,1 0 0,-1-1 0,1 1 0,0 0 0,-1 0 0,1-1 0,0 1 0,-1 0 0,1-1 0,0 1 0,-1 0 0,1-1 0,0 1 0,0-1 0,-1 1 0,1 0 0,0-1 0,0 1 0,0-1 0,-1 1 0,1-1 0,0 1 0,0-1 0,0 1 0,0-1 0,0 1 0,0-1 0,0 0 0,0-2-124,0-1 0,0 1 0,1-1 0,-1 1 0,1 0 0,0-1-1,0 1 1,0-1 0,0 1 0,3-4 0,7-15-6702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49:0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24575,'-4'0'0,"-6"0"0,-6 0 0,-4 0 0,0 5 0,1 1 0,6 0 0,12-2 0,8-1 0,5-5 0,-5-7 0,-4-2-8191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7:08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 6 24575,'-73'-2'0,"48"0"0,0 1 0,0 0 0,0 2 0,0 1 0,0 2 0,1 0 0,-25 7 0,35-4 0,1-1 0,0 2 0,-21 15 0,-21 12 0,48-31 0,0 1 0,1-1 0,-1 1 0,1 1 0,0-1 0,1 1 0,-1 0 0,-8 12 0,-34 64 0,10-18 0,30-52 0,-5 5 0,1 0 0,1 1 0,0 0 0,1 1 0,2 0 0,-1 0 0,-8 37 0,12-33 0,-1-1 0,0 1 0,-2-1 0,-1 0 0,0-1 0,-1 0 0,-15 21 0,18-30 0,0 0 0,1 1 0,0-1 0,1 1 0,1 0 0,0 1 0,1-1 0,-3 19 0,3 7 0,3 62 0,-2 23 0,2-121-105,0 0 0,-1 0 0,1 0 0,-1-1 0,0 1 0,0 0 0,0-1 0,0 1 0,0 0 0,-1-1 0,1 1 0,-3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7:1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24575,'0'17'0,"2"-1"0,-1 1 0,8 28 0,-8-40 0,0 0 0,1-1 0,-1 1 0,1 0 0,0-1 0,0 1 0,1-1 0,-1 1 0,1-1 0,0 0 0,0 0 0,0 0 0,1-1 0,-1 1 0,1-1 0,6 5 0,-9-8 0,1 1 0,-1-1 0,1 0 0,-1 1 0,0-1 0,1 0 0,-1 0 0,1 0 0,-1 0 0,1 0 0,-1 0 0,1 0 0,-1-1 0,0 1 0,1-1 0,-1 1 0,1-1 0,-1 1 0,0-1 0,1 0 0,-1 1 0,0-1 0,0 0 0,0 0 0,0 0 0,0 0 0,0 0 0,0 0 0,0 0 0,0-1 0,0 1 0,0 0 0,-1 0 0,1-1 0,0 1 0,-1-1 0,1-1 0,19-57 0,-19 57 0,2-7 0,-1 1 0,0-1 0,-1 1 0,0-1 0,0 1 0,-1-15 0,-1 21 0,1 0 0,-1 1 0,0-1 0,0 0 0,0 1 0,0-1 0,0 1 0,0-1 0,-1 1 0,0 0 0,1-1 0,-1 1 0,0 0 0,0 0 0,0 0 0,0 0 0,0 1 0,0-1 0,-1 0 0,1 1 0,-1 0 0,1-1 0,-1 1 0,1 0 0,-1 0 0,-5 0 0,-44-6-1365,28 7-5461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7:12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24575,'0'-1'0,"1"0"0,-1 0 0,0 0 0,1 0 0,-1 1 0,1-1 0,-1 0 0,1 0 0,-1 0 0,1 0 0,-1 1 0,1-1 0,0 0 0,0 1 0,-1-1 0,1 0 0,0 1 0,0-1 0,0 1 0,0 0 0,-1-1 0,1 1 0,0-1 0,0 1 0,0 0 0,0 0 0,2-1 0,32-3 0,-30 3 0,72-4 0,150 8 0,-213 0 0,0 1 0,-1 0 0,1 0 0,-1 2 0,0 0 0,0 0 0,20 14 0,18 8 0,-28-15 0,-1 1 0,0 0 0,32 30 0,-29-23 0,-8-4 0,-1-1 0,0 2 0,-1 0 0,-1 1 0,-1 1 0,20 40 0,-28-48 0,-1 0 0,-1 0 0,0 1 0,0 0 0,-1-1 0,0 17 0,4 25 0,4 49 0,-9-76 0,1-1 0,10 49 0,-7-39-1365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7:14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0 183 24575,'2'5'0,"0"0"0,1 0 0,-1-1 0,1 1 0,0 0 0,0-1 0,1 0 0,-1 0 0,1 0 0,0 0 0,8 6 0,0 1 0,81 74 0,-92-84 0,0 0 0,-1 0 0,1 0 0,0 0 0,0 0 0,0-1 0,0 1 0,0 0 0,0 0 0,0-1 0,0 1 0,0-1 0,1 1 0,-1-1 0,0 1 0,0-1 0,0 0 0,3 1 0,-4-2 0,1 1 0,0 0 0,0-1 0,-1 1 0,1 0 0,-1-1 0,1 1 0,0-1 0,-1 1 0,1-1 0,-1 1 0,1-1 0,-1 1 0,1-1 0,-1 0 0,0 1 0,1-1 0,-1 0 0,0 1 0,1-1 0,-1 0 0,0 1 0,0-2 0,7-57 0,-6 36 0,-1 20 0,1-14 0,1 0 0,1 1 0,0-1 0,1 1 0,1 0 0,0 0 0,2 0 0,-1 1 0,16-26 0,-15 32 0,-1-1 0,1 0 0,1 0 0,15-16 0,-43 62 0,-8-4 0,-1-2 0,-2-1 0,-35 26 0,61-51 16,-1-1-1,1 1 0,-1-2 0,0 1 1,-11 3-1,-8 4-1472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7:24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24575,'2'4'0,"0"0"0,0 0 0,0-1 0,1 1 0,-1 0 0,1-1 0,0 0 0,0 0 0,0 0 0,1 0 0,-1 0 0,7 3 0,0 3 0,68 59 0,111 104 0,-152-135 0,-3 1 0,58 84 0,-62-70 0,-20-33 0,1 0 0,18 23 0,-14-22 0,-1 1 0,-2 0 0,0 1 0,-1 0 0,-1 1 0,-1 0 0,-1 1 0,-1 0 0,-1 0 0,3 34 0,-8-53 0,-1 1 0,1-1 0,1 1 0,-1-1 0,1 0 0,0 1 0,0-1 0,3 5 0,-5-10 0,1 0 0,-1 0 0,1 0 0,-1 0 0,1 0 0,-1 0 0,0 0 0,1-1 0,-1 1 0,1 0 0,-1 0 0,0 0 0,1-1 0,-1 1 0,1 0 0,-1-1 0,0 1 0,1 0 0,-1-1 0,0 1 0,0 0 0,1-1 0,-1 1 0,0-1 0,0 1 0,0 0 0,1-1 0,-1 1 0,0-1 0,0 1 0,0-1 0,0 1 0,0-1 0,0 0 0,9-21 0,-9 21 0,15-36 0,0 0 0,3 2 0,26-42 0,-27 42 0,-17 35 0,0 0 0,0 0 0,0-1 0,0 1 0,0 0 0,0 0 0,0 0 0,0-1 0,0 1 0,0 0 0,0 0 0,0-1 0,0 1 0,0 0 0,0 0 0,0 0 0,0-1 0,0 1 0,0 0 0,0 0 0,0 0 0,0-1 0,0 1 0,0 0 0,0 0 0,-1 0 0,1 0 0,0-1 0,0 1 0,0 0 0,0 0 0,0 0 0,-1 0 0,1 0 0,0-1 0,0 1 0,0 0 0,-1 0 0,1 0 0,0 0 0,0 0 0,0 0 0,-1 0 0,1 0 0,-20 10 0,-29 30 0,-46 47 0,59-51 0,-2-2 0,-75 52 0,96-70 0,33-16 0,36-14 0,186-52 0,-215 59-49,-3 2 194,-35 17-1606,-2-2-5365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7:27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893 2 24575,'-101'-2'0,"-111"4"0,192 0 0,0 0 0,0 1 0,0 1 0,0 1 0,1 1 0,-1 1 0,1 0 0,1 1 0,0 1 0,0 1 0,1 1 0,0 0 0,0 1 0,-24 24 0,14-3 0,1 1 0,-29 52 0,-4 5 0,48-75 0,2 0 0,0 1 0,1 0 0,1 0 0,1 1 0,0 0 0,1 0 0,1 0 0,1 1 0,-2 26 0,-5 23 0,4-36 0,-2 51 0,2-37-1365,1-29-5461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7:2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86 24575,'6'0'0,"0"1"0,0 0 0,0 0 0,0 1 0,0 0 0,-1 0 0,1 0 0,0 1 0,-1 0 0,0 0 0,0 0 0,0 1 0,0-1 0,0 1 0,-1 0 0,1 1 0,-1-1 0,7 11 0,-5-8 0,0 0 0,1 0 0,0-1 0,0 0 0,1 0 0,10 6 0,-18-11 0,1-1 0,0 1 0,0-1 0,-1 1 0,1-1 0,0 0 0,0 1 0,0-1 0,0 0 0,-1 0 0,1 0 0,0 0 0,0 1 0,0-1 0,0 0 0,0-1 0,0 1 0,-1 0 0,1 0 0,0 0 0,0 0 0,0-1 0,0 1 0,-1 0 0,1-1 0,0 1 0,1-1 0,-1 0 0,0-1 0,0 1 0,-1 0 0,1-1 0,0 1 0,-1-1 0,1 1 0,0-1 0,-1 1 0,0-1 0,1 1 0,-1-1 0,0 1 0,0-3 0,-5-63 0,3 55 0,2 8 0,0-1 0,-1 0 0,0 0 0,0 1 0,0-1 0,0 0 0,-1 1 0,0-1 0,0 1 0,0 0 0,0-1 0,-1 1 0,0 0 0,0 1 0,-4-6 0,3 7 0,0-1 0,-1 0 0,1 1 0,-1 0 0,0 0 0,1 0 0,-1 1 0,0 0 0,0 0 0,0 0 0,0 0 0,0 1 0,-1 0 0,-7 0 0,-2 0-118,-3 0-194,-1 0 0,1 2 1,-33 5-1,31 0-6514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19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931 1 24575,'0'29'0,"-1"1"0,-2 0 0,-9 46 0,-1-8 0,11-48 0,-2 0 0,0 0 0,-1-1 0,-9 21 0,-9 33 0,18-56 0,0 0 0,0 0 0,-14 26 0,0-9 0,0 0 0,-2-1 0,-51 59 0,38-56 0,3-2 0,-1-1 0,-2-2 0,-38 28 0,19-21 0,20-13 0,-62 34 0,82-52 0,0-2 0,0 1 0,0-2 0,-1 0 0,1 0 0,-1-1 0,0-1 0,0 0 0,-14-1 0,-101-3-1365,106 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9:10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24575,'5'0'0,"5"-1"0,-1 1 0,0 1 0,0-1 0,1 1 0,-1 1 0,0 0 0,12 4 0,-20-6 0,1 1 0,0 0 0,-1 0 0,1 0 0,0 1 0,-1-1 0,1 0 0,-1 0 0,0 1 0,0-1 0,1 1 0,-1 0 0,0-1 0,0 1 0,0 0 0,1 2 0,-2-1 0,1 1 0,0 0 0,-1-1 0,1 1 0,-1 0 0,0 0 0,0-1 0,-1 1 0,1 0 0,-1-1 0,-1 6 0,-5 12 0,-1-2 0,-1 1 0,-1-1 0,0 0 0,-2-1 0,-24 30 0,20-27 0,2 0 0,0 1 0,-21 43 0,35-65 0,0 0 0,0 0 0,0 1-1,0-1 1,0 0 0,-1 0 0,1 0-1,0 0 1,0 1 0,0-1 0,0 0-1,0 0 1,0 0 0,0 0 0,0 1 0,0-1-1,0 0 1,0 0 0,0 0 0,0 1-1,0-1 1,0 0 0,0 0 0,0 0-1,0 1 1,0-1 0,0 0 0,0 0-1,0 0 1,0 0 0,0 1 0,1-1 0,-1 0-1,0 0 1,0 0 0,0 0 0,0 1-1,0-1 1,0 0 0,1 0 0,-1 0-1,0 0 1,0 0 0,0 0 0,0 0-1,1 0 1,-1 1 0,0-1 0,0 0 0,0 0-1,1 0 1,-1 0 0,0 0 0,0 0-1,0 0 1,1 0 0,11-3-894,-10 2 436,21-8-6368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21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22 24575,'-2'5'0,"1"0"0,-1 0 0,0-1 0,-1 1 0,1-1 0,-1 1 0,0-1 0,0 0 0,0 0 0,-1 0 0,1-1 0,-1 1 0,-5 3 0,-11 14 0,-68 65 0,87-84 0,0 0 0,0 0 0,1 0 0,-1 0 0,0 0 0,1 0 0,-1 0 0,1 0 0,0 0 0,-1 1 0,1-1 0,0 0 0,0 0 0,1 0 0,-1 0 0,0 0 0,1 0 0,-1 0 0,1 0 0,0 0 0,-1 0 0,1 0 0,0 0 0,0 0 0,1 0 0,-1 0 0,0-1 0,2 3 0,44 51 0,-44-51 0,17 17 0,1-1 0,44 33 0,-64-52 0,0-1 0,0 1 0,0-1 0,1 1 0,-1-1 0,0 0 0,0 1 0,0-1 0,0 0 0,0 0 0,0 0 0,1 0 0,-1 0 0,0 0 0,0 0 0,0 0 0,0-1 0,0 1 0,0 0 0,1-1 0,-1 1 0,0-1 0,0 1 0,0-1 0,0 1 0,0-1 0,0 0 0,-1 0 0,1 1 0,0-1 0,0 0 0,0 0 0,-1 0 0,1 0 0,0 0 0,-1 0 0,1 0 0,-1 0 0,1 0 0,-1 0 0,0 0 0,1-2 0,19-61 0,-16 47 0,62-244 0,-66 260 0,1 0 0,-1-1 0,0 1 0,0-1 0,1 1 0,-1-1 0,0 1 0,0-1 0,0 1 0,0-1 0,-1 1 0,1 0 0,0-1 0,-1 1 0,1-1 0,-1 1 0,1 0 0,-1-1 0,0 1 0,1 0 0,-1-1 0,0 1 0,0 0 0,0 0 0,0 0 0,0 0 0,0 0 0,0 0 0,0 0 0,-1 0 0,1 0 0,0 1 0,0-1 0,-1 0 0,1 1 0,-1-1 0,-2 0 0,2 1 0,0 0 0,0 0 0,-1 0 0,1 1 0,0-1 0,0 0 0,0 1 0,-1 0 0,1-1 0,0 1 0,0 0 0,0 0 0,0 0 0,0 0 0,0 0 0,1 1 0,-1-1 0,0 1 0,1-1 0,-1 1 0,1-1 0,-1 1 0,1 0 0,-3 4 0,-10 22-341,1 1 0,1 1-1,-13 50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24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24575,'0'545'0,"1"-530"0,1-1 0,0 0 0,0 0 0,2 0 0,0 0 0,0-1 0,2 0 0,9 21 0,1-6 0,1 0 0,35 43 0,-45-62 0,1-1 0,1 0 0,-1-1 0,1 0 0,1 0 0,-1-1 0,1 0 0,0-1 0,0 0 0,1 0 0,-1-1 0,1-1 0,0 0 0,0 0 0,15 1 0,18 0 0,-1-1 0,78-7 0,-25 1 0,-15 1 0,93 4 0,-151 2-1365,-5 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26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36 24575,'56'59'0,"-55"-59"0,0 1 0,-1-1 0,1 1 0,0-1 0,-1 1 0,1-1 0,-1 1 0,1 0 0,0-1 0,-1 1 0,1 0 0,-1-1 0,0 1 0,1 0 0,-1 0 0,0-1 0,1 1 0,-1 0 0,0 0 0,0 0 0,0-1 0,1 1 0,-1 0 0,0 0 0,0 0 0,0 0 0,0-1 0,-1 1 0,1 0 0,0 0 0,0 0 0,0-1 0,-1 1 0,1 0 0,0 0 0,-1-1 0,1 1 0,-1 0 0,1 0 0,-1-1 0,1 1 0,-1-1 0,1 1 0,-1 0 0,0-1 0,1 1 0,-1-1 0,0 0 0,1 1 0,-2 0 0,-54 30 0,18-11 0,-5 29 0,38-42 0,-1 1 0,0-1 0,0 0 0,-1-1 0,1 1 0,-2-1 0,1-1 0,-12 8 0,18-13 0,1 1 0,-1-1 0,0 0 0,0 1 0,0-1 0,0 0 0,0 0 0,0 0 0,0 0 0,0 0 0,0 0 0,0 0 0,0 0 0,0 0 0,0-1 0,0 1 0,0 0 0,0 0 0,0-1 0,0 1 0,1-1 0,-1 1 0,0-1 0,0 1 0,0-1 0,1 0 0,-1 1 0,0-1 0,1 0 0,-1 1 0,0-1 0,1 0 0,-1 0 0,1 0 0,-1 0 0,1 0 0,0 1 0,-1-1 0,1 0 0,0 0 0,0 0 0,-1 0 0,1 0 0,0 0 0,0 0 0,0-2 0,-3-53 0,3 49 0,0-4 0,1 0 0,0-1 0,0 1 0,2 0 0,-1 0 0,1 0 0,1 1 0,0-1 0,0 1 0,1 0 0,1 0 0,-1 0 0,2 1 0,-1-1 0,1 2 0,0-1 0,1 1 0,13-11 0,-19 18 5,-1 0-1,0 0 0,0 0 0,1 1 1,-1-1-1,0 1 0,1-1 0,-1 1 1,0-1-1,1 1 0,-1 0 1,1-1-1,-1 1 0,1 0 0,-1 0 1,1 0-1,-1 0 0,0 1 0,1-1 1,-1 0-1,1 1 0,-1-1 1,1 1-1,-1-1 0,0 1 0,0-1 1,3 2-1,-2 0-139,1 0 0,0 1 0,-1-1 0,1 0 0,-1 1 0,0 0 0,0-1 0,0 1 0,0 0 0,2 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30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24575,'-2'0'0,"0"0"0,1 0 0,-1 0 0,0 0 0,0 0 0,1 1 0,-1-1 0,0 1 0,1-1 0,-1 1 0,1 0 0,-1-1 0,0 1 0,1 0 0,0 0 0,-1 0 0,1 0 0,0 0 0,-1 1 0,1-1 0,0 0 0,0 0 0,0 1 0,0-1 0,0 1 0,0-1 0,0 1 0,1-1 0,-1 1 0,1 0 0,-1-1 0,1 1 0,-1 0 0,1 0 0,0-1 0,0 4 0,0 7 0,0 1 0,1-1 0,1 1 0,3 16 0,1 6 0,-1 58 0,-4-45 0,11 72 0,-10-109 0,-1 1 0,2-1 0,-1 0 0,1 0 0,1 0 0,0 0 0,1 0 0,0-1 0,1 1 0,0-1 0,0-1 0,8 10 0,8 5 0,0-1 0,41 33 0,-50-46 0,0-2 0,0 1 0,1-2 0,0 0 0,0-1 0,1 0 0,22 5 0,-2-4 0,0-2 0,69 1 0,-21-2 0,7 8 0,-58-6 0,57 2 0,-75-8 0,-3 1 0,-1-1 0,1 0 0,-1-1 0,0 0 0,1-1 0,-1 0 0,14-4 0,-16 0-1365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3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24575,'1'73'0,"-3"83"0,2-152 0,-1 0 0,0-1 0,0 1 0,0-1 0,0 1 0,0-1 0,-1 0 0,0 1 0,0-1 0,0 0 0,0 0 0,0 0 0,0-1 0,-1 1 0,1 0 0,-1-1 0,0 1 0,0-1 0,-3 2 0,-8 4 0,0 0 0,-1-1 0,-17 6 0,-3 2 0,6-1 0,1 2 0,1 1 0,-46 37 0,68-51 0,5-6 0,10-13 0,18-23 0,9-8 0,-3-2 0,44-79 0,-61 100 0,37-45-1,-25 36-1363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3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835 0 24575,'-1'22'0,"0"0"0,-2 1 0,0-1 0,-2-1 0,0 1 0,-1-1 0,-1 0 0,-1 0 0,-1-1 0,-1 0 0,-17 26 0,-8 21 0,28-51 0,-1-1 0,0 0 0,0 0 0,-2-1 0,0 0 0,0-1 0,-1 0 0,-16 14 0,-18 14 0,-53 60 0,-29 27 0,111-116 0,0 0 0,-1-2 0,-23 11 0,1 0 0,26-13 0,-1-2 0,1 0 0,-1 0 0,0-1 0,-1-1 0,1-1 0,-1 0 0,0 0 0,1-2 0,-30 0 0,43-1 0,-1 0 0,1 0 0,-1 0 0,1 0 0,0 0 0,-1-1 0,1 1 0,0 0 0,-1-1 0,1 1 0,0-1 0,-1 0 0,1 1 0,0-1 0,0 0 0,0 0 0,0 0 0,0 0 0,0 0 0,0 0 0,0 0 0,0 0 0,0 0 0,0-2 0,0 1 0,1 0 0,-1 0 0,1 0 0,0 0 0,0 0 0,0-1 0,0 1 0,0 0 0,0 0 0,1 0 0,-1 0 0,1 0 0,0 0 0,0-3 0,6-8 0,-1 0 0,2 0 0,15-20 0,-17 25 0,-4 4 0,1 1 0,-1-1 0,1 1 0,0 0 0,1-1 0,-1 2 0,0-1 0,1 0 0,0 1 0,-1-1 0,1 1 0,0 0 0,0 1 0,0-1 0,9-2 0,-11 4 0,0 0 0,1 0 0,-1 0 0,0 0 0,1 1 0,-1-1 0,0 1 0,1-1 0,-1 1 0,0 0 0,0 0 0,0 0 0,1 0 0,-1 0 0,0 0 0,-1 1 0,1-1 0,0 1 0,0-1 0,0 1 0,-1 0 0,1 0 0,-1-1 0,0 1 0,1 0 0,-1 0 0,0 1 0,0-1 0,0 0 0,0 0 0,0 4 0,9 22 0,13 56 0,-21-73 0,0-1 0,-1 1 0,0-1 0,0 1 0,-1 0 0,-1-1 0,0 1 0,-4 19 0,4-28 0,1 0 0,-1 0 0,0 0 0,0 0 0,0 0 0,0 0 0,0-1 0,-1 1 0,1 0 0,0 0 0,-1-1 0,1 1 0,-1-1 0,0 0 0,1 1 0,-1-1 0,0 0 0,0 0 0,0 0 0,0 0 0,0 0 0,0 0 0,0-1 0,0 1 0,0-1 0,0 0 0,0 1 0,0-1 0,0 0 0,-5 0 0,3-1 0,1 1 0,-1-1 0,0 0 0,0 0 0,1 0 0,-1-1 0,1 1 0,-1-1 0,1 0 0,-1 0 0,1 0 0,0 0 0,0-1 0,0 1 0,1-1 0,-5-4 0,-20-21-1365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9:00:2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9:00:2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24575,'0'16'0,"1"0"0,-2 0 0,0 0 0,-1 0 0,0 0 0,-1-1 0,-1 1 0,-1-1 0,0 0 0,-10 21 0,-13 25 0,22-45 0,-1 0 0,0 0 0,-1-1 0,-1 0 0,0 0 0,-1-1 0,0 0 0,-2-1 0,-21 21 0,29-31 0,1 0 0,-1-1 0,0 1 0,0-1 0,-1 0 0,1-1 0,0 1 0,-1-1 0,1 1 0,-1-1 0,1-1 0,-1 1 0,0-1 0,1 1 0,-1-1 0,0-1 0,1 1 0,-1-1 0,1 1 0,-1-1 0,1-1 0,-1 1 0,1-1 0,-8-3 0,7 2 0,0 0 0,0-1 0,0 1 0,0-1 0,1 0 0,0 0 0,0-1 0,0 1 0,0-1 0,1 0 0,0 0 0,0 0 0,0-1 0,1 1 0,0 0 0,-1-1 0,2 0 0,-3-11 0,1-5-1365,2 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9:00:2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24575,'1'19'0,"0"32"0,-2 1 0,-2 0 0,-2-1 0,-21 88 0,20-115 0,2 1 0,0 0 0,0 48 0,2-12 0,-22 69 0,24-128-54,0 0-1,0 0 0,-1 0 1,1 0-1,-1 0 1,1-1-1,-1 1 0,0 0 1,1 0-1,-1 0 1,0 0-1,0-1 0,0 1 1,-1-1-1,1 1 0,0-1 1,-1 1-1,1-1 1,-1 1-1,1-1 0,-1 0 1,1 0-1,-1 0 1,-2 1-1,-6-1-6771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9:00:2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 24575,'-6'0'0,"0"1"0,0 0 0,0 0 0,-1 0 0,1 1 0,0 0 0,1 0 0,-1 1 0,0-1 0,1 1 0,-1 1 0,1-1 0,-7 6 0,-7 8 0,1 0 0,-18 23 0,-13 11 0,-42 28 51,-43 40-1467,108-94-5410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9:21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175 512 24575,'2'0'0,"-1"0"0,1-1 0,0 1 0,-1-1 0,1 1 0,-1-1 0,1 0 0,0 1 0,-1-1 0,1 0 0,-1 0 0,0 0 0,1 0 0,-1 0 0,0 0 0,0-1 0,0 1 0,1 0 0,-1-1 0,0 1 0,-1-1 0,1 1 0,0-1 0,1-2 0,13-47 0,-12 35 0,28-66 0,-22 60 0,0-1 0,7-32 0,-5 15 0,-8 30 0,1-1 0,-1 0 0,-1 0 0,0 1 0,0-1 0,-1 0 0,-1-1 0,0 1 0,0 0 0,-4-21 0,2 29 0,-1-1 0,1 1 0,-1-1 0,0 1 0,1 0 0,-1 0 0,-1 0 0,1 0 0,0 0 0,-1 1 0,1-1 0,-1 1 0,0 0 0,0 0 0,0 1 0,0-1 0,0 1 0,0 0 0,0 0 0,0 0 0,-1 0 0,-3 1 0,-10-2 0,0 1 0,0 0 0,-33 4 0,45-2 0,1 0 0,0 0 0,-1 1 0,1 0 0,0 0 0,0 0 0,0 0 0,0 1 0,1 0 0,-1 0 0,1 0 0,0 0 0,0 1 0,0 0 0,0 0 0,0 0 0,1 0 0,0 1 0,0-1 0,0 1 0,0 0 0,1-1 0,-3 9 0,0 1 0,0 0 0,2 0 0,-1 1 0,2 0 0,0-1 0,1 1 0,0 20 0,1-26 0,1 1 0,0 0 0,0 0 0,1 0 0,0 0 0,1-1 0,0 1 0,7 14 0,-7-19 0,0 1 0,0-1 0,1-1 0,0 1 0,0-1 0,0 1 0,1-1 0,-1 0 0,1-1 0,0 1 0,0-1 0,0 0 0,1 0 0,-1 0 0,9 2 0,1 0 0,0 0 0,0 1 0,-1 0 0,18 10 0,-28-13 0,0 0 0,0 0 0,0 0 0,0 0 0,-1 1 0,1 0 0,-1 0 0,0 0 0,0 0 0,0 0 0,-1 0 0,1 1 0,-1-1 0,2 7 0,10 27 0,-7-21 0,-1 1 0,0 0 0,-1 0 0,-1 1 0,3 31 0,-7-46 0,0 0 0,0 1 0,0-1 0,-1 0 0,0 1 0,0-1 0,0 0 0,0 0 0,-1 0 0,0 0 0,0 0 0,0 0 0,0 0 0,0-1 0,-1 1 0,1-1 0,-1 1 0,0-1 0,0 0 0,-1 0 0,1-1 0,0 1 0,-1 0 0,0-1 0,0 0 0,1 0 0,-1 0 0,0-1 0,-1 1 0,-5 1 0,0-1 0,0 1 0,0-1 0,0 0 0,0-1 0,-1 0 0,1-1 0,0 0 0,-1-1 0,1 0 0,-15-4 0,21 4 0,0 0 0,-1 0 0,1-1 0,0 1 0,0-1 0,0 0 0,0-1 0,0 1 0,0-1 0,1 1 0,-1-1 0,1 0 0,0 0 0,0-1 0,0 1 0,0-1 0,1 1 0,-1-1 0,1 0 0,0 0 0,0 0 0,0 0 0,1 0 0,-1-1 0,0-7 0,0 5 0,0 0 0,1 0 0,0 0 0,1 0 0,0-1 0,0 1 0,0 0 0,1 0 0,0 0 0,0 0 0,1 0 0,0 0 0,0 0 0,1 0 0,0 0 0,0 1 0,0 0 0,1-1 0,0 1 0,0 0 0,1 1 0,8-10 0,9-4 67,46-33 0,3-2-1566,-55 39-5327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9:00:2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24575,'5'5'0,"5"5"0,6 6 0,5 0 0,2 1 0,3 3 0,1 2 0,4-2 0,2-1 0,-1-3 0,-1-5 0,-1-4 0,-2-3 0,-5-2-8191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5:47.0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678 1 24575,'-7'1'0,"0"1"0,-1 0 0,1 1 0,0 0 0,-8 4 0,0 0 0,-15 4 0,0-1 0,-1-2 0,0-1 0,0-2 0,-39 3 0,61-6 0,0 0 0,0 0 0,0 1 0,1 0 0,-1 1 0,1-1 0,0 2 0,0-1 0,0 1 0,1 1 0,0-1 0,0 1 0,-7 8 0,-14 15 0,-40 54 0,42-49 0,13-19 0,0 2 0,2 0 0,-1 0 0,2 1 0,1 0 0,-9 24 0,4-5 0,3 0 0,1 1 0,1 1 0,3 0 0,1 0 0,0 55 0,4-11 0,4 75 0,-2-151 0,0 0 0,1-1 0,0 1 0,0-1 0,0 1 0,1-1 0,0 0 0,0 0 0,1 0 0,0-1 0,0 1 0,6 6 0,10 8 0,37 32 0,-2-3 0,-36-32 0,1 0 0,41 25 0,-36-25 0,26 18 0,53 46 0,-101-77 0,0-1 0,0 1 0,-1 1 0,1-1 0,-1 0 0,0 1 0,0-1 0,0 1 0,0-1 0,-1 1 0,0 0 0,0 0 0,0 5 0,12 35 0,-12-43 0,0 0 0,1 0 0,-1 0 0,1 0 0,-1-1 0,1 1 0,-1-1 0,1 1 0,0-1 0,0 1 0,0-1 0,0 0 0,0 0 0,0 0 0,0 0 0,0 0 0,0-1 0,5 2 0,6 0-341,0-1 0,0 0-1,16-2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5:48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292 1 24575,'-4'0'0,"-5"0"0,-6 0 0,-4 0 0,-3 0 0,-2 0 0,-1 0 0,0 0 0,0 0 0,0 0 0,0 0 0,1 0 0,-1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5:58.5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242 1 24575,'24'0'0,"9"0"0,59 6 0,-81-4 0,-1 0 0,1 1 0,0 0 0,-1 1 0,0 0 0,0 1 0,0 0 0,0 0 0,12 10 0,-9-6 0,-1 1 0,0 1 0,0 0 0,-1 0 0,0 1 0,-1 1 0,15 24 0,-11-17 0,1 0 0,0-1 0,2 0 0,0-2 0,29 24 0,-32-28 0,-3-2 0,-2 1 0,1 0 0,-2 0 0,1 1 0,-2 0 0,10 20 0,-9-16 0,1 0 0,1 0 0,14 18 0,-15-25 0,-2 2 0,1-1 0,-1 1 0,-1 0 0,0 0 0,-1 1 0,0 0 0,-1 0 0,0 0 0,3 26 0,-3 4 0,-2 0 0,-3 48 0,-1-16 0,2-65 0,-1 1 0,-1-1 0,1 1 0,-2-1 0,1 1 0,-1-1 0,-1 0 0,0 0 0,-1 0 0,1-1 0,-2 0 0,1 0 0,-2 0 0,1 0 0,-1-1 0,-12 12 0,-105 134 0,113-144 0,1-1 0,-1 0 0,0 0 0,-1-1 0,0 0 0,-1-1 0,-15 6 0,-10 8 0,27-15 0,0-1 0,-1-1 0,0 1 0,1-2 0,-1 0 0,-1 0 0,1-1 0,0 0 0,-1-1 0,-14-1 0,-9 2 0,32-1 0,0 0 0,1 0 0,-1 0 0,1 0 0,-1 1 0,1-1 0,-1 1 0,1 0 0,0 0 0,0 1 0,-1-1 0,2 0 0,-1 1 0,0 0 0,-4 5 0,4-4 0,-1 0 0,0 0 0,0-1 0,0 1 0,0-1 0,-1 0 0,1 0 0,-7 2 0,-25 7 0,0-2 0,-48 6 0,22-5 0,38-1 0,24-10 0,0 1 0,0-1 0,0 1 0,0-1 0,0 0 0,0 1 0,1-1 0,-1 0 0,0 1 0,0-1 0,0 0 0,0 1 0,0-1 0,1 0 0,-1 1 0,0-1 0,0 0 0,1 1 0,-1-1 0,0 0 0,0 0 0,1 1 0,-1-1 0,0 0 0,1 0 0,-1 1 0,0-1 0,1 0 0,-1 0 0,1 0 0,-1 0 0,0 0 0,1 0 0,51 15 0,-44-13 0,43 8 0,-40-9 0,1 0 0,0 2 0,-1-1 0,1 2 0,-1-1 0,0 1 0,0 1 0,-1 0 0,1 1 0,10 7 0,1-1 0,-22-12 0,0 0 0,1 0 0,-1 0 0,0 0 0,1 0 0,-1 0 0,0 0 0,1 0 0,-1 0 0,0-1 0,1 1 0,-1 0 0,0 0 0,1 0 0,-1 0 0,0-1 0,0 1 0,1 0 0,-1 0 0,0 0 0,0-1 0,1 1 0,-1 0 0,0-1 0,0 1 0,0 0 0,1 0 0,-1-1 0,0 1 0,0 0 0,0-1 0,0 1 0,0 0 0,0-1 0,-3-45 0,0 3 0,3 41 0,1 1 0,0-1 0,-1 0 0,1 1 0,0-1 0,0 0 0,0 1 0,0-1 0,0 1 0,0-1 0,0 1 0,1 0 0,-1-1 0,0 1 0,1 0 0,-1 0 0,1 0 0,-1 0 0,1 0 0,0 0 0,-1 0 0,1 1 0,0-1 0,0 1 0,-1-1 0,1 1 0,0 0 0,0 0 0,0-1 0,0 1 0,-1 0 0,1 1 0,0-1 0,0 0 0,0 0 0,0 1 0,1 0 0,1 0 0,-1 0 0,0 0 0,0 1 0,0-1 0,0 0 0,0 1 0,0 0 0,0 0 0,-1 0 0,1 0 0,-1 0 0,1 1 0,-1-1 0,0 1 0,0-1 0,0 1 0,0 0 0,0 0 0,2 6 0,-3-5 0,1 1 0,-1-1 0,0 1 0,-1-1 0,1 1 0,-1-1 0,0 1 0,0-1 0,0 1 0,-1-1 0,1 1 0,-1-1 0,0 1 0,-1-1 0,1 0 0,-1 0 0,1 1 0,-1-1 0,-1 0 0,-2 4 0,3-5 0,-1-1 0,0 0 0,0 1 0,1-1 0,-1 0 0,0 0 0,-1-1 0,1 1 0,0-1 0,0 1 0,-1-1 0,1 0 0,-1 0 0,1-1 0,-1 1 0,1-1 0,-1 1 0,1-1 0,-1 0 0,0-1 0,1 1 0,-1-1 0,1 1 0,-1-1 0,-6-3 0,-29-9 0,-47-24 0,62 25 0,1 1 0,-2 1 0,1 2 0,-1 0 0,-1 1 0,-29-3 0,31 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6:03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24575,'0'4'0,"0"5"0,0 6 0,0 4 0,0 3 0,0 2 0,0 1 0,0 0 0,0 0 0,0 0 0,0 0 0,0 0 0,0-1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6:25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0 24575,'-2'7'0,"-1"0"0,1-1 0,-1 1 0,-1-1 0,1 0 0,-1 0 0,-5 7 0,6-10 0,-17 24 0,-1-2 0,-39 36 0,34-36 0,2 0 0,-26 36 0,-69 123 0,78-116 0,6-15 0,20-32 0,1 1 0,1 0 0,1 1 0,-17 46 0,-6 35 0,-24 83 0,51-153 0,2 0 0,1 0 0,-1 62 0,5-19 0,4 87 0,-2-160 0,0-1 0,0 0 0,0 1 0,0-1 0,1 0 0,-1 0 0,1 0 0,0 0 0,0 0 0,0 0 0,0-1 0,0 1 0,1 0 0,-1-1 0,1 0 0,0 0 0,-1 0 0,1 0 0,0 0 0,0 0 0,1-1 0,-1 1 0,0-1 0,0 0 0,1 0 0,-1 0 0,0 0 0,6 0 0,12 2 0,1-1 0,-1 0 0,30-2 0,-37 0 0,84-3 0,134 5 0,-222-1-273,0 0 0,0 1 0,0 0 0,13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6:26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24575,'2'0'0,"-1"1"0,0-1 0,1 0 0,-1 1 0,0 0 0,1-1 0,-1 1 0,0 0 0,0 0 0,0 0 0,0 0 0,0 0 0,0 0 0,0 0 0,0 0 0,0 0 0,0 0 0,-1 0 0,1 1 0,0-1 0,-1 0 0,1 3 0,12 30 0,-13-33 0,46 153 0,-45-148 0,-1 0 0,0 0 0,-1 1 0,1-1 0,-1 0 0,0 0 0,-1 0 0,1 0 0,-1-1 0,0 1 0,-1 0 0,0-1 0,1 1 0,-2-1 0,1 0 0,-8 9 0,-6 7 0,-2-1 0,-27 25 0,25-28-1365,3-6-5461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6:48.2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577 594 24575,'0'-2'0,"0"0"0,0 0 0,1 0 0,-1 1 0,1-1 0,0 0 0,-1 0 0,1 1 0,0-1 0,0 0 0,0 1 0,0-1 0,0 1 0,1-1 0,-1 1 0,0 0 0,1-1 0,-1 1 0,1 0 0,-1 0 0,1 0 0,-1 0 0,1 0 0,0 1 0,0-1 0,-1 0 0,1 1 0,0-1 0,0 1 0,0 0 0,0-1 0,0 1 0,-1 0 0,4 0 0,8 0 0,-1 0 0,1 0 0,19 4 0,62 17 0,-199-86 0,46 35 0,-74-49 0,7-3 0,123 79 0,-7-4 0,0 0 0,0-1 0,1-1 0,0 0 0,1 0 0,0-1 0,0 1 0,-7-13 0,-78-137 0,92 157 0,0-1 0,-1 1 0,1-1 0,-1 1 0,1 0 0,-1 0 0,0 0 0,0 0 0,0 0 0,0 0 0,0 0 0,0 0 0,-1 1 0,1-1 0,-1 1 0,1 0 0,-1 0 0,-3-1 0,2 2 0,0 0 0,0 1 0,1-1 0,-1 1 0,0 0 0,0 0 0,1 0 0,-1 1 0,1-1 0,-1 1 0,1 0 0,-6 4 0,6-4 0,-1 0 0,1-1 0,-1 0 0,0 1 0,0-1 0,1-1 0,-1 1 0,0 0 0,0-1 0,0 0 0,0 0 0,0 0 0,-5-1 0,7 1 0,1-1 0,-1 1 0,1 0 0,-1-1 0,1 1 0,0-1 0,-1 1 0,1-1 0,0 0 0,0 0 0,-1 1 0,1-1 0,0 0 0,0 0 0,0 0 0,0 0 0,0-1 0,0 1 0,1 0 0,-1 0 0,0 0 0,0-1 0,1 1 0,-1 0 0,1-1 0,-1 1 0,1-1 0,0 1 0,-1-1 0,1 1 0,0 0 0,0-1 0,0 1 0,0-1 0,0 1 0,1-1 0,-1 1 0,0-1 0,1-1 0,-1 2-57,1 0 0,-1 0 1,0 0-1,0 1 0,1-1 0,-1 0 0,1 0 0,-1 0 0,1 0 0,-1 1 0,1-1 1,0 0-1,-1 0 0,1 1 0,0-1 0,-1 0 0,1 1 0,0-1 0,0 1 1,0-1-1,-1 1 0,1-1 0,1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6:29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24575,'7'1'0,"0"0"0,-1 0 0,1 1 0,0 0 0,0 0 0,-1 0 0,0 1 0,1 0 0,6 4 0,54 37 0,-57-36 0,18 12 0,-1 2 0,-1 0 0,-2 2 0,30 36 0,-6-7 0,60 53 0,-63-66 0,-2 2 0,48 63 0,-83-93 0,-1 0 0,-1 1 0,0 0 0,0 0 0,-1 0 0,-1 0 0,0 1 0,2 19 0,-2-8 0,-1 1 0,-2 0 0,-3 43 0,0-55 0,0 0 0,-2 0 0,1 0 0,-2-1 0,0 0 0,0 0 0,-2 0 0,1 0 0,-10 11 0,-15 21 0,-39 41 0,17-21 0,-156 174 0,167-194 0,-9 13-27,27-29-419,-1-1 0,-41 33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6:3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24575,'1'0'0,"0"1"0,0-1 0,0 1 0,0 0 0,0-1 0,0 1 0,0 0 0,0-1 0,0 1 0,0 0 0,0 0 0,0 0 0,0 0 0,-1 0 0,1 0 0,0 0 0,-1 0 0,1 0 0,-1 0 0,1 1 0,-1-1 0,0 0 0,1 0 0,-1 0 0,0 1 0,0-1 0,0 2 0,4 42 0,-4-39 0,0 13 0,-1-1 0,-1 1 0,-1-1 0,-1 1 0,-6 18 0,-4 24 0,14-61 0,0 0 0,0 1 0,0-1 0,0 0 0,0 0 0,0 1 0,0-1 0,0 0 0,0 0 0,0 1 0,0-1 0,0 0 0,0 0 0,0 1 0,0-1 0,0 0 0,0 0 0,0 1 0,1-1 0,-1 0 0,0 0 0,0 0 0,0 1 0,0-1 0,0 0 0,1 0 0,-1 0 0,0 0 0,0 1 0,0-1 0,1 0 0,-1 0 0,0 0 0,0 0 0,1 0 0,-1 0 0,0 0 0,0 0 0,0 0 0,1 0 0,-1 1 0,0-1 0,0 0 0,1 0 0,-1 0 0,0-1 0,0 1 0,1 0 0,20-6 0,23-17 0,-40 21 0,4-4 0,1 0 0,-1 0 0,0-1 0,12-13 0,-13 12 0,0 1 0,1-1 0,0 2 0,15-11 0,-6 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6:33.2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897 532 24575,'-1'-2'0,"1"1"0,-1-1 0,0 0 0,0 1 0,0 0 0,0-1 0,0 1 0,0 0 0,0-1 0,-1 1 0,1 0 0,0 0 0,-1 0 0,1 0 0,-1 0 0,1 0 0,-3 0 0,-28-15 0,12 11 0,-1 0 0,0 2 0,-22-2 0,-15-2 0,22 1 0,0-2 0,0-1 0,1-2 0,1-1 0,0-2 0,0-2 0,-32-19 0,-122-68 0,175 94 0,-1 0 0,2-1 0,-1 0 0,1-1 0,1 0 0,0-1 0,0 0 0,1-1 0,1 0 0,-15-27 0,10-4 57,13 38-215,-1 0 0,0 0 0,0 0 0,0 1 0,0-1 0,-1 0 0,0 1 0,-6-8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6:48.2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577 594 24575,'0'-2'0,"0"0"0,0 0 0,1 0 0,-1 1 0,1-1 0,0 0 0,-1 0 0,1 1 0,0-1 0,0 0 0,0 1 0,0-1 0,0 1 0,1-1 0,-1 1 0,0 0 0,1-1 0,-1 1 0,1 0 0,-1 0 0,1 0 0,-1 0 0,1 0 0,0 1 0,0-1 0,-1 0 0,1 1 0,0-1 0,0 1 0,0 0 0,0-1 0,0 1 0,-1 0 0,4 0 0,8 0 0,-1 0 0,1 0 0,19 4 0,62 17 0,-199-86 0,46 35 0,-74-49 0,7-3 0,123 79 0,-7-4 0,0 0 0,0-1 0,1-1 0,0 0 0,1 0 0,0-1 0,0 1 0,-7-13 0,-78-137 0,92 157 0,0-1 0,-1 1 0,1-1 0,-1 1 0,1 0 0,-1 0 0,0 0 0,0 0 0,0 0 0,0 0 0,0 0 0,0 0 0,-1 1 0,1-1 0,-1 1 0,1 0 0,-1 0 0,-3-1 0,2 2 0,0 0 0,0 1 0,1-1 0,-1 1 0,0 0 0,0 0 0,1 0 0,-1 1 0,1-1 0,-1 1 0,1 0 0,-6 4 0,6-4 0,-1 0 0,1-1 0,-1 0 0,0 1 0,0-1 0,1-1 0,-1 1 0,0 0 0,0-1 0,0 0 0,0 0 0,0 0 0,-5-1 0,7 1 0,1-1 0,-1 1 0,1 0 0,-1-1 0,1 1 0,0-1 0,-1 1 0,1-1 0,0 0 0,0 0 0,-1 1 0,1-1 0,0 0 0,0 0 0,0 0 0,0 0 0,0-1 0,0 1 0,1 0 0,-1 0 0,0 0 0,0-1 0,1 1 0,-1 0 0,1-1 0,-1 1 0,1-1 0,0 1 0,-1-1 0,1 1 0,0 0 0,0-1 0,0 1 0,0-1 0,0 1 0,1-1 0,-1 1 0,0-1 0,1-1 0,-1 2-57,1 0 0,-1 0 1,0 0-1,0 1 0,1-1 0,-1 0 0,1 0 0,-1 0 0,1 0 0,-1 1 0,1-1 1,0 0-1,-1 0 0,1 1 0,0-1 0,-1 0 0,1 1 0,0-1 0,0 1 1,0-1-1,-1 1 0,1-1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46.5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24575,'4'0'0,"6"0"0,1 5 0,-2 4 0,2 2 0,0 3 0,-3 2 0,-2 4 0,-3 2 0,-5-3 0,-7-4 0,-6-5 0,-1-9 0,7-4 0,9-1 0,9-1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48.5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0 24575,'0'4'0,"0"6"0,0 4 0,0 5 0,0 3 0,0 2 0,0 1 0,0 0 0,0 0 0,0 0 0,-4-4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51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24575,'0'4'0,"0"5"0,0 6 0,0 4 0,0 3 0,0 2 0,0 1 0,0 0 0,0 0 0,0 0 0,0 0 0,0 0 0,0-1 0,-4-4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53.3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24575,'5'0'0,"0"4"0,5 2 0,-1 3 0,-1 5 0,-2 3 0,-2 4 0,3-2 0,-1 0 0,0 1 0,-2 0 0,3-2 0,-1 0 0,0 0 0,-2 2 0,-1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5:47.0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678 1 24575,'-7'1'0,"0"1"0,-1 0 0,1 1 0,0 0 0,-8 4 0,0 0 0,-15 4 0,0-1 0,-1-2 0,0-1 0,0-2 0,-39 3 0,61-6 0,0 0 0,0 0 0,0 1 0,1 0 0,-1 1 0,1-1 0,0 2 0,0-1 0,0 1 0,1 1 0,0-1 0,0 1 0,-7 8 0,-14 15 0,-40 54 0,42-49 0,13-19 0,0 2 0,2 0 0,-1 0 0,2 1 0,1 0 0,-9 24 0,4-5 0,3 0 0,1 1 0,1 1 0,3 0 0,1 0 0,0 55 0,4-11 0,4 75 0,-2-151 0,0 0 0,1-1 0,0 1 0,0-1 0,0 1 0,1-1 0,0 0 0,0 0 0,1 0 0,0-1 0,0 1 0,6 6 0,10 8 0,37 32 0,-2-3 0,-36-32 0,1 0 0,41 25 0,-36-25 0,26 18 0,53 46 0,-101-77 0,0-1 0,0 1 0,-1 1 0,1-1 0,-1 0 0,0 1 0,0-1 0,0 1 0,0-1 0,-1 1 0,0 0 0,0 0 0,0 5 0,12 35 0,-12-43 0,0 0 0,1 0 0,-1 0 0,1 0 0,-1-1 0,1 1 0,-1-1 0,1 1 0,0-1 0,0 1 0,0-1 0,0 0 0,0 0 0,0 0 0,0 0 0,0 0 0,0-1 0,5 2 0,6 0-341,0-1 0,0 0-1,16-2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5:48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292 1 24575,'-4'0'0,"-5"0"0,-6 0 0,-4 0 0,-3 0 0,-2 0 0,-1 0 0,0 0 0,0 0 0,0 0 0,0 0 0,1 0 0,-1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7:16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131 282 24575,'-4'-1'0,"0"1"0,0-1 0,0 1 0,1-1 0,-1 0 0,0 0 0,1-1 0,-1 1 0,1-1 0,-1 0 0,1 0 0,0 0 0,0 0 0,0 0 0,0-1 0,0 1 0,0-1 0,1 0 0,-1 0 0,1 0 0,0 0 0,0-1 0,0 1 0,0 0 0,-1-5 0,-5-11 0,1-1 0,1 0 0,-6-34 0,0 4 0,11 48 0,0 0 0,0-1 0,0 1 0,1 0 0,-1-1 0,1 1 0,-1-1 0,1 1 0,0-1 0,0 1 0,0-1 0,0 1 0,1-1 0,-1 1 0,1 0 0,-1-1 0,1 1 0,0 0 0,2-4 0,-2 4 0,1 1 0,0 0 0,0 0 0,0 0 0,0 1 0,0-1 0,0 0 0,0 1 0,0-1 0,0 1 0,0 0 0,0 0 0,0 0 0,0 0 0,1 0 0,-1 0 0,0 0 0,0 1 0,0-1 0,0 1 0,0-1 0,0 1 0,3 2 0,9 2 0,0 2 0,0-1 0,-1 2 0,0 0 0,23 18 0,16 10 0,-51-36 0,-1 0 0,1 1 0,0-1 0,0 0 0,0 1 0,0-1 0,-1 1 0,1-1 0,0 1 0,0-1 0,-1 1 0,1-1 0,0 1 0,-1-1 0,1 1 0,0 0 0,-1 0 0,1-1 0,-1 1 0,0 0 0,1 0 0,-1 0 0,1-1 0,-1 1 0,0 0 0,0 0 0,0 0 0,1 0 0,-1 0 0,0 0 0,0-1 0,0 1 0,0 0 0,0 0 0,-1 0 0,1 0 0,0 0 0,0 0 0,0 0 0,-1-1 0,1 1 0,-1 0 0,1 0 0,0 0 0,-1-1 0,1 1 0,-1 0 0,0-1 0,1 1 0,-1 0 0,0-1 0,1 1 0,-1-1 0,0 1 0,-1 0 0,-7 5 0,0-1 0,-1 0 0,1 0 0,-12 3 0,-1 1 0,22-9 0,-1 1 0,1-1 0,0 0 0,0 0 0,-1 1 0,1-1 0,0 0 0,0 0 0,-1 1 0,1-1 0,0 0 0,-1 0 0,1 0 0,-1 0 0,1 1 0,0-1 0,-1 0 0,1 0 0,0 0 0,-1 0 0,1 0 0,0 0 0,-1 0 0,1 0 0,-1 0 0,1 0 0,0 0 0,-1 0 0,1 0 0,0-1 0,-1 1 0,1 0 0,-1 0 0,1 0 0,0 0 0,0-1 0,-1 1 0,1 0 0,0 0 0,-1-1 0,1 1 0,0 0 0,0 0 0,-1-1 0,5-21 0,19-24 0,-22 44 0,0 1 0,0-1 0,0 0 0,0 1 0,0-1 0,0 1 0,0-1 0,0 1 0,0-1 0,1 1 0,-1 0 0,1-1 0,-1 1 0,1 0 0,-1 0 0,1 0 0,0 1 0,-1-1 0,1 0 0,0 0 0,0 1 0,0-1 0,-1 1 0,1 0 0,0 0 0,0-1 0,0 1 0,0 0 0,0 0 0,0 1 0,0-1 0,-1 0 0,1 1 0,0-1 0,0 1 0,0-1 0,-1 1 0,1 0 0,0 0 0,1 1 0,7 5 0,-1 1 0,0 0 0,-1 0 0,0 1 0,10 15 0,7 5 0,-24-29 0,-1 0 0,1 1 0,0-1 0,-1 1 0,1-1 0,-1 1 0,1-1 0,-1 1 0,1-1 0,-1 1 0,1 0 0,-1-1 0,1 1 0,-1 0 0,0-1 0,1 1 0,-1 0 0,0 0 0,0-1 0,1 1 0,-1 0 0,0 0 0,0-1 0,0 1 0,0 0 0,0 0 0,0-1 0,0 1 0,0 0 0,0 0 0,-1-1 0,1 1 0,0 0 0,0 0 0,-1-1 0,1 1 0,0 0 0,-1-1 0,1 1 0,-1 0 0,1-1 0,-1 1 0,1-1 0,-1 1 0,1-1 0,-1 1 0,0-1 0,0 1 0,-47 17 0,6-3 0,11 15-1365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5:58.5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242 1 24575,'24'0'0,"9"0"0,59 6 0,-81-4 0,-1 0 0,1 1 0,0 0 0,-1 1 0,0 0 0,0 1 0,0 0 0,0 0 0,12 10 0,-9-6 0,-1 1 0,0 1 0,0 0 0,-1 0 0,0 1 0,-1 1 0,15 24 0,-11-17 0,1 0 0,0-1 0,2 0 0,0-2 0,29 24 0,-32-28 0,-3-2 0,-2 1 0,1 0 0,-2 0 0,1 1 0,-2 0 0,10 20 0,-9-16 0,1 0 0,1 0 0,14 18 0,-15-25 0,-2 2 0,1-1 0,-1 1 0,-1 0 0,0 0 0,-1 1 0,0 0 0,-1 0 0,0 0 0,3 26 0,-3 4 0,-2 0 0,-3 48 0,-1-16 0,2-65 0,-1 1 0,-1-1 0,1 1 0,-2-1 0,1 1 0,-1-1 0,-1 0 0,0 0 0,-1 0 0,1-1 0,-2 0 0,1 0 0,-2 0 0,1 0 0,-1-1 0,-12 12 0,-105 134 0,113-144 0,1-1 0,-1 0 0,0 0 0,-1-1 0,0 0 0,-1-1 0,-15 6 0,-10 8 0,27-15 0,0-1 0,-1-1 0,0 1 0,1-2 0,-1 0 0,-1 0 0,1-1 0,0 0 0,-1-1 0,-14-1 0,-9 2 0,32-1 0,0 0 0,1 0 0,-1 0 0,1 0 0,-1 1 0,1-1 0,-1 1 0,1 0 0,0 0 0,0 1 0,-1-1 0,2 0 0,-1 1 0,0 0 0,-4 5 0,4-4 0,-1 0 0,0 0 0,0-1 0,0 1 0,0-1 0,-1 0 0,1 0 0,-7 2 0,-25 7 0,0-2 0,-48 6 0,22-5 0,38-1 0,24-10 0,0 1 0,0-1 0,0 1 0,0-1 0,0 0 0,0 1 0,1-1 0,-1 0 0,0 1 0,0-1 0,0 0 0,0 1 0,0-1 0,1 0 0,-1 1 0,0-1 0,0 0 0,1 1 0,-1-1 0,0 0 0,0 0 0,1 1 0,-1-1 0,0 0 0,1 0 0,-1 1 0,0-1 0,1 0 0,-1 0 0,1 0 0,-1 0 0,0 0 0,1 0 0,51 15 0,-44-13 0,43 8 0,-40-9 0,1 0 0,0 2 0,-1-1 0,1 2 0,-1-1 0,0 1 0,0 1 0,-1 0 0,1 1 0,10 7 0,1-1 0,-22-12 0,0 0 0,1 0 0,-1 0 0,0 0 0,1 0 0,-1 0 0,0 0 0,1 0 0,-1 0 0,0-1 0,1 1 0,-1 0 0,0 0 0,1 0 0,-1 0 0,0-1 0,0 1 0,1 0 0,-1 0 0,0 0 0,0-1 0,1 1 0,-1 0 0,0-1 0,0 1 0,0 0 0,1 0 0,-1-1 0,0 1 0,0 0 0,0-1 0,0 1 0,0 0 0,0-1 0,-3-45 0,0 3 0,3 41 0,1 1 0,0-1 0,-1 0 0,1 1 0,0-1 0,0 0 0,0 1 0,0-1 0,0 1 0,0-1 0,0 1 0,1 0 0,-1-1 0,0 1 0,1 0 0,-1 0 0,1 0 0,-1 0 0,1 0 0,0 0 0,-1 0 0,1 1 0,0-1 0,0 1 0,-1-1 0,1 1 0,0 0 0,0 0 0,0-1 0,0 1 0,-1 0 0,1 1 0,0-1 0,0 0 0,0 0 0,0 1 0,1 0 0,1 0 0,-1 0 0,0 0 0,0 1 0,0-1 0,0 0 0,0 1 0,0 0 0,0 0 0,-1 0 0,1 0 0,-1 0 0,1 1 0,-1-1 0,0 1 0,0-1 0,0 1 0,0 0 0,0 0 0,2 6 0,-3-5 0,1 1 0,-1-1 0,0 1 0,-1-1 0,1 1 0,-1-1 0,0 1 0,0-1 0,0 1 0,-1-1 0,1 1 0,-1-1 0,0 1 0,-1-1 0,1 0 0,-1 0 0,1 1 0,-1-1 0,-1 0 0,-2 4 0,3-5 0,-1-1 0,0 0 0,0 1 0,1-1 0,-1 0 0,0 0 0,-1-1 0,1 1 0,0-1 0,0 1 0,-1-1 0,1 0 0,-1 0 0,1-1 0,-1 1 0,1-1 0,-1 1 0,1-1 0,-1 0 0,0-1 0,1 1 0,-1-1 0,1 1 0,-1-1 0,-6-3 0,-29-9 0,-47-24 0,62 25 0,1 1 0,-2 1 0,1 2 0,-1 0 0,-1 1 0,-29-3 0,31 9-1365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6:03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24575,'0'4'0,"0"5"0,0 6 0,0 4 0,0 3 0,0 2 0,0 1 0,0 0 0,0 0 0,0 0 0,0 0 0,0 0 0,0-1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7:42.0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966 1 24575,'-36'0'0,"-20"0"0,-1 1 0,-81 14 0,13 13 0,-34 7 0,150-34 0,1 2 0,0-1 0,0 1 0,1 0 0,-1 1 0,1 0 0,-1 0 0,1 0 0,0 1 0,1 0 0,-1 0 0,1 1 0,-10 11 0,-2 6 0,0 1 0,-22 38 0,-7 21 0,40-72 0,0 1 0,1 1 0,1-1 0,0 1 0,0 0 0,2 0 0,-1 0 0,2 1 0,0-1 0,-1 25 0,-9 48 0,5-55 0,1 1 0,-1 35 0,6-54 0,1 1 0,0 0 0,1-1 0,0 1 0,1-1 0,1 1 0,7 20 0,-6-25 0,1 0 0,0 0 0,1 0 0,0-1 0,9 9 0,-9-11 0,-1 1 0,1-1 0,-1 1 0,-1 0 0,0 0 0,0 0 0,0 0 0,-1 1 0,5 13 0,22 71 0,-30-91 0,0-1 0,0 0 0,-1 0 0,1 0 0,0 1 0,0-1 0,0 0 0,0 0 0,0 0 0,-1 0 0,1 1 0,0-1 0,0 0 0,0 0 0,-1 0 0,1 0 0,0 0 0,0 0 0,0 0 0,-1 0 0,1 0 0,0 1 0,0-1 0,0 0 0,-1 0 0,1 0 0,0 0 0,0 0 0,-1 0 0,1 0 0,0 0 0,0-1 0,-1 1 0,1 0 0,0 0 0,0 0 0,0 0 0,-1 0 0,1 0 0,0 0 0,0 0 0,0-1 0,0 1 0,-1 0 0,1 0 0,0 0 0,0 0 0,0-1 0,0 1 0,0 0 0,-1 0 0,1 0 0,0-1 0,0 1 0,-13-9 0,-19-20 0,8 9 0,1-2 0,0 0 0,-30-41 0,49 57 0,-1-1 0,1 1 0,1-1 0,-1 0 0,1 0 0,0 0 0,1 0 0,0 0 0,0-1 0,0 1 0,1-1 0,0 0 0,0 1 0,1-1 0,0 0 0,1 1 0,0-1 0,0 0 0,0 1 0,3-9 0,-4 15 0,1 1 0,-1-1 0,0 0 0,0 0 0,0 0 0,1 1 0,-1-1 0,0 0 0,1 1 0,-1-1 0,1 0 0,-1 1 0,1-1 0,-1 0 0,1 1 0,-1-1 0,1 1 0,-1-1 0,1 1 0,0-1 0,-1 1 0,1 0 0,0-1 0,-1 1 0,1 0 0,0-1 0,0 1 0,-1 0 0,1 0 0,0 0 0,0 0 0,0 0 0,1 0 0,0 1 0,0 0 0,0-1 0,0 1 0,0 0 0,-1 0 0,1 1 0,0-1 0,-1 0 0,1 0 0,-1 1 0,2 1 0,36 52 0,-37-52 0,38 69 0,48 123 0,-32-65 0,-55-128 0,0-1 0,-1 1 0,1 0 0,0-1 0,-1 1 0,1 0 0,-1 0 0,0-1 0,0 1 0,1 0 0,-1 0 0,0-1 0,-1 1 0,1 3 0,0-5 0,-1 1 0,1 0 0,0-1 0,-1 1 0,1 0 0,-1-1 0,1 1 0,-1-1 0,1 1 0,-1-1 0,1 1 0,-1-1 0,1 1 0,-1-1 0,0 0 0,1 1 0,-1-1 0,0 0 0,1 1 0,-1-1 0,0 0 0,1 0 0,-1 0 0,-1 1 0,-2-1 0,1 0 0,-1-1 0,0 1 0,0-1 0,0 1 0,1-1 0,-1 0 0,0 0 0,1-1 0,-1 1 0,-5-4 0,-28-19 0,-49-41 0,46 34 0,131 135 0,-69-77 0,2-2 0,0 0 0,2-2 0,0 0 0,2-2 0,41 24 0,-5 5 0,-51-38 0,0-1 0,0-1 0,1 0 0,16 8 0,27 12 0,-29-14 0,1-1 0,0-2 0,1-1 0,49 13 0,-40-9-1365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7:50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1626 24575,'12'1'0,"1"-1"0,0-1 0,-1 1 0,1-2 0,0 0 0,-1 0 0,1-1 0,-1-1 0,0 0 0,0-1 0,-1 0 0,1-1 0,-1 0 0,0 0 0,-1-1 0,14-12 0,-23 18 0,1-1 0,-1 1 0,1-1 0,-1 1 0,1 0 0,0 0 0,0 0 0,0 0 0,0 0 0,0 0 0,0 1 0,0-1 0,0 0 0,0 1 0,0 0 0,0-1 0,0 1 0,0 0 0,0 0 0,0 0 0,0 1 0,4 0 0,-4-1 0,-1 1 0,0 0 0,0 0 0,1 0 0,-1 0 0,0 0 0,0 0 0,0 0 0,0 0 0,0 0 0,0 1 0,-1-1 0,1 0 0,0 1 0,-1-1 0,1 1 0,-1-1 0,1 0 0,-1 1 0,0-1 0,1 1 0,-1-1 0,0 1 0,0-1 0,0 1 0,0-1 0,0 1 0,0-1 0,-1 1 0,1-1 0,-1 1 0,0 1 0,1-2 0,0 0 0,0 0 0,-1 0 0,1 0 0,0 0 0,-1 0 0,1 0 0,-1 0 0,1 0 0,-1 0 0,1 0 0,-1 0 0,0-1 0,1 1 0,-1 0 0,0 0 0,0-1 0,1 1 0,-1 0 0,0-1 0,0 1 0,0-1 0,0 0 0,0 1 0,0-1 0,0 1 0,0-1 0,0 0 0,-1 0 0,1 0 0,0 0 0,1 0 0,-1 0 0,1-1 0,-1 1 0,1 0 0,-1-1 0,1 1 0,-1 0 0,1-1 0,-1 1 0,1-1 0,0 1 0,-1-1 0,1 1 0,0-1 0,-1 1 0,1-1 0,0 1 0,-1-1 0,1 1 0,0-1 0,0 0 0,0 1 0,0-1 0,0 1 0,0-1 0,0 0 0,0 1 0,0-1 0,0 1 0,0-1 0,0 0 0,0 1 0,0-1 0,0 1 0,0-1 0,1 0 0,-1 1 0,0-1 0,1 1 0,-1-1 0,0 1 0,1-1 0,-1 1 0,0-1 0,1 1 0,0-1 0,5-8 0,1 1 0,0-1 0,0 2 0,1-1 0,0 1 0,0 0 0,1 0 0,0 1 0,0 1 0,13-7 0,-6 3 0,-1-1 0,23-18 0,-27 19 0,1 1 0,-1 0 0,2 1 0,-1 0 0,1 1 0,17-5 0,39-22 0,-59 26 0,0-1 0,-1 0 0,0-1 0,16-18 0,23-23 0,-39 43 0,-2 0 0,1 0 0,-1-1 0,0 0 0,0 0 0,-1-1 0,0 1 0,-1-1 0,0-1 0,0 1 0,-1-1 0,-1 0 0,1 0 0,-1 0 0,-1 0 0,2-20 0,8-31 0,-5 32 0,-2 0 0,0 0 0,-3 0 0,0-54 0,-4 77 0,1-1 0,-1 0 0,-1 1 0,1 0 0,-1-1 0,0 1 0,-1 0 0,-3-6 0,-16-32 0,1-10 0,17 44 0,0 1 0,1-1 0,0 0 0,0 0 0,1-1 0,1 1 0,0-1 0,0 1 0,1-14 0,0 24 0,1 0 0,0 0 0,0-1 0,0 1 0,0 0 0,0 0 0,0-1 0,0 1 0,0 0 0,0 0 0,0-1 0,0 1 0,0 0 0,0 0 0,0-1 0,0 1 0,0 0 0,0 0 0,1-1 0,-1 1 0,0 0 0,0 0 0,0 0 0,0-1 0,0 1 0,1 0 0,-1 0 0,0 0 0,0-1 0,0 1 0,1 0 0,-1 0 0,0 0 0,0 0 0,0 0 0,1 0 0,-1-1 0,0 1 0,0 0 0,1 0 0,-1 0 0,0 0 0,0 0 0,1 0 0,-1 0 0,0 0 0,0 0 0,1 0 0,-1 0 0,13 12 0,6 22 0,-14-18 0,-1 0 0,-1 1 0,0 0 0,-1-1 0,-1 1 0,-2 28 0,-17 101 0,7-78 0,13-82 0,-2 6 0,0 0 0,1 0 0,0 0 0,1 0 0,0 1 0,0-1 0,0 0 0,6-9 0,6-10 0,0 0 0,-2-1 0,-1 0 0,-1-1 0,9-45 0,-19 68 0,0 0 0,0-1 0,0 1 0,0 0 0,-1 0 0,0 0 0,-1 0 0,1 0 0,-1 0 0,0 0 0,-1 0 0,-4-8 0,-47-68 0,33 53 0,-9-11 0,-2 2 0,-2 1 0,-1 1 0,-42-31 0,51 47 0,-1 0 0,-1 2 0,0 2 0,-60-26 0,21 4 0,55 29 0,0 2 0,-1-1 0,0 2 0,-15-7 0,-34-9-1365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8:07.4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2014 1012 24575,'-20'-55'0,"17"33"0,2 1 0,0-1 0,1 0 0,2 1 0,0-1 0,9-37 0,-7 36 0,12-167 0,-16 189 0,0 0 0,1 0 0,-1 0 0,0-1 0,0 1 0,0 0 0,-1 0 0,1 0 0,0 0 0,0 0 0,0-1 0,-1 1 0,1 0 0,-1 0 0,1 0 0,-1 0 0,1 0 0,-1 0 0,0 0 0,1 0 0,-1 0 0,0 1 0,0-1 0,0 0 0,1 0 0,-1 1 0,0-1 0,-1 0 0,-2-1 0,0 0 0,0 1 0,0-1 0,0 1 0,0 0 0,0 0 0,-1 1 0,-4-1 0,-4 0 0,0 1 0,0 1 0,0 0 0,-19 4 0,0 8 0,28-10 0,-1-1 0,1 0 0,-1 0 0,1 0 0,-1 0 0,0-1 0,1 0 0,-1 0 0,0 0 0,-5-1 0,25-32 0,-10 24 0,0-1 0,0 0 0,-1 0 0,0 0 0,0 0 0,-1-1 0,3-18 0,-5 24 0,-1 0 0,-1 0 0,1 1 0,-1-1 0,1 0 0,-1 1 0,0-1 0,0 0 0,-1 1 0,1-1 0,-1 1 0,1 0 0,-1 0 0,0-1 0,0 1 0,-1 0 0,1 1 0,-1-1 0,1 0 0,-1 1 0,0-1 0,0 1 0,0 0 0,-5-3 0,-171-107 0,134 86 0,-78-33 0,80 40 0,-101-32 0,64 24 0,52 20 0,-1 0 0,0 2 0,0 1 0,-1 1 0,1 2 0,-48 3 0,-65-3 0,72-12 0,51 9 0,-1 0 0,-27-1 0,-196 7 0,229 0 0,-1 1 0,1 1 0,1 1 0,-1 0 0,1 0 0,-1 2 0,1-1 0,-15 12 0,10-7 0,-1-1 0,-34 14 0,45-20 0,-1 0 0,1 1 0,0 0 0,0 0 0,1 1 0,0 0 0,0 0 0,0 0 0,1 1 0,0 0 0,-6 10 0,4-7 0,1 0 0,0 1 0,1 0 0,1 0 0,-1 1 0,2 0 0,-7 22 0,-9 117 0,20-144 0,-1 1 0,1 0 0,1 0 0,-1 0 0,1-1 0,1 1 0,-1 0 0,1-1 0,1 1 0,-1-1 0,7 13 0,-4-10 0,-1 0 0,0 1 0,-1 0 0,-1-1 0,3 16 0,8 55 0,-8-57 0,-1 1 0,1 26 0,-5-45 0,0 0 0,1 0 0,-1 1 0,1-1 0,1 0 0,-1 0 0,1-1 0,0 1 0,0 0 0,1-1 0,0 1 0,5 7 0,-1-5 0,0 0 0,1-1 0,-1 1 0,2-2 0,-1 1 0,13 6 0,-15-8 0,-1 0 0,0 0 0,0 0 0,0 1 0,-1 0 0,0 0 0,0 0 0,-1 0 0,1 1 0,2 7 0,-2-4 0,1 0 0,1-1 0,11 16 0,62 56 0,-91-88 0,0 0 0,1-2 0,0 1 0,0-1 0,1-1 0,0 0 0,0 0 0,2-1 0,-1 0 0,-7-15 0,8 12 0,-1 1 0,0 0 0,-10-12 0,-9-12 0,46 59 0,-12-17 0,0 1 0,-1 0 0,0 0 0,0 0 0,-1 1 0,0-1 0,5 12 0,26 55 0,-28-60 0,1 0 0,-2 1 0,0 0 0,-1 0 0,0 0 0,-1 1 0,3 20 0,-7-27 0,1-1 0,0 0 0,1 1 0,0-1 0,0 0 0,0 0 0,1 0 0,0 0 0,0-1 0,1 1 0,0-1 0,0 0 0,5 6 0,-1-4 0,1-1 0,-1 0 0,1 0 0,0-1 0,1 0 0,-1 0 0,1-1 0,12 4 0,72 40 0,-78-38 0,2-1 0,0-1 0,0 0 0,0-2 0,1 0 0,0-1 0,1 0 0,21 2 0,10-3 0,0 3 0,55 16 0,-106-24 0,1 0 0,-1-1 0,1 1 0,0 0 0,-1 0 0,1 1 0,0-1 0,-1 0 0,1 0 0,0 0 0,-1 0 0,1 1 0,0-1 0,-1 0 0,1 0 0,-1 1 0,1-1 0,-1 0 0,1 1 0,-1-1 0,1 1 0,-1-1 0,1 1 0,-1-1 0,1 1 0,-1-1 0,0 1 0,1-1 0,-1 1 0,1 0 0,-23 4 0,-42-3 0,62-2 0,-52 0 0,14 1 0,-1-2 0,1-1 0,-64-13 0,84 11-1365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8:55.0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979 1535 24575,'0'-1'0,"-1"0"0,1 1 0,0-1 0,-1 0 0,1 0 0,-1 0 0,1 0 0,-1 0 0,0 1 0,1-1 0,-1 0 0,0 0 0,1 1 0,-1-1 0,0 0 0,0 1 0,1-1 0,-1 1 0,0-1 0,0 1 0,0-1 0,0 1 0,0 0 0,0 0 0,-1-1 0,-33-7 0,18 4 0,4-1 0,-1 1 0,-1 0 0,1 1 0,-26-3 0,38 6 0,-1 0 0,1 0 0,-1 0 0,0 0 0,1 0 0,-1 0 0,1 1 0,-1-1 0,1 1 0,-1 0 0,1 0 0,-1 0 0,1 0 0,0 0 0,-1 0 0,1 1 0,0-1 0,0 1 0,0 0 0,0-1 0,0 1 0,0 0 0,1 0 0,-1 0 0,1 0 0,-1 0 0,1 1 0,0-1 0,0 0 0,0 1 0,0-1 0,0 1 0,0-1 0,0 3 0,0 1 0,0 0 0,1-1 0,-1 1 0,1-1 0,0 1 0,1 0 0,-1-1 0,1 1 0,0-1 0,0 1 0,1-1 0,0 1 0,0-1 0,0 0 0,0 0 0,1 0 0,0 0 0,0 0 0,0-1 0,1 1 0,-1-1 0,8 6 0,-11-9 0,0-1 0,0 0 0,0 0 0,0 0 0,1 0 0,-1 0 0,0 0 0,0 0 0,0 1 0,0-1 0,0 0 0,0 0 0,0 0 0,0 0 0,0 0 0,0 1 0,0-1 0,0 0 0,0 0 0,0 0 0,0 0 0,0 1 0,0-1 0,0 0 0,0 0 0,0 0 0,0 0 0,0 1 0,0-1 0,0 0 0,0 0 0,0 0 0,0 0 0,0 0 0,0 1 0,0-1 0,0 0 0,0 0 0,-1 0 0,1 0 0,0 0 0,0 0 0,0 1 0,0-1 0,0 0 0,0 0 0,-1 0 0,1 0 0,0 0 0,0 0 0,0 0 0,0 0 0,0 0 0,-1 0 0,-15 3 0,-22-4 0,35 1 0,-53 0 0,33 0 0,0-1 0,-41-6 0,56 6 0,0-1 0,1 0 0,0-1 0,0 0 0,-1 0 0,2-1 0,-1 1 0,0-2 0,1 1 0,0-1 0,0 0 0,-8-7 0,-9-15 0,1-1 0,-30-51 0,32 48 0,15 24 0,0 1 0,-1 0 0,0 0 0,0 0 0,-1 0 0,-13-8 0,13 10 0,0-2 0,0 1 0,0-1 0,1 0 0,0 0 0,-9-11 0,2-5 0,1-1 0,1 0 0,1 0 0,0-1 0,2-1 0,1 0 0,1 0 0,2 0 0,0 0 0,1-1 0,2 0 0,2-35 0,0 39 0,0 15 0,0 0 0,-1 0 0,0 0 0,0 0 0,0 0 0,-1 0 0,0 0 0,0 0 0,-1 0 0,0 0 0,0 1 0,0-1 0,-1 1 0,-5-10 0,8 16 0,-1 0 0,1-1 0,0 1 0,-1-1 0,1 1 0,0 0 0,-1-1 0,1 1 0,-1 0 0,1-1 0,-1 1 0,1 0 0,-1 0 0,1 0 0,-1-1 0,1 1 0,-1 0 0,1 0 0,-1 0 0,1 0 0,-1 0 0,1 0 0,-1 0 0,1 0 0,-1 0 0,1 0 0,-1 0 0,1 0 0,-1 1 0,1-1 0,-1 0 0,1 0 0,-2 1 0,-12 17 0,-4 28 0,7 9 0,7-33 0,-1-1 0,-9 27 0,14-48 0,0 0 0,0 1 0,0-1 0,0 0 0,0 1 0,0-1 0,0 0 0,0 1 0,0-1 0,0 0 0,-1 1 0,1-1 0,0 0 0,0 0 0,0 1 0,0-1 0,-1 0 0,1 0 0,0 1 0,0-1 0,-1 0 0,1 0 0,0 1 0,0-1 0,-1 0 0,1 0 0,0 0 0,-1 0 0,1 0 0,0 1 0,-1-1 0,1 0 0,0 0 0,-1 0 0,1 0 0,0 0 0,-1 0 0,1 0 0,-1 0 0,-7-13 0,0-22 0,7 18 0,1 0 0,1 0 0,0 0 0,1 0 0,0 0 0,2 1 0,0-1 0,1 1 0,0 0 0,8-15 0,11-17 0,56-81 0,-65 107 0,13-37 0,-19 34 0,-8 20 0,-4 7 0,-6 13 0,-1-2 0,-1 1 0,-1-1 0,1-1 0,-2 0 0,0-1 0,0 0 0,-1-1 0,-1 0 0,1-1 0,-31 13 0,44-21 0,0-1 0,1 0 0,-1 1 0,0-1 0,0 0 0,0 0 0,1 0 0,-1 1 0,0-1 0,0 0 0,0 0 0,1 0 0,-1 0 0,0 0 0,0 0 0,0-1 0,1 1 0,-1 0 0,0 0 0,0 0 0,0-1 0,1 1 0,-1 0 0,0-1 0,1 1 0,-1-1 0,0 1 0,1-1 0,-1 1 0,1-1 0,-1 0 0,0 1 0,0-2 0,0 0 0,0-1 0,1 1 0,-1-1 0,0 1 0,1-1 0,0 1 0,0-1 0,-1 1 0,1-1 0,1-5 0,0-1 0,1 0 0,0 0 0,0 0 0,0 0 0,7-13 0,-1 10 0,1 2 0,-1-1 0,2 1 0,0 0 0,0 1 0,19-14 0,23-20 0,-39 31 0,1 1 0,0 0 0,28-15 0,-29 19 0,0-1 0,-1 0 0,0-1 0,0 0 0,18-20 0,-30 29 0,1 0 0,0-1 0,-1 1 0,0-1 0,1 1 0,-1-1 0,1 0 0,-1 1 0,0-1 0,1 1 0,-1-1 0,0 0 0,1 1 0,-1-1 0,0 0 0,0 1 0,0-1 0,0 0 0,0 1 0,0-1 0,0 0 0,0 1 0,0-1 0,0 0 0,0 1 0,0-1 0,0 0 0,-1 1 0,1-1 0,0 0 0,0 1 0,-1-1 0,1 0 0,-1 0 0,-1-1 0,0 1 0,0 0 0,0 0 0,0 0 0,0 0 0,0 0 0,0 0 0,0 0 0,0 1 0,-5-2 0,-60-3 0,65 5 0,-86 5 0,52-2 0,-43-3 0,78 0 0,-1 0 0,1 0 0,-1 0 0,0 0 0,1-1 0,-1 1 0,1 0 0,-1-1 0,1 0 0,-1 1 0,1-1 0,-1 0 0,1 0 0,-2-1 0,3 2 0,-1 0 0,1-1 0,0 1 0,0-1 0,-1 1 0,1-1 0,0 1 0,0-1 0,-1 1 0,1-1 0,0 1 0,0-1 0,0 0 0,0 1 0,0-1 0,0 1 0,0-1 0,0 1 0,0-1 0,0 1 0,0-1 0,0 0 0,0 1 0,0-1 0,1 1 0,-1-1 0,1-1 0,1 0 0,-1 0 0,1 0 0,-1 0 0,1 0 0,0 0 0,0 1 0,-1-1 0,1 1 0,0-1 0,0 1 0,1 0 0,-1 0 0,0 0 0,0 0 0,4-1 0,12-2 0,0 2 0,0 0 0,0 0 0,32 3 0,-37 0 0,0 0 0,0-1 0,1 0 0,-1-1 0,0-1 0,0 0 0,0-1 0,0-1 0,0 1 0,13-8 0,78-47 0,-60 31 0,1 2 0,1 2 0,66-23 0,-88 39 0,1 0 0,0 2 0,0 0 0,1 2 0,35 0 0,-2 2 0,-37-1 0,0 1 0,1 1 0,-1 1 0,0 1 0,1 1 0,-1 1 0,24 8 0,-36-6 0,0 1 0,0 0 0,-1 1 0,0 0 0,-1 0 0,1 1 0,-2 0 0,1 0 0,10 19 0,9 8 0,-21-30 0,1 1 0,0-1 0,0-1 0,0 1 0,10 4 0,27 24 0,-44-34 0,0 0 0,0 1 0,0-1 0,1 0 0,-1 0 0,0 0 0,0 0 0,0 1 0,0-1 0,0 0 0,0 0 0,0 0 0,0 1 0,0-1 0,0 0 0,0 0 0,0 0 0,0 1 0,0-1 0,0 0 0,0 0 0,0 0 0,0 0 0,0 1 0,0-1 0,0 0 0,0 0 0,0 0 0,0 1 0,0-1 0,0 0 0,0 0 0,0 0 0,-1 0 0,1 1 0,0-1 0,0 0 0,0 0 0,0 0 0,0 0 0,-1 0 0,1 1 0,0-1 0,0 0 0,0 0 0,-1 0 0,1 0 0,0 0 0,0 0 0,0 0 0,0 0 0,-1 0 0,1 0 0,0 0 0,0 0 0,0 0 0,-1 0 0,1 0 0,0 0 0,0 0 0,0 0 0,-1 0 0,1 0 0,0 0 0,0 0 0,0 0 0,-1 0 0,1-1 0,0 1 0,-17-2 0,2-4 0,0 0 0,0-2 0,1 1 0,-20-15 0,29 19 0,0-1 0,0 1 0,0-1 0,1 0 0,0-1 0,0 1 0,0-1 0,0 1 0,1-1 0,0 0 0,0 0 0,0-1 0,0 1 0,1-1 0,-3-8 0,5 12 0,0 0 0,0 0 0,0 1 0,0-1 0,0 0 0,1 0 0,-1 1 0,0-1 0,1 0 0,-1 1 0,1-1 0,0 0 0,0 1 0,-1-1 0,1 1 0,0-1 0,0 1 0,0 0 0,0-1 0,1 1 0,-1 0 0,0 0 0,1 0 0,-1 0 0,0 0 0,1 0 0,-1 0 0,1 0 0,0 0 0,-1 1 0,1-1 0,0 1 0,-1-1 0,1 1 0,2-1 0,-2 1 0,0 0 0,0-1 0,0 1 0,1 0 0,-1 0 0,0 0 0,0 1 0,0-1 0,0 0 0,1 1 0,-1-1 0,0 1 0,0 0 0,0 0 0,0 0 0,0 0 0,0 0 0,0 0 0,-1 0 0,1 1 0,0-1 0,-1 1 0,1-1 0,-1 1 0,1 0 0,-1 0 0,0-1 0,2 4 0,0 4 0,0 0 0,-1 0 0,1 0 0,-2 1 0,1-1 0,-1 0 0,-1 1 0,0-1 0,-2 17 0,2-20 0,-1 0 0,0 0 0,0-1 0,-1 1 0,0 0 0,0 0 0,0-1 0,0 1 0,-1-1 0,0 0 0,0 0 0,-1 0 0,1 0 0,-1-1 0,0 1 0,-6 5 0,9-10 0,1 0 0,0 0 0,0 0 0,-1 0 0,1 0 0,0 0 0,0 0 0,0 0 0,-1 0 0,1 0 0,0-1 0,0 1 0,-1 0 0,1 0 0,0 0 0,0 0 0,0 0 0,-1 0 0,1-1 0,0 1 0,0 0 0,0 0 0,0 0 0,-1-1 0,1 1 0,0 0 0,0 0 0,0 0 0,0-1 0,0 1 0,0 0 0,0 0 0,0 0 0,0-1 0,0 1 0,0 0 0,-1 0 0,1-1 0,0 1 0,1 0 0,-1 0 0,0-1 0,0 1 0,0 0 0,0 0 0,0-1 0,0 1 0,0 0 0,0 0 0,0 0 0,0-1 0,0 1 0,1 0 0,-1 0 0,0 0 0,0-1 0,0 1 0,0 0 0,1 0 0,3-19 0,0 3 0,1 1 0,1 1 0,0-1 0,1 1 0,1 0 0,0 1 0,0-1 0,2 2 0,10-13 0,-20 25 0,0 0 0,0-1 0,0 1 0,1 0 0,-1 0 0,0 0 0,0 0 0,0 0 0,0-1 0,0 1 0,1 0 0,-1 0 0,0 0 0,0 0 0,0 0 0,1 0 0,-1 0 0,0 0 0,0 0 0,0 0 0,1 0 0,-1 0 0,0 0 0,0 0 0,0 0 0,1 0 0,-1 0 0,0 0 0,0 0 0,0 0 0,0 0 0,1 0 0,-1 0 0,0 0 0,0 0 0,0 0 0,1 0 0,-1 0 0,0 1 0,0-1 0,0 0 0,0 0 0,0 0 0,1 0 0,-1 1 0,0-1 0,0 0 0,0 0 0,0 0 0,0 0 0,0 1 0,0-1 0,0 0 0,0 0 0,1 1 0,0 18 0,-5 20 0,-28 77 0,15-59 0,16-55 0,1-1 0,-1 1 0,0-1 0,1 1 0,0-1 0,-1 1 0,1-1 0,0 1 0,0 0 0,0-1 0,0 1 0,0-1 0,0 1 0,0-1 0,1 1 0,-1-1 0,0 1 0,1-1 0,0 1 0,-1-1 0,2 3 0,-1-4 0,0 0 0,0 1 0,0-1 0,0 1 0,0-1 0,0 0 0,0 0 0,0 0 0,0 1 0,0-1 0,0 0 0,1-1 0,-1 1 0,0 0 0,0 0 0,0 0 0,0 0 0,0-1 0,0 1 0,0-1 0,0 1 0,1-1 0,11-6 0,-1 0 0,0-1 0,15-11 0,-26 18 0,39-32 0,-30 23 0,0 2 0,0-1 0,1 2 0,0-1 0,0 1 0,17-7 0,-28 14 0,1-1 0,0 0 0,0 1 0,0-1 0,0 1 0,0-1 0,0 1 0,1 0 0,-1-1 0,0 1 0,0 0 0,0 0 0,0 0 0,0 0 0,0 0 0,1 0 0,-1 0 0,0 0 0,0 0 0,0 1 0,0-1 0,0 0 0,0 1 0,0-1 0,0 1 0,0-1 0,0 1 0,2 1 0,-3-1 0,1 1 0,-1 0 0,0-1 0,0 1 0,0 0 0,0-1 0,0 1 0,0 0 0,0-1 0,0 1 0,-1 0 0,1-1 0,0 1 0,-1-1 0,0 1 0,0 2 0,-36 60 0,-40 44 0,73-107 0,5-11 0,6-12 0,15-7 0,-21 28 0,-1 1 0,0 0 0,0 0 0,0 0 0,0 0 0,1 0 0,-1-1 0,0 1 0,0 0 0,0 0 0,1 0 0,-1 0 0,0 0 0,0 0 0,0 0 0,1 0 0,-1 0 0,0 0 0,0 0 0,0 0 0,1 0 0,-1 0 0,0 0 0,0 0 0,0 0 0,1 0 0,-1 0 0,0 0 0,0 0 0,0 0 0,1 1 0,-1-1 0,0 0 0,0 0 0,0 0 0,1 0 0,-1 0 0,0 1 0,0-1 0,0 0 0,0 0 0,2 21 0,-11 48 0,-20 73 0,31-149 0,0-4 0,0 1 0,2-1 0,-1 1 0,1 0 0,8-15 0,-5 13 0,24-35 0,-29 44 0,0 0 0,0 0 0,1 0 0,-1 1 0,1-1 0,0 1 0,-1-1 0,1 1 0,0 0 0,1 0 0,4-2 0,-7 4 0,0 0 0,0 1 0,0-1 0,0 0 0,0 0 0,0 0 0,0 1 0,0-1 0,-1 1 0,1-1 0,0 0 0,0 1 0,0 0 0,0-1 0,-1 1 0,1-1 0,0 1 0,0 0 0,-1 0 0,1-1 0,-1 1 0,1 0 0,0 0 0,-1 0 0,0 0 0,1 0 0,-1-1 0,1 1 0,-1 0 0,0 0 0,0 0 0,0 0 0,0 0 0,1 0 0,-1 0 0,-1 2 0,6 42 0,-5-42 0,-2 152 0,10-166 0,0 0 0,1 0 0,15-13 0,12-14 0,-9 4 0,18-19 0,-45 52 0,0 1 0,1-1 0,-1 1 0,1-1 0,-1 1 0,0-1 0,1 1 0,0-1 0,-1 1 0,1-1 0,-1 1 0,1 0 0,-1 0 0,1-1 0,0 1 0,-1 0 0,1 0 0,0-1 0,-1 1 0,1 0 0,0 0 0,-1 0 0,1 0 0,0 0 0,-1 0 0,1 0 0,0 0 0,0 1 0,3 15 0,-11 30 0,-54 129 0,77-195 0,35-36 0,-37 41 0,1-2 0,-6 7 0,1 0 0,0 0 0,20-15 0,-30 24 0,0 1 0,0 0 0,1 0 0,-1-1 0,0 1 0,0 0 0,0 0 0,0 0 0,1 0 0,-1-1 0,0 1 0,0 0 0,0 0 0,1 0 0,-1 0 0,0 0 0,0-1 0,0 1 0,1 0 0,-1 0 0,0 0 0,0 0 0,1 0 0,-1 0 0,0 0 0,0 0 0,1 0 0,-1 0 0,0 0 0,0 0 0,1 0 0,-1 0 0,0 0 0,0 0 0,1 0 0,-1 1 0,0-1 0,0 0 0,0 0 0,1 0 0,-1 0 0,0 0 0,0 0 0,0 1 0,1-1 0,-1 0 0,0 0 0,0 0 0,0 1 0,1-1 0,-5 17 0,-15 22 0,2-12 0,11-20 0,1 0 0,0 0 0,0 1 0,1-1 0,0 1 0,0 0 0,1 1 0,0-1 0,1 1 0,-1-1 0,2 1 0,-2 12 0,3-20 0,0 1 0,0-1 0,1 0 0,-1 0 0,0 1 0,1-1 0,-1 0 0,1 0 0,-1 0 0,1 1 0,0-1 0,0 0 0,-1 0 0,1 0 0,0 0 0,0 0 0,0 0 0,0-1 0,0 1 0,0 0 0,0 0 0,0-1 0,0 1 0,1 0 0,-1-1 0,0 1 0,0-1 0,1 0 0,-1 1 0,0-1 0,0 0 0,1 0 0,-1 0 0,0 0 0,1 0 0,-1 0 0,0 0 0,1 0 0,-1-1 0,0 1 0,0 0 0,1-1 0,-1 1 0,0-1 0,0 1 0,0-1 0,0 0 0,1 0 0,-1 1 0,0-1 0,0 0 0,-1 0 0,1 0 0,0 0 0,0 0 0,0 0 0,-1 0 0,1 0 0,0-1 0,-1 1 0,1 0 0,0-2 0,4-13 0,-1 1 0,-1-1 0,0 0 0,-1 1 0,-1-1 0,0 0 0,-2 0 0,1 0 0,-2 0 0,0 0 0,-1 0 0,0 1 0,-10-25 0,-41-114 0,47 137 0,1-1 0,0 0 0,1 0 0,1-1 0,1 0 0,1 1 0,0-27 0,3-65 0,-3 150 0,-11 64 0,3-37 0,7-42 0,-1 0 0,-1-1 0,-1 1 0,-1-1 0,-1-1 0,-13 28 0,-14 30-1365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9:03.7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1 936 24575,'0'-14'0,"-1"1"0,1 0 0,0 0 0,1 0 0,0 0 0,1 0 0,0 0 0,1 1 0,1-1 0,0 1 0,11-23 0,71-152 0,-78 169 0,73-158 0,-70 156 0,1 1 0,1 1 0,1 0 0,0 0 0,2 1 0,26-22 0,-14 16 0,1 2 0,1 1 0,1 1 0,48-21 0,-46 25 0,-15 6 0,1 1 0,37-11 0,163-25 0,-178 39 0,0 1 0,1 2 0,56 5 0,-70 3 0,-1 0 0,0 2 0,0 1 0,0 2 0,-1 0 0,44 27 0,-39-22 0,-19-7 0,0 0 0,0 1 0,-1 0 0,0 0 0,-1 1 0,0 1 0,-1-1 0,0 2 0,-1-1 0,10 22 0,-4-11 0,32 41 0,-35-49 0,-1 0 0,-1 1 0,0 0 0,-1 1 0,0 0 0,8 32 0,16 34 0,-9-34 0,16 52 0,-19-17 0,-15-57 0,16 49 0,-15-56 0,10 24 0,-15-42 0,0 0 0,0 0 0,1 0 0,-1 0 0,0-1 0,1 1 0,-1 0 0,1-1 0,-1 1 0,1-1 0,0 1 0,0-1 0,0 0 0,-1 0 0,1 0 0,0 0 0,3 1 0,-4-2 0,0 0 0,1 0 0,-1-1 0,0 1 0,0 0 0,0-1 0,0 1 0,0 0 0,0-1 0,1 0 0,-1 1 0,0-1 0,0 0 0,0 1 0,-1-1 0,1 0 0,0 0 0,0 0 0,0 0 0,-1 0 0,1 1 0,0-2 0,-1 1 0,1 0 0,-1 0 0,1-2 0,17-37 0,-13 28 0,-3 7 0,13-26 0,-1-1 0,-2 0 0,10-42 0,-20 65 0,0-1 0,-1 0 0,0-1 0,-1 1 0,0 0 0,0 0 0,-1 0 0,-1 0 0,1 0 0,-2 0 0,1 0 0,-1 1 0,-1-1 0,0 1 0,-7-14 0,-23-50 0,32 64 0,-1 0 0,-1 0 0,1 0 0,-1 1 0,-1-1 0,0 1 0,0 0 0,0 0 0,-1 1 0,0 0 0,-1 0 0,0 0 0,0 1 0,-15-11 0,-3 3 0,-5-3 0,-61-25 0,30 15 18,48 20-248,0 1-1,0 0 1,-1 1-1,0 0 0,-25-4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9:13.0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2027 961 24575,'-25'-23'0,"19"19"0,1-1 0,1 1 0,-1-1 0,1 0 0,-1 0 0,1 0 0,1-1 0,-6-8 0,3-2 0,0 1 0,0-1 0,2-1 0,0 1 0,0-1 0,2 1 0,0-1 0,1 0 0,1 0 0,0 0 0,1 0 0,1 1 0,1-1 0,0 1 0,1-1 0,12-29 0,-13 38 0,0 0 0,0 0 0,1 0 0,0 0 0,1 1 0,0-1 0,0 1 0,0 0 0,1 1 0,0 0 0,0-1 0,1 2 0,-1-1 0,1 1 0,1 0 0,-1 0 0,1 1 0,0 0 0,-1 1 0,2 0 0,11-4 0,-102-18 0,59 17 0,-56-15 0,57 19 0,1-2 0,1 0 0,-1-2 0,1 0 0,0-1 0,-22-14 0,26 12 0,-1 2 0,0 0 0,-1 1 0,0 0 0,0 2 0,-36-8 0,-42-18 0,74 24 0,-1 0 0,0 1 0,0 1 0,-1 1 0,-25-2 0,-65-5 0,70 6 0,-57-1 0,-107 8 0,412-15 0,13 0 0,-161 15 0,-52-1 0,-35 0 0,-678 0 0,681 2 0,1 0 0,-1 2 0,1 1 0,-39 13 0,57-15 0,1 0 0,0 0 0,0 1 0,0 0 0,0 1 0,0 0 0,1 0 0,0 1 0,0 0 0,0 0 0,1 0 0,0 1 0,0 0 0,-8 12 0,14-18 0,0 0 0,-1-1 0,1 1 0,-1 0 0,1-1 0,0 1 0,0 0 0,-1-1 0,1 1 0,0 0 0,0 0 0,0-1 0,0 1 0,0 0 0,0 0 0,0-1 0,0 1 0,0 0 0,0 0 0,0-1 0,1 1 0,-1 0 0,0-1 0,0 1 0,1 0 0,-1-1 0,0 1 0,2 1 0,19 3 0,29-15 0,-5-9 0,45-26 0,-58 27 0,2 1 0,0 2 0,42-12 0,-32 15 0,27-7 0,81-33 0,-130 44 0,1 0 0,0 1 0,0 1 0,0 1 0,1 1 0,0 1 0,45 1 0,-102 1 0,0 3 0,0 0 0,1 2 0,-1 2 0,1 0 0,0 3 0,-40 15 0,14-2 0,-71 17 0,-38 13 0,150-46 0,-1-1 0,0-2 0,0 1 0,0-2 0,-24 0 0,16 0 0,-45 8 0,2 2 0,44-8 0,1 0 0,0 2 0,-26 9 0,44-12 0,1 0 0,0 1 0,0 0 0,0 0 0,0 0 0,1 0 0,0 1 0,0 0 0,0 0 0,0 0 0,1 0 0,0 1 0,0 0 0,0-1 0,1 1 0,0 0 0,-3 12 0,2-7 0,0 0 0,1 0 0,0 1 0,1-1 0,0 1 0,1 0 0,1-1 0,-1 1 0,4 11 0,-2-14 0,1 0 0,1-1 0,0 1 0,6 10 0,-6-13 0,-1-1 0,0 1 0,0 0 0,0 1 0,-1-1 0,0 0 0,0 1 0,-1-1 0,0 1 0,1 11 0,-3-11 0,1 1 0,-2-1 0,1 0 0,-1 0 0,0 1 0,-1-1 0,1-1 0,-1 1 0,-1 0 0,1-1 0,-1 1 0,-1-1 0,1 0 0,-1-1 0,0 1 0,0-1 0,0 0 0,-1 0 0,-7 5 0,13-10 2,-1 0 0,1 0 0,0 0 0,-1 1 1,1-1-1,-1 0 0,1 0 0,0 0 0,-1 1 0,1-1 0,0 0 0,-1 1 0,1-1 0,0 0 0,0 1 0,-1-1 0,1 0 0,0 1 0,0-1 0,0 0 1,-1 1-1,1-1 0,0 1 0,0-1 0,0 0 0,0 1 0,0-1 0,0 1 0,0-1 0,0 1 0,0-1 0,0 0 0,0 1 0,0-1 0,0 1 0,0-1 0,0 1 1,0-1-1,1 0 0,-1 1 0,0-1 0,0 0 0,0 1 0,1-1 0,-1 1 0,0-1 0,0 0 0,1 0 0,-1 1 0,1-1 0,22 6-1472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9:15.7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24575,'0'5'0,"5"1"0,0 4 0,1 4 0,-1 5 0,-2 4 0,-1 1 0,-1 2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9:18.9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24575,'0'5'0,"0"5"0,0 6 0,0 4 0,0 4 0,0 1 0,0 2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46.5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24575,'4'0'0,"6"0"0,1 5 0,-2 4 0,2 2 0,0 3 0,-3 2 0,-2 4 0,-3 2 0,-5-3 0,-7-4 0,-6-5 0,-1-9 0,7-4 0,9-1 0,9-1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9:48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1926 24575,'-16'0'0,"3"1"0,0-1 0,1 0 0,-1 0 0,0-2 0,0 1 0,1-2 0,-1 0 0,1 0 0,0-1 0,-23-11 0,-66-32 0,76 37 0,0-1 0,1-2 0,0 0 0,-30-23 0,27 15 0,-19-17 0,-65-39 0,98 69 0,1-1 0,1 0 0,0-1 0,0 0 0,1 0 0,0-1 0,-15-22 0,8 5 0,1 0 0,-19-44 0,25 42 0,0-1 0,3-1 0,0 1 0,2-1 0,1 0 0,1-61 0,3 25 0,2-107 0,1 160 0,1-1 0,0 1 0,1 0 0,1 0 0,0 1 0,1-1 0,15-21 0,5-16 0,-4 13 0,1 0 0,2 1 0,2 2 0,53-54 0,-4 3 0,50-46 0,-71 79 0,-40 40 0,1 1 0,31-20 0,-21 16 0,-1 3 0,1 1 0,0 1 0,1 1 0,0 2 0,33-6 0,-19 8 0,1 1 0,-1 3 0,1 2 0,60 5 0,3-1 0,-67-3 0,1 1 0,72 13 0,-101-12 0,1 1 0,-1 0 0,0 1 0,0 0 0,0 1 0,-1 0 0,1 0 0,-1 1 0,-1 1 0,1 0 0,-1 0 0,0 1 0,-1 0 0,9 10 0,76 86 0,-70-77 0,2-2 0,0 0 0,38 28 0,40 49 0,-89-91 0,0 2 0,-1 0 0,-1 1 0,0 0 0,-1 1 0,0 0 0,-1 1 0,-1 0 0,-1 0 0,0 1 0,-1 0 0,-1 0 0,0 1 0,-2 0 0,0 0 0,-1 0 0,0 0 0,-1 34 0,-2 51 0,-4 79 0,-2-137 0,-3 0 0,-2 0 0,-19 53 0,25-83 0,-2 0 0,0-1 0,0 0 0,-2 0 0,1-1 0,-2 0 0,1 0 0,-2-1 0,-13 11 0,6-3 0,-26 36 0,31-37 0,0-1 0,-1 0 0,-1-1 0,-1-1 0,0 0 0,-28 21 0,-11 8 0,42-33 0,-1 0 0,0-1 0,0-1 0,-1 0 0,-32 15 0,8-8 0,14-6 0,-45 14 0,64-23 0,0-1 0,-1 0 0,1 0 0,-1 0 0,1 0 0,-1-1 0,1 0 0,-1-1 0,1 1 0,-1-1 0,1-1 0,-10-2 0,13 2 0,0-1 0,0 1 0,0-1 0,0 1 0,0-1 0,1 0 0,0 0 0,-1 0 0,1 0 0,0-1 0,0 1 0,1-1 0,-1 1 0,1-1 0,0 1 0,0-1 0,0 0 0,0 0 0,0 1 0,1-1 0,0 0 0,0 0 0,1-7 0,-2 4 0,2 0 0,-1 0 0,1 0 0,0 1 0,0-1 0,1 0 0,-1 1 0,2-1 0,-1 1 0,1 0 0,0-1 0,7-10 0,-9 16 0,0 0 0,0 0 0,1 0 0,-1 0 0,0 0 0,0 0 0,1 1 0,-1-1 0,0 1 0,1-1 0,-1 1 0,1-1 0,-1 1 0,1 0 0,-1-1 0,1 1 0,-1 0 0,1 0 0,-1 0 0,1 0 0,-1 0 0,1 1 0,1-1 0,2 2 0,0-1 0,-1 1 0,1 0 0,0 1 0,-1-1 0,0 1 0,6 3 0,1 3 0,0 0 0,0 1 0,-1 1 0,13 16 0,80 128 0,-102-154 0,0 0 0,0 0 0,0 0 0,0 0 0,0 0 0,-1 1 0,1-1 0,0 0 0,-1 0 0,1 1 0,-1-1 0,1 1 0,-1-1 0,0 0 0,1 1 0,-1-1 0,0 1 0,0-1 0,0 0 0,0 1 0,0-1 0,0 1 0,-1-1 0,1 0 0,0 1 0,-1-1 0,0 2 0,-1-2 0,1 0 0,-1 0 0,0-1 0,1 1 0,-1-1 0,0 1 0,0-1 0,1 1 0,-1-1 0,0 0 0,0 0 0,0 0 0,1 0 0,-1 0 0,0 0 0,0-1 0,-2 0 0,-15-4 0,0 0 0,-29-13 0,-23-18 0,65 32 0,1 1 0,0-1 0,0 0 0,1 0 0,-1 0 0,1-1 0,0 0 0,0 0 0,0 0 0,-4-8 0,-1-3-1365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30:11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1273 2050 24575,'32'-1'0,"-1"0"0,0-2 0,0-2 0,0-1 0,-1-1 0,0-1 0,0-2 0,-1-1 0,0-2 0,-1 0 0,-1-2 0,0-1 0,-1-1 0,0-1 0,-2-2 0,0 0 0,-2-1 0,0-2 0,25-32 0,15-33 0,-5-3 0,72-148 0,-123 223 0,0 1 0,0-1 0,-2 0 0,0 0 0,0-1 0,1-31 0,-7-106 0,-1 63 0,1 65 0,-2 1 0,-1 0 0,0 0 0,-2 0 0,-1 1 0,-1 0 0,-21-39 0,8 15 0,17 39 0,0 1 0,0 0 0,0 1 0,-1-1 0,-1 1 0,1 0 0,-14-11 0,-21-23 0,24 21 0,-39-33 0,37 35 0,-33-37 0,21 23 0,0 1 0,-2 1 0,-72-49 0,97 73 0,-14-9 0,2 0 0,0 0 0,-22-22 0,29 25 0,0 1 0,-1 1 0,-1 0 0,0 1 0,0 0 0,-1 1 0,-18-6 0,7 4 0,0 1 0,-1 1 0,-45-7 0,18 8 0,-17-3 0,-108-2 0,148 12 0,-4-1 0,-1 1 0,1 2 0,0 2 0,0 1 0,-71 20 0,36 4 0,1 2 0,-91 56 0,149-79 0,1 1 0,-1 0 0,1 0 0,1 1 0,0 0 0,0 1 0,1 0 0,1 1 0,-11 17 0,-4 13 0,-25 67 0,31-70 0,4 0 0,1 0 0,3 0 0,1 1 0,-3 42 0,4 12 0,7 137 0,3-86 0,-4-98 0,0-26 0,0 0 0,1 0 0,1 1 0,1-1 0,1 0 0,1-1 0,1 1 0,13 36 0,-11-41 0,-1 1 0,-1 0 0,5 24 0,-7-23 0,2 1 0,12 31 0,-5-26 0,1 0 0,1-1 0,1-1 0,25 29 0,79 74 0,-97-104 0,-2-6 0,-1 0 0,2-2 0,0-1 0,1 0 0,28 11 0,-31-18 0,-1 0 0,1 0 0,0-2 0,0-1 0,0 0 0,0-1 0,0-1 0,23-3 0,-41-1 0,-11-7 0,-20-13 0,22 18 0,-16-18 0,-14-10 0,38 34 0,-1 0 0,1 0 0,-1 0 0,1 0 0,-1 0 0,1 0 0,-1 0 0,1 0 0,-1 0 0,1 0 0,-1 0 0,1 0 0,-1 1 0,1-1 0,0 0 0,-1 0 0,1 1 0,-1-1 0,1 0 0,0 0 0,-1 1 0,1-1 0,0 0 0,-1 1 0,1-1 0,0 1 0,-1-1 0,1 0 0,0 1 0,0-1 0,-1 1 0,1-1 0,0 1 0,0-1 0,0 0 0,0 1 0,0-1 0,0 1 0,0-1 0,0 1 0,0-1 0,0 1 0,-6 29 0,6-23 0,-35 128 0,16-70 0,18-64 0,1 0 0,0 0 0,-1 0 0,1 0 0,0 0 0,0 0 0,0 1 0,0-1 0,0 0 0,0 0 0,0 0 0,0 0 0,0 1 0,0-1 0,1 0 0,-1 0 0,0 0 0,1 0 0,-1 0 0,1 0 0,-1 0 0,1 0 0,0 0 0,-1 0 0,1 0 0,1 1 0,0-1 0,0 0 0,0 0 0,1 0 0,-1 0 0,0 0 0,0 0 0,0-1 0,0 1 0,1-1 0,-1 0 0,0 0 0,5 0 0,2-1 0,1 0 0,-1 0 0,0-1 0,0 0 0,15-6 0,-16 4 0,34-14 0,85-26 0,-133 44 0,-1-1 0,0 0 0,0 0 0,0 0 0,0-1 0,1 0 0,-1 0 0,1-1 0,0 1 0,-1-2 0,1 1 0,1-1 0,-1 1 0,0-2 0,1 1 0,0-1 0,0 1 0,0-1 0,1-1 0,-1 1 0,1-1 0,-6-11 0,6 7 0,-10-22 0,14 31 0,-1 1 0,1 0 0,0 0 0,0 0 0,0 0 0,0-1 0,0 1 0,-1 0 0,1 0 0,0 0 0,0 0 0,0 0 0,0 0 0,-1 0 0,1 0 0,0-1 0,0 1 0,0 0 0,-1 0 0,1 0 0,0 0 0,0 0 0,0 0 0,-1 0 0,1 0 0,0 0 0,0 0 0,0 0 0,0 0 0,-1 1 0,1-1 0,0 0 0,0 0 0,0 0 0,-1 0 0,1 0 0,0 0 0,0 0 0,0 0 0,0 1 0,-1-1 0,1 0 0,0 0 0,0 0 0,-8 21 0,8-20 0,0 1 0,0-1 0,0 1 0,0-1 0,-1 0 0,1 1 0,0-1 0,-1 1 0,1-1 0,-1 0 0,0 1 0,1-1 0,-1 0 0,0 0 0,0 0 0,0 1 0,0-1 0,0 0 0,0 0 0,0 0 0,0-1 0,0 1 0,0 0 0,-1 0 0,1 0 0,0-1 0,-1 1 0,1-1 0,0 1 0,-1-1 0,1 0 0,-1 1 0,-1-1 0,2-1 0,-1 1 0,1-1 0,0 0 0,-1 0 0,1 0 0,0 0 0,0-1 0,0 1 0,0 0 0,0 0 0,0-1 0,1 1 0,-1 0 0,0-1 0,1 1 0,-1-1 0,1 1 0,-1-1 0,1 1 0,0-1 0,-1 1 0,1-1 0,0 1 0,0-1 0,0 1 0,0-1 0,1 1 0,-1-1 0,0 1 0,1-1 0,0-2 0,1-2 0,0-1 0,1 1 0,0-1 0,0 1 0,0 0 0,1 0 0,0 1 0,0-1 0,0 1 0,1 0 0,0 0 0,0 0 0,10-7 0,-13 10 0,1 1 0,-1-1 0,1 0 0,0 1 0,-1 0 0,1 0 0,0 0 0,0 0 0,-1 0 0,1 1 0,0-1 0,0 1 0,0-1 0,5 1 0,-6 1 0,0-1 0,0 1 0,0 0 0,0 0 0,0 0 0,0 0 0,0 0 0,0 0 0,-1 0 0,1 0 0,0 1 0,-1-1 0,1 1 0,-1-1 0,1 1 0,-1 0 0,0-1 0,0 1 0,0 0 0,0 0 0,0 0 0,1 4 0,34 72 0,-36-78 0,1 0 0,-1 1 0,0-1 0,1 0 0,-1 0 0,0 1 0,1-1 0,-1 0 0,0 1 0,0-1 0,1 1 0,-1-1 0,0 0 0,0 1 0,0-1 0,1 1 0,-1-1 0,0 1 0,0-1 0,0 1 0,0-1 0,0 0 0,0 1 0,0-1 0,0 1 0,0-1 0,0 1 0,0-1 0,-1 1 0,1-1 0,0 0 0,0 1 0,0-1 0,-1 1 0,-14-10 0,-18-22 0,31 29-33,-13-15-300,0-2 0,1 1 0,-17-34 0,23 34-6493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6:41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 1949 24575,'-16'1'0,"0"0"0,0-2 0,1 0 0,-1-1 0,0 0 0,1-1 0,0-1 0,-1 0 0,1-2 0,-21-9 0,16 2 0,0-1 0,1 0 0,1-2 0,0 0 0,1-1 0,-16-21 0,-24-22 0,46 49 0,1-1 0,1 0 0,0 0 0,0-1 0,1 0 0,-7-18 0,-32-89 0,8 16 0,30 78 0,0 0 0,2-1 0,1 0 0,1 0 0,1 0 0,1-1 0,2-42 0,-2-6 0,-9-47 0,-1-64 0,13 168 0,0 0 0,2 0 0,0 1 0,1-1 0,1 0 0,1 1 0,1 0 0,0 0 0,11-20 0,10-23 0,-19 41 0,0 1 0,2 0 0,0 1 0,22-32 0,92-116 0,-109 148 0,1 1 0,0 1 0,2 0 0,0 2 0,0 0 0,1 0 0,38-18 0,-42 23 0,72-35-1365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6:42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24575,'53'0'0,"0"2"0,90 16 0,-141-18-4,0 1 0,0-1 0,0 0 0,0 1 0,0 0 0,0-1 0,0 1 0,0 0 0,0 0 0,-1 0 0,1 0 0,0 0 0,-1 1 0,1-1 0,0 0 0,-1 1 0,0-1 0,1 1 0,0 2 0,-1-2 14,-1-1 1,1 1-1,-1 0 1,0-1-1,1 1 1,-1 0 0,0-1-1,0 1 1,0 0-1,0 0 1,-1-1-1,1 1 1,0 0-1,-1 0 1,1-1-1,-1 1 1,0-1-1,0 3 1,-5 5-259,0 1 1,-1-1-1,1-1 1,-2 1-1,-14 13 1,4-5-6579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6:45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2127 24575,'0'-3'0,"1"0"0,-1-1 0,1 1 0,0 0 0,0-1 0,1 1 0,-1 0 0,1 0 0,0 0 0,0 0 0,-1 0 0,2 0 0,-1 1 0,4-4 0,42-37 0,-33 32 0,81-78 0,149-179 0,-188 201 0,-41 47 0,-1-2 0,-1 1 0,-1-2 0,-1 0 0,-1 0 0,-1-1 0,9-36 0,-3 3 0,-3-2 0,6-65 0,-13 32 0,-7-115 0,-1 76 0,1 101 0,-2 0 0,-1 0 0,-1 1 0,-14-48 0,-51-113 0,43 121 0,20 51 0,-1 0 0,-1 1 0,0 0 0,-1 0 0,-1 0 0,-15-16 0,17 24 0,0 0 0,0 0 0,-1 1 0,0 0 0,0 1 0,-1 0 0,1 1 0,-2 0 0,1 0 0,-19-5 0,-10 1-227,0 1-1,0 2 1,0 2-1,-1 1 1,-67 4-1,85 0-6598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6:46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24575,'0'4'0,"0"6"0,0 6 0,4 0 0,2 2 0,4 6 0,0 9 0,-1 2 0,2-4 0,-1-8-8191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6:47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1 169 24575,'0'-5'0,"4"-5"0,6-6 0,6 0 0,9 2 0,4 0 0,7-2 0,1 1 0,-1-1 0,-7-2 0,-4 2 0,-6 4-8191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7:06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68 24575,'-30'-1'0,"19"0"0,-1 0 0,0 1 0,1 1 0,-21 3 0,29-4 0,1 1 0,-1 0 0,1 0 0,-1 0 0,1 0 0,0 0 0,-1 0 0,1 1 0,0-1 0,0 1 0,0-1 0,0 1 0,0 0 0,0 0 0,0 0 0,1 0 0,-1 0 0,1 0 0,-1 1 0,1-1 0,0 0 0,0 1 0,0-1 0,0 1 0,0-1 0,0 4 0,-3 30 0,2 1 0,1-1 0,1 1 0,8 48 0,-8-82 0,0 1 0,1 0 0,-1-1 0,1 1 0,0-1 0,0 1 0,1-1 0,-1 1 0,0-1 0,1 0 0,0 0 0,0 0 0,0 0 0,0 0 0,1 0 0,3 4 0,-4-6 0,1 1 0,0-1 0,-1 1 0,1-1 0,-1 0 0,1 0 0,0 0 0,0 0 0,0-1 0,0 1 0,0-1 0,-1 0 0,1 1 0,0-1 0,0-1 0,4 1 0,1-2 0,-1 0 0,0 0 0,0 0 0,0-1 0,0 0 0,0 0 0,-1-1 0,1 0 0,-1 0 0,0 0 0,0-1 0,0 0 0,-1 0 0,7-9 0,5-8 0,-1-1 0,-1 0 0,20-44 0,-31 58 0,0 0 0,-1 0 0,0 0 0,0 0 0,-1-1 0,0 1 0,-1-1 0,0 1 0,-1-1 0,0 0 0,0 1 0,-1-1 0,0 0 0,-3-11 0,2 16 0,0 0 0,-1 1 0,1-1 0,-1 1 0,0-1 0,0 1 0,-1 0 0,1 0 0,-1 0 0,0 1 0,0-1 0,0 1 0,-1 0 0,1 0 0,-1 0 0,0 1 0,1 0 0,-7-3 0,11 5 0,-1 0 0,1 0 0,0 0 0,0 0 0,-1 0 0,1 0 0,0 0 0,-1 0 0,1 0 0,0 0 0,-1 0 0,1 0 0,0 0 0,-1 0 0,1 0 0,0 0 0,0 0 0,-1 0 0,1 0 0,0 1 0,-1-1 0,1 0 0,0 0 0,0 0 0,-1 0 0,1 1 0,0-1 0,0 0 0,0 0 0,-1 1 0,1-1 0,0 0 0,0 0 0,0 1 0,0-1 0,-1 0 0,1 1 0,0-1 0,2 16 0,13 14 0,-7-15 0,0-1 0,-1 1 0,0 1 0,-2-1 0,0 1 0,4 18 0,10 101 0,-5-27 0,5 21 0,-18-111 0,0 0 0,-2 0 0,1-1 0,-2 1 0,-4 20 0,-1-22 118,6-16-143,1 0 1,0 0-1,0 1 0,0-1 1,0 0-1,-1 0 0,1 0 0,0 0 1,0 0-1,0 1 0,-1-1 1,1 0-1,0 0 0,0 0 0,-1 0 1,1 0-1,0 0 0,0 0 1,0 0-1,-1 0 0,1 0 0,0 0 1,0 0-1,-1 0 0,1 0 0,0 0 1,0 0-1,-1 0 0,1-1 1,0 1-1,0 0 0,0 0 0,-1 0 1,1 0-1,0 0 0,0 0 1,0-1-1,-1 1 0,1 0 0,0 0 1,0 0-1,0 0 0,0-1 1,0 1-1,0 0 0,-1 0 0,1-1 1,0 1-1,0 0 0,0 0 0,0 0 1,0-1-1,0 1 0,0 0 1,0 0-1,0-1 0,0 1 0,0 0 1,0-1-1,-4-11-6801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8:39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599 1828 24575,'-4'-1'0,"-1"0"0,1 0 0,0-1 0,-1 0 0,1 0 0,0 0 0,0 0 0,0-1 0,-3-2 0,-25-13 0,-1 7 0,-1-2 0,2-1 0,0-1 0,-41-28 0,44 24 0,1-2 0,-39-36 0,57 47 0,0-1 0,1 1 0,0-2 0,1 1 0,0-1 0,1-1 0,0 1 0,-9-26 0,0-9 0,-23-89 0,12 4 0,18 73 0,2 14 0,-4-83 0,10 16 0,4-113 0,2 199 0,0 0 0,1 1 0,2 0 0,14-33 0,7-21 0,-17 49 0,1 1 0,2 0 0,1 1 0,1 0 0,2 1 0,24-27 0,-14 16 0,-26 34-3,0 1 1,0-1-1,1 1 0,0 0 0,-1 0 0,1 0 0,0 0 1,1 1-1,-1-1 0,0 1 0,1 0 0,6-1 1,60-11 159,-58 13-404,-1-1-1,1 0 0,-1-1 0,0 0 1,15-6-1,-10 0-6578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8:40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24575,'5'2'0,"0"0"0,0 1 0,-1-1 0,0 1 0,1 0 0,-1 0 0,0 1 0,6 7 0,-1-3 0,23 23 0,51 65 0,-38-42 0,-44-53 0,0 0 0,0 0 0,0 0 0,0 0 0,0 0 0,-1-1 0,1 1 0,0 1 0,-1-1 0,1 0 0,0 0 0,-1 0 0,1 0 0,-1 0 0,0 0 0,1 1 0,-1-1 0,0 0 0,0 0 0,0 1 0,0-1 0,0 0 0,0 0 0,0 1 0,0-1 0,0 0 0,-1 0 0,1 0 0,0 1 0,-2 0 0,0 1 0,-1 0 0,0-1 0,0 0 0,0 1 0,0-1 0,0 0 0,0 0 0,-6 2 0,-8 5 0,-42 36-1365,42-32-5461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48.5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0 24575,'0'4'0,"0"6"0,0 4 0,0 5 0,0 3 0,0 2 0,0 1 0,0 0 0,0 0 0,0 0 0,-4-4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8:43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24575,'5'0'0,"1"4"0,4 2 0,0 4 0,-1 4 0,-2 5 0,-3 4 0,-2 2 0,-1 1 0,-1 0 0,5-4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8:48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1947 24575,'12'0'0,"-1"1"0,1-2 0,-1 1 0,0-1 0,1-1 0,-1 0 0,0-1 0,0 0 0,0-1 0,-1 0 0,1 0 0,-1-1 0,0-1 0,17-11 0,58-41 0,-50 36 0,-2-1 0,58-53 0,-41 27 0,-17 18 0,-2 0 0,37-49 0,-46 44 0,-1 0 0,-2-1 0,-2-1 0,-1 0 0,-2-1 0,10-43 0,32-157 0,-13 49 0,-36 152 0,-1 1 0,-1-1 0,-3 0 0,-1-1 0,-6-58 0,3 85 0,0 0 0,-1 1 0,-1-1 0,0 1 0,0 0 0,-1 0 0,-1 0 0,0 1 0,0 0 0,-1 0 0,-8-10 0,-6-5 0,-1 2 0,-47-40 0,33 38 0,0 1 0,-2 1 0,-53-23 0,-8-3 0,79 36 0,-1 2 0,-1 0 0,0 2 0,0 0 0,-1 2 0,0 0 0,0 1 0,-1 2 0,0 0 0,-26 0 0,24 5-1365,4-1-5461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28:51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2 24575,'-8'0'0,"-3"-1"0,-1 0 0,1 1 0,-1 1 0,1 0 0,-1 0 0,1 1 0,0 1 0,0-1 0,0 2 0,0 0 0,1 0 0,-18 11 0,10-5 0,10-6 0,1 0 0,0 1 0,1 0 0,-13 11 0,18-16 0,0 1 0,1 0 0,-1 0 0,0 0 0,1 0 0,-1 0 0,1 0 0,-1 0 0,1 0 0,-1 0 0,1 0 0,0 0 0,0 0 0,-1 0 0,1 0 0,0 0 0,0 0 0,0 0 0,0 0 0,0 0 0,0 0 0,0 0 0,1 1 0,-1-1 0,0 0 0,1 0 0,-1 0 0,0 0 0,1 0 0,-1 0 0,1-1 0,0 1 0,-1 0 0,1 0 0,0 0 0,-1 0 0,1-1 0,0 1 0,0 0 0,0-1 0,0 1 0,0 0 0,1 0 0,121 93 0,-112-84 0,-9-8 0,1 1 0,0 0 0,0-1 0,0 0 0,0 1 0,0-1 0,0-1 0,6 4 0,-9-5 0,1 0 0,-1 0 0,1 0 0,-1 0 0,1 0 0,-1 0 0,0 0 0,1 0 0,-1 0 0,1 0 0,-1-1 0,0 1 0,1 0 0,-1 0 0,0 0 0,1-1 0,-1 1 0,0 0 0,1 0 0,-1-1 0,0 1 0,1 0 0,-1 0 0,0-1 0,0 1 0,1 0 0,-1-1 0,0 1 0,0-1 0,0 0 0,5-26 0,-5 21-76,0 0 1,1-1-1,0 1 0,0 0 0,1 0 0,-1 0 0,1 0 0,1 1 1,-1-1-1,1 0 0,0 1 0,0 0 0,1 0 0,-1 0 1,1 0-1,0 0 0,8-6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3:25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1 568 24575,'63'-74'0,"-50"56"0,1 1 0,1 0 0,26-23 0,27-27 0,-13 24 0,-11 6 0,87-55 0,-115 83 0,1 0 0,0 1 0,1 0 0,0 2 0,0 0 0,1 1 0,-1 1 0,1 1 0,27-2 0,0 1 0,-1-2 0,53-14 0,-4 1 0,4-4 0,-62 14 0,60-8 0,-83 16 0,0 0 0,0 1 0,0 1 0,1 0 0,-1 0 0,0 2 0,0 0 0,17 6 0,17 12 0,0 1 0,-2 3 0,-1 2 0,47 37 0,-2-2 0,117 78 0,-183-123 0,39 37 0,-15-11 0,-31-28 0,-1 1 0,-1 0 0,-1 1 0,0 0 0,-1 1 0,10 20 0,-22-37-65,1 0 0,0 1 0,-1-1 0,1 0 0,-1 1 0,1-1 0,-1 0 0,1 1 0,-1-1 0,0 1 0,0-1 0,0 0 0,0 1 0,0-1 0,0 1 0,0-1 0,0 1 0,-1-1 0,1 0 0,-1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3:31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225 249 24575,'-2'-10'0,"1"1"0,-2-1 0,1 0 0,-1 1 0,0-1 0,-1 1 0,0 0 0,-1 0 0,-7-10 0,6 8 0,-1-1 0,2 0 0,-1 0 0,-6-24 0,6-26 0,2 77 0,-1-1 0,-1 1 0,0-1 0,0 0 0,-1-1 0,-1 0 0,-1 0 0,-13 17 0,10-15 0,1 0 0,1 1 0,0 1 0,-12 30 0,21-45 0,0 0 0,0 0 0,1 0 0,-1 0 0,1 0 0,-1 0 0,1 0 0,0 0 0,0 1 0,0-1 0,0 0 0,0 0 0,0 0 0,0 0 0,1 0 0,-1 0 0,1 0 0,-1 0 0,1 0 0,0 0 0,0 0 0,0 0 0,0 0 0,0-1 0,1 1 0,-1 0 0,0-1 0,1 1 0,-1-1 0,1 1 0,-1-1 0,1 0 0,2 2 0,6 1 0,0 0 0,-1-1 0,1 1 0,1-2 0,17 3 0,24 8 0,34 13 0,-80-24-1365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3:35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24575,'2'9'0,"1"0"0,-1 0 0,2-1 0,-1 1 0,1-1 0,0 1 0,1-1 0,7 10 0,-7-11 0,10 17 0,29 33 0,-38-50 0,1-1 0,0 0 0,0 0 0,0 0 0,1-1 0,-1 0 0,1 0 0,16 6 0,-5-4 0,-1 0 0,-1 1 0,1 1 0,-1 1 0,-1 0 0,29 24 0,88 65 0,-122-91 0,1-1 0,-1-1 0,1 0 0,0-1 0,1 0 0,-1 0 0,1-2 0,0 1 0,0-2 0,0 0 0,23 1 0,37 8 0,-23-4 0,-1-2 0,1-3 0,75-5 0,-20 1 0,53 4 0,170-5 0,-320 2 0,1-1 0,-1 0 0,0 0 0,-1-1 0,1 0 0,0 0 0,-1-1 0,0 0 0,0 0 0,0-1 0,0 0 0,-1 0 0,1 0 0,8-11 0,8-11 0,0-1 0,21-36 0,-8 11 0,-6 13 0,-3 6 0,-1-1 0,-3-1 0,38-75 0,-53 94-15,5-19-1335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3:37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28 24575,'0'-1'0,"1"0"0,-1-1 0,1 1 0,-1 0 0,1 0 0,0 0 0,-1 0 0,1 0 0,0 0 0,0 0 0,-1 0 0,1 0 0,0 1 0,0-1 0,0 0 0,0 1 0,0-1 0,1 0 0,-1 1 0,0-1 0,0 1 0,0-1 0,0 1 0,1 0 0,-1 0 0,0-1 0,2 1 0,40-5 0,-38 5 0,-2 0 0,0-1 0,0 1 0,0 0 0,0 0 0,0 0 0,0 0 0,0 0 0,0 1 0,0-1 0,0 1 0,-1 0 0,1 0 0,0 0 0,0 0 0,-1 1 0,1-1 0,0 1 0,-1 0 0,1-1 0,-1 1 0,0 0 0,0 0 0,0 1 0,0-1 0,0 0 0,0 1 0,0-1 0,-1 1 0,0 0 0,1-1 0,-1 1 0,0 0 0,0 0 0,0 0 0,-1 0 0,1 0 0,-1 0 0,1 0 0,-1 0 0,0 0 0,0 0 0,0 0 0,-1 0 0,1 0 0,-1 0 0,-1 4 0,-21 88 0,15-71 0,2 1 0,0 0 0,2 0 0,-1 30 0,5-51 0,0 0 0,0-1 0,-1 1 0,1 0 0,-1 0 0,0-1 0,0 1 0,0 0 0,0-1 0,0 1 0,-1-1 0,0 1 0,-4 5 0,5-8 0,-1 1 0,1-1 0,-1 0 0,0 0 0,1-1 0,-1 1 0,0 0 0,0 0 0,1-1 0,-1 1 0,0-1 0,0 0 0,0 1 0,0-1 0,0 0 0,0 0 0,0 0 0,1-1 0,-1 1 0,0 0 0,0-1 0,0 1 0,0-1 0,0 1 0,1-1 0,-1 0 0,0 0 0,1 0 0,-4-2 0,-8-6 0,0-2 0,0 1 0,1-2 0,0 0 0,1 0 0,0-1 0,1 0 0,1-1 0,0 0 0,1 0 0,-12-27 0,15 27 0,1 0 0,0 0 0,1 0 0,0-1 0,2 1 0,-1-1 0,2 1 0,0-1 0,0 1 0,1-1 0,5-20 0,-6 34 0,1 0 0,-1 0 0,0 0 0,1 1 0,-1-1 0,1 0 0,-1 0 0,1 0 0,0 1 0,-1-1 0,1 0 0,0 1 0,-1-1 0,1 1 0,0-1 0,-1 1 0,1-1 0,0 1 0,0-1 0,0 1 0,0 0 0,0-1 0,-1 1 0,1 0 0,0 0 0,0 0 0,0-1 0,0 1 0,0 0 0,0 0 0,0 1 0,0-1 0,0 0 0,-1 0 0,1 0 0,0 1 0,0-1 0,0 0 0,0 1 0,0-1 0,-1 0 0,1 1 0,0 0 0,0-1 0,-1 1 0,1-1 0,0 1 0,0 1 0,41 37 0,-36-34 0,-1 1 7,-1-1 0,0 1 0,0 0 0,0 0 0,-1 0 0,1 1 0,-2-1 1,1 1-1,-1-1 0,0 1 0,0 0 0,1 11 0,-1 6-272,0 0 1,-3 32 0,0-35-400,0 2-6162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3:4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2151 652 24575,'0'0'0,"0"1"0,-1-1 0,1 0 0,0 1 0,0-1 0,0 0 0,0 0 0,0 1 0,0-1 0,0 0 0,0 1 0,0-1 0,0 0 0,0 0 0,0 1 0,0-1 0,0 0 0,0 0 0,1 1 0,-1-1 0,0 0 0,0 0 0,0 1 0,0-1 0,0 0 0,1 0 0,-1 1 0,0-1 0,0 0 0,0 0 0,1 0 0,-1 0 0,0 1 0,0-1 0,1 0 0,-1 0 0,0 0 0,0 0 0,1 0 0,-1 0 0,0 0 0,0 0 0,1 1 0,-1-1 0,0 0 0,1 0 0,-1 0 0,0 0 0,0-1 0,1 1 0,-1 0 0,0 0 0,1 0 0,-1 0 0,1-1 0,0 1 0,-1-1 0,1 1 0,-1-1 0,1 0 0,-1 1 0,1-1 0,-1 1 0,0-1 0,1 0 0,-1 1 0,0-1 0,0 0 0,1 0 0,-1 1 0,0-1 0,0 0 0,0 0 0,0 1 0,0-1 0,0 0 0,0-1 0,-2-8 0,1 0 0,-2 0 0,0 0 0,0 0 0,-1 1 0,0-1 0,0 1 0,-1 0 0,0 0 0,-1 1 0,0-1 0,0 1 0,-1 0 0,-11-10 0,-13-9 0,-2 0 0,-46-28 0,11 8 0,-43-46 0,74 60 0,-1 1 0,-71-44 0,91 65 0,0 0 0,0 2 0,-1 0 0,-1 1 0,1 1 0,-1 1 0,0 1 0,-38-5 0,-33-3 0,57 7 0,-52-2 0,47 7 0,14-1 0,1 1 0,0 1 0,-1 2 0,1 0 0,0 2 0,0 0 0,-25 9 0,4 1 0,0-1 0,-76 11 0,59-12 0,43-8 0,1 1 0,0 1 0,0 1 0,0 1 0,1 0 0,-27 18 0,-92 76 0,58-40 0,30-26 0,2 2 0,-69 76 0,109-110 0,1 1 0,1 0 0,-1 1 0,1-1 0,0 1 0,0 0 0,0 0 0,1 0 0,0 0 0,0 1 0,1-1 0,0 1 0,0 0 0,0-1 0,1 1 0,0 0 0,1 0 0,-1 0 0,1 0 0,2 12 0,2 13-15,2 34-1335,-7-45-5476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3:51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24575,'1'0'0,"0"0"0,0 1 0,0-1 0,0 1 0,0-1 0,0 1 0,0 0 0,0 0 0,0-1 0,0 1 0,0 0 0,0 0 0,0 0 0,0 0 0,-1 0 0,1 0 0,0 0 0,-1 0 0,1 0 0,-1 0 0,1 0 0,-1 0 0,1 1 0,-1-1 0,0 0 0,0 0 0,0 0 0,1 1 0,-2 1 0,2 38 0,-25 35 0,18-63 0,1 0 0,1 0 0,0 0 0,1 1 0,0-1 0,0 17 0,3-28 0,1 0 0,-1-1 0,1 1 0,-1 0 0,1-1 0,0 1 0,0 0 0,0-1 0,0 1 0,0-1 0,0 0 0,0 1 0,0-1 0,1 0 0,-1 1 0,0-1 0,1 0 0,-1 0 0,1 0 0,0-1 0,-1 1 0,1 0 0,-1 0 0,1-1 0,0 1 0,0-1 0,-1 0 0,1 1 0,0-1 0,0 0 0,0 0 0,1 0 0,72 0 0,-58-1 0,181-2 0,-252-47 0,18 18-273,-2 2 0,-1 1 0,-1 2 0,-46-23 0,70 42-6553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3:5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51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24575,'0'4'0,"0"5"0,0 6 0,0 4 0,0 3 0,0 2 0,0 1 0,0 0 0,0 0 0,0 0 0,0 0 0,0 0 0,0-1 0,-4-4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3:58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1963 1 24575,'-2'1'0,"-1"0"0,1 1 0,-1 0 0,1-1 0,0 1 0,-1 0 0,1 0 0,0 0 0,0 1 0,1-1 0,-1 0 0,0 1 0,0 2 0,-7 7 0,-38 45 0,-3-3 0,-2-1 0,-2-3 0,-2-2 0,-119 77 0,-94 53 0,200-142 0,-2-3 0,-81 27 0,106-42 0,25-11 0,-1-1 0,1-1 0,-1-1 0,0-1 0,-29 1 0,-111-10 0,139 2 0,1-2 0,-1 0 0,1-1 0,0-1 0,1-1 0,0 0 0,1-2 0,0-1 0,0 0 0,1-2 0,1 0 0,0-1 0,-18-20 0,28 26 0,2 0 0,-1-1 0,1 0 0,1 0 0,-7-16 0,-3-6 0,-22-47 0,23 47 0,-30-51 0,36 68 0,0 0 0,1 0 0,-7-25 0,9 24 0,-1 1 0,-1-1 0,-15-25 0,-4 5-1365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3:58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 24575,'4'0'0,"6"0"0,2 4 0,-2 7 0,-2 4 0,-3 6 0,-7 2 0,-6-2 0,-3 0 0,-4 0 0,1 2 0,-2-4 0,2 0 0,-1-4 0,-2-4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3:59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24575,'5'0'0,"5"0"0,6 4 0,4 2 0,0 4 0,-1 0 0,2-1 0,-3 1 0,0 1 0,-3 1 0,0-1 0,2-2 0,3-2 0,-7-4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4:07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1 697 24575,'0'-16'0,"-1"-6"0,1-1 0,1 1 0,1 0 0,1 0 0,0 0 0,2 0 0,9-25 0,3 3 0,42-73 0,-47 98 0,1 0 0,1 1 0,1 0 0,0 1 0,32-27 0,-30 29 0,0 1 0,0 1 0,1 1 0,1 1 0,0 0 0,1 1 0,29-10 0,150-51-1365,-175 65-5461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4:09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13 24575,'0'0'0,"0"0"0,0 1 0,1-1 0,-1 0 0,0 1 0,0-1 0,0 0 0,1 0 0,-1 1 0,0-1 0,0 0 0,1 0 0,-1 0 0,0 1 0,1-1 0,-1 0 0,0 0 0,1 0 0,-1 0 0,0 0 0,1 0 0,-1 0 0,0 0 0,1 1 0,-1-1 0,0 0 0,1 0 0,-1 0 0,0-1 0,1 1 0,-1 0 0,0 0 0,1 0 0,-1 0 0,0 0 0,1 0 0,-1 0 0,0-1 0,1 1 0,-1 0 0,0 0 0,0 0 0,1-1 0,-1 1 0,0 0 0,0 0 0,1-1 0,-1 1 0,0 0 0,0 0 0,0-1 0,0 1 0,1 0 0,-1-1 0,0 1 0,0 0 0,0-1 0,0 1 0,0 0 0,0-1 0,0 1 0,0 0 0,0-1 0,0 1 0,0 0 0,0-1 0,0 1 0,0-1 0,20 23 0,-19-21 0,16 20 0,-3-5 0,-2 0 0,1 0 0,17 35 0,-30-50 0,0 0 0,0-1 0,0 1 0,0 0 0,0 0 0,0 0 0,0 0 0,-1 0 0,1-1 0,0 1 0,-1 0 0,1 0 0,-1 0 0,1-1 0,-1 1 0,1 0 0,-1-1 0,1 1 0,-1 0 0,0-1 0,1 1 0,-1-1 0,0 1 0,0-1 0,1 1 0,-1-1 0,0 1 0,0-1 0,0 0 0,1 0 0,-1 1 0,0-1 0,0 0 0,0 0 0,-1 0 0,-43 10 0,34-8 0,9-1 0,0-1 0,0 1 0,0 0 0,-1-1 0,1 0 0,0 1 0,-1-1 0,1 0 0,0 0 0,-1-1 0,1 1 0,0 0 0,-1-1 0,1 1 0,0-1 0,0 0 0,0 1 0,0-1 0,-1 0 0,1-1 0,0 1 0,1 0 0,-1-1 0,0 1 0,0-1 0,1 1 0,-1-1 0,-1-2 0,0-1 0,1-1 0,0 1 0,0-1 0,1 0 0,-1 0 0,1 0 0,0 1 0,1-1 0,0 0 0,0-8 0,0 12-51,0-9-212,0 0 0,0 0 1,2 0-1,3-18 0,1 11-6563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4:12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595 777 24575,'-1'-4'0,"0"-1"0,-1 1 0,1-1 0,-1 1 0,0-1 0,-1 1 0,1 0 0,-5-6 0,-5-11 0,-9-31 0,2-1 0,3 0 0,-14-82 0,2 10 0,25 112 0,-2 0 0,1 0 0,-2 1 0,0 0 0,0 0 0,-1 1 0,0 0 0,-1 0 0,0 0 0,-1 1 0,0 0 0,-1 1 0,0 0 0,0 1 0,-1 0 0,0 0 0,-17-8 0,3 4 0,-1 0 0,0 2 0,-45-11 0,-11-5 0,42 15-1365,21 8-5461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4:13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21 24575,'0'-1'0,"-1"0"0,1 0 0,-1-1 0,1 1 0,-1 0 0,0 0 0,1 0 0,-1 0 0,0 0 0,0 0 0,0 0 0,0 0 0,0 1 0,0-1 0,0 0 0,0 0 0,0 1 0,0-1 0,-1 1 0,1-1 0,0 1 0,0-1 0,0 1 0,-1 0 0,1 0 0,0-1 0,-1 1 0,1 0 0,-3 1 0,-39 0 0,37 0 0,0 1 0,0 0 0,1 0 0,-1 0 0,1 1 0,-1 0 0,1 0 0,0 0 0,0 1 0,0 0 0,0 0 0,1 0 0,0 0 0,0 1 0,0-1 0,0 1 0,1 0 0,-1 1 0,1-1 0,-3 8 0,3-4 0,0 0 0,1 0 0,0 0 0,0 0 0,1 0 0,0 0 0,1 0 0,0 0 0,0 1 0,1-1 0,0 0 0,1 0 0,3 11 0,-5-17 0,1-1 0,-1 0 0,1 1 0,0-1 0,0 0 0,0 0 0,0 0 0,0 1 0,0-1 0,0 0 0,1 0 0,-1-1 0,1 1 0,-1 0 0,1 0 0,0-1 0,0 1 0,0-1 0,0 0 0,0 1 0,0-1 0,0 0 0,0 0 0,0 0 0,0 0 0,1-1 0,-1 1 0,0-1 0,1 1 0,2-1 0,-2 0 0,0-1 0,0 0 0,0 0 0,0 0 0,0 0 0,0 0 0,0-1 0,-1 1 0,1-1 0,-1 0 0,1 0 0,-1 0 0,1 0 0,-1 0 0,0 0 0,0-1 0,0 1 0,0-1 0,-1 1 0,1-1 0,-1 0 0,1 0 0,0-2 0,8-23-1365,-3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4:20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24575,'3'4'0,"0"0"0,0 0 0,-1 0 0,1 1 0,-1-1 0,0 0 0,-1 1 0,1 0 0,-1-1 0,0 1 0,0 0 0,0 8 0,1 68 0,-2-55 0,0 1 0,1-1 0,1 0 0,6 28 0,-5-42 0,1-1 0,0 1 0,0-1 0,1 0 0,1 0 0,0 0 0,0 0 0,15 17 0,-12-16 0,0 1 0,13 27 0,-17-29 0,0-1 0,1 1 0,0-1 0,1-1 0,0 1 0,1-1 0,9 9 0,8-1 0,0-1 0,1 0 0,1-2 0,1-1 0,0-2 0,30 9 0,10 5 0,-41-13-455,1-3 0,46 12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4:22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66 24575,'2'0'0,"0"1"0,0-1 0,0 1 0,0 0 0,0 0 0,0 0 0,0 0 0,-1 0 0,1 0 0,0 0 0,-1 1 0,1-1 0,-1 0 0,1 1 0,-1 0 0,0-1 0,0 1 0,1 0 0,-1 0 0,0-1 0,-1 1 0,1 0 0,0 0 0,-1 0 0,2 4 0,10 52 0,-11-49 0,4 49 0,-5-55 0,1 0 0,-2 0 0,1 0 0,0 1 0,0-1 0,-1 0 0,0 0 0,0 0 0,1 0 0,-2 0 0,1 0 0,0-1 0,-1 1 0,-2 4 0,3-7 0,1 0 0,-1 1 0,0-1 0,0 0 0,0 0 0,1 0 0,-1 0 0,0 0 0,0 0 0,0 0 0,1 0 0,-1 0 0,0-1 0,0 1 0,1 0 0,-1 0 0,0-1 0,0 1 0,1 0 0,-1-1 0,0 1 0,1-1 0,-1 1 0,0-2 0,-20-14 0,18 14 0,-2-2 0,0 0 0,1-1 0,0 0 0,0 1 0,0-2 0,0 1 0,1 0 0,0-1 0,0 1 0,0-1 0,1 0 0,0 0 0,0 0 0,0 0 0,1 0 0,0 0 0,0-1 0,0-12 0,1 10 0,1 0 0,0-1 0,1 1 0,0 0 0,0 0 0,1 0 0,0 0 0,1 0 0,-1 1 0,2 0 0,-1-1 0,8-8 0,-12 16 0,1 0 0,-1 0 0,1 1 0,-1-1 0,1 0 0,0 0 0,-1 0 0,1 0 0,0 1 0,0-1 0,0 0 0,0 1 0,-1-1 0,1 1 0,0-1 0,0 1 0,0-1 0,0 1 0,0 0 0,0-1 0,0 1 0,2 0 0,-2 0 0,-1 0 0,1 1 0,0-1 0,-1 1 0,1-1 0,0 1 0,-1-1 0,1 1 0,-1 0 0,1-1 0,-1 1 0,1-1 0,-1 1 0,1 0 0,-1 0 0,1-1 0,-1 1 0,0 0 0,0 0 0,1-1 0,-1 2 0,1 4 0,0 0 0,0 0 0,0 0 0,-1-1 0,0 1 0,-1 10 0,-7 21 0,-1 0 0,-2 0 0,-2-1 0,-21 41 0,34-76 0,-1 0 0,0 0 0,1 0 0,-1 0 0,1 0 0,-1 0 0,1 0 0,-1 0 0,1 0 0,0 0 0,0 0 0,-1 0 0,1 0 0,0 1 0,0-1 0,0 0 0,0 0 0,0 0 0,1 0 0,-1 0 0,0 0 0,0 0 0,1 0 0,-1 0 0,1 2 0,1-2 0,-1 0 0,0-1 0,0 1 0,0-1 0,0 0 0,0 1 0,0-1 0,1 0 0,-1 0 0,0 0 0,0 0 0,0 0 0,1 0 0,-1 0 0,0 0 0,0 0 0,0 0 0,0-1 0,2 0 0,2 0 0,0 0 0,-1-1 0,1 0 0,-1 0 0,0 0 0,0-1 0,1 1 0,-1-1 0,-1 0 0,1 0 0,4-6 0,-6 2-1365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34:28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0 24575,'21'55'0,"-13"-3"0,-7-35 0,2 0 0,1 1 0,0-2 0,12 33 0,-12-42 0,-1 0 0,-1 0 0,1 1 0,-1-1 0,-1 0 0,1 1 0,-1-1 0,0 1 0,-1 0 0,0-1 0,0 1 0,-1 0 0,0-1 0,0 1 0,-1-1 0,0 1 0,-4 11 0,-1-6 0,0-1 0,0 1 0,-2-1 0,1-1 0,-2 1 0,1-2 0,-1 1 0,-16 11 0,-13 10 0,-2-3 0,-68 38 0,76-47 0,2-2 0,-9 7 0,-49 20 0,53-26 0,30-15 0,0 0 0,0 0 0,0-1 0,0 0 0,-1 0 0,1-1 0,-1 0 0,0 0 0,1 0 0,-1-1 0,0 0 0,-10 0 0,16-1 0,1 0 0,0 0 0,-1 0 0,1 0 0,-1 0 0,1 0 0,0 0 0,-1 0 0,1 0 0,-1-1 0,1 1 0,0 0 0,-1 0 0,1 0 0,0-1 0,-1 1 0,1 0 0,0 0 0,-1-1 0,1 1 0,0 0 0,0-1 0,-1 1 0,1 0 0,0-1 0,0 1 0,0 0 0,-1-1 0,1 1 0,0-1 0,0 1 0,0 0 0,0-1 0,0 1 0,0-1 0,0 0 0,8-16 0,20-11 0,27-12 0,-29 22 0,-1 0 0,-1-1 0,-1-2 0,28-31 0,-49 58 0,1-1 0,-1 1 0,0-1 0,0 1 0,-1 0 0,2 11 0,11 39 0,-10-46 0,0 1 0,-1-1 0,-1 1 0,0 0 0,0 0 0,-1 0 0,-1 0 0,-1 20 0,0-29 0,0 0 0,0 0 0,0 0 0,0 0 0,0 0 0,0 0 0,-1 0 0,1 0 0,-1-1 0,0 1 0,1-1 0,-1 1 0,0-1 0,0 0 0,0 1 0,0-1 0,0 0 0,0 0 0,0 0 0,0-1 0,0 1 0,-1 0 0,1-1 0,0 0 0,0 1 0,-3-1 0,-10 1 0,0 0 0,-28-3 0,26 1 0,-3 0-103,15 0-2,-1 1 0,0-1 0,0 1-1,0 0 1,1 0 0,-1 1 0,0 0 0,1 0-1,-1 0 1,0 1 0,-6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53.3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24575,'5'0'0,"0"4"0,5 2 0,-1 3 0,-1 5 0,-2 3 0,-2 4 0,3-2 0,-1 0 0,0 1 0,-2 0 0,3-2 0,-1 0 0,0 0 0,-2 2 0,-1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0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31 24575,'0'-1'0,"0"0"0,0 0 0,-1 0 0,1 0 0,0 0 0,-1 0 0,1 0 0,-1 1 0,1-1 0,-1 0 0,1 0 0,-1 0 0,0 0 0,0 1 0,1-1 0,-1 0 0,0 1 0,0-1 0,0 1 0,1-1 0,-1 1 0,0-1 0,0 1 0,0 0 0,0-1 0,0 1 0,0 0 0,0 0 0,0-1 0,0 1 0,0 0 0,0 0 0,0 0 0,0 0 0,0 1 0,0-1 0,-2 0 0,-37 9 0,33-6 0,0 1 0,0 0 0,0 1 0,0-1 0,1 1 0,0 0 0,0 1 0,0 0 0,1 0 0,-1 0 0,2 0 0,-1 1 0,-6 11 0,7-7 0,0 0 0,0 0 0,1 0 0,0 1 0,1-1 0,0 1 0,1 0 0,0 19 0,1-10 0,3 58 0,-3-76 0,0 0 0,1 0 0,-1 0 0,1 0 0,0 0 0,0 0 0,0 0 0,1 0 0,-1 0 0,1-1 0,-1 1 0,1 0 0,0-1 0,0 0 0,0 1 0,0-1 0,0 0 0,1 0 0,-1 0 0,5 3 0,-5-5 0,0 0 0,0 1 0,1-1 0,-1 0 0,0 0 0,0 0 0,1 0 0,-1-1 0,0 1 0,0-1 0,0 1 0,0-1 0,0 0 0,0 1 0,0-1 0,0 0 0,0-1 0,0 1 0,3-3 0,38-31 0,-36 29 0,39-35 0,58-55 0,-101 94 0,-1 0 0,1-1 0,-1 1 0,0-1 0,0 1 0,0-1 0,0 0 0,-1 0 0,1 0 0,-1 0 0,1 0 0,-1 0 0,0 0 0,0 0 0,0-1 0,-1 1 0,1 0 0,-1-1 0,0 1 0,0 0 0,0-1 0,0 1 0,-1 0 0,1 0 0,-1-1 0,0 1 0,0 0 0,0 0 0,0 0 0,-1 0 0,1 0 0,-1 0 0,0 0 0,1 0 0,-1 1 0,-1-1 0,1 1 0,0-1 0,-1 1 0,1 0 0,-5-4 0,-25-26 0,31 30 0,-1 0 0,1 0 0,-1 0 0,1 0 0,0 0 0,0 0 0,0 0 0,0 0 0,0 0 0,0-1 0,1 1 0,-1 0 0,1-1 0,-1 1 0,1-4 0,32 34 0,-5 4 0,-1 1 0,-2 1 0,-2 2 0,20 41 0,-38-71 0,0 0 0,-1 0 0,2 0 0,-1-1 0,1 0 0,8 8 0,6 6 0,-16-13-1365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16.5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 45 24575,'0'-5'0,"-5"-1"0,0-4 0,-5 0 0,-1-3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18.4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 1 24575,'0'4'0,"-4"2"0,-2 3 0,1 6 0,-4 0 0,-1 1 0,3 3 0,1 3 0,-2-3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2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24575,'2'0'0,"0"1"0,0-1 0,0 1 0,0 0 0,0 0 0,-1 0 0,1 0 0,0 0 0,0 0 0,-1 1 0,1-1 0,-1 0 0,0 1 0,1-1 0,-1 1 0,0-1 0,0 1 0,1 0 0,-2 0 0,2 2 0,21 44 0,-19-38 0,0 2 0,-1-1 0,0 1 0,-1 0 0,0 0 0,-1 0 0,0 0 0,-1 0 0,0 0 0,-1 0 0,0 0 0,-1-1 0,0 1 0,-5 13 0,2 1 0,1-5 0,1 1 0,0 36 0,3-50 0,1 1 0,-1-1 0,1 0 0,1 0 0,-1 0 0,2 0 0,-1 0 0,1-1 0,0 1 0,4 7 0,7-2 0,-11-25 0,-11-29 0,4 33 0,0-1 0,1 0 0,0 0 0,0 0 0,1 0 0,0 0 0,1 0 0,-1-1 0,2 1 0,0 0 0,1-19 0,0 24 0,0-1 0,1 1 0,-1 0 0,1 0 0,0 0 0,0 0 0,1 0 0,-1 0 0,1 1 0,-1-1 0,1 1 0,0-1 0,1 1 0,-1 0 0,0 0 0,1 1 0,0-1 0,-1 1 0,1 0 0,0 0 0,0 0 0,1 0 0,-1 1 0,0-1 0,0 1 0,1 0 0,4 0 0,20-4 0,59-3 0,-76 8 0,1 0 0,-1 0 0,0 1 0,0 1 0,0 0 0,0 1 0,18 6 0,-26-7 0,-1-1 0,1 1 0,-1 0 0,0 0 0,0 1 0,0-1 0,0 1 0,0-1 0,-1 1 0,1 0 0,-1 0 0,1 0 0,-1 0 0,0 1 0,0-1 0,-1 0 0,1 1 0,-1 0 0,2 4 0,-3-6 0,0 0 0,0 0 0,0 0 0,0 0 0,0 0 0,0 0 0,-1 0 0,1 0 0,-1 0 0,1 0 0,-1 0 0,0 0 0,0 0 0,0 0 0,0 0 0,0 0 0,0-1 0,0 1 0,0 0 0,-1-1 0,1 1 0,-1-1 0,0 1 0,1-1 0,-1 0 0,0 0 0,1 0 0,-1 0 0,0 0 0,0 0 0,0 0 0,0 0 0,0-1 0,0 1 0,-4-1 0,-149 36 0,116-27-55,35-9-14,-1 1 0,0-1 0,0 1 0,0 0 0,1 0 0,-1 0 1,0 1-1,1 0 0,0 0 0,-1 0 0,1 0 0,0 1 0,0-1 0,0 1 0,0 0 0,1 1 0,-1-1 0,-5 8 0,2 4-6757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2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71 24575,'0'-3'0,"-1"0"0,1 0 0,0 0 0,-1 0 0,0 0 0,1 0 0,-1 0 0,0 0 0,-1 0 0,1 1 0,0-1 0,-1 0 0,0 1 0,1-1 0,-1 1 0,0 0 0,0-1 0,0 1 0,-1 0 0,1 0 0,-1 0 0,1 1 0,-1-1 0,1 1 0,-1-1 0,0 1 0,0 0 0,1 0 0,-1 0 0,0 0 0,0 1 0,0-1 0,0 1 0,0-1 0,0 1 0,-1 0 0,-4 1 0,2-1 0,0 0 0,-1 1 0,1 0 0,0 0 0,0 0 0,0 1 0,0 0 0,0 0 0,1 0 0,-1 1 0,0 0 0,1 0 0,0 0 0,0 1 0,0 0 0,0-1 0,1 2 0,-6 4 0,4 0 0,1 1 0,0-1 0,0 1 0,1 0 0,0 0 0,1 0 0,0 0 0,0 1 0,-1 16 0,3-20 0,1-1 0,0 1 0,0-1 0,1 1 0,0-1 0,0 1 0,0-1 0,1 0 0,0 1 0,0-1 0,1 0 0,-1 0 0,1 0 0,1-1 0,-1 1 0,8 8 0,-4-6 0,-1-1 0,2 0 0,-1 0 0,1-1 0,0 0 0,1 0 0,-1-1 0,1 0 0,0 0 0,12 4 0,-14-7 0,-1-1 0,1 1 0,-1-1 0,1-1 0,0 1 0,-1-1 0,1 0 0,0-1 0,-1 1 0,1-1 0,-1-1 0,1 1 0,-1-1 0,1 0 0,-1-1 0,10-4 0,20-9-1365,-24 14-5461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3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24575,'2'1'0,"0"1"0,0 0 0,0 0 0,0 0 0,0 1 0,-1-1 0,1 0 0,-1 1 0,0-1 0,0 1 0,0-1 0,0 1 0,0 0 0,0-1 0,-1 1 0,1 5 0,1-1 0,7 28 0,-2 1 0,-1 0 0,-2 0 0,-1 0 0,-2 0 0,-2 1 0,-1-1 0,-13 66 0,11-74 0,1 0 0,1 30 0,-1 9 0,3-66 0,0 1 0,0-1 0,0 1 0,0 0 0,0-1 0,-1 1 0,1-1 0,0 1 0,-1-1 0,1 1 0,-1-1 0,0 1 0,1-1 0,-1 1 0,0-1 0,0 0 0,0 0 0,0 1 0,0-1 0,0 0 0,0 0 0,0 0 0,-1 0 0,1 0 0,0 0 0,-1 0 0,-1 0 0,2-1 0,0 0 0,-1-1 0,1 1 0,0-1 0,0 1 0,-1-1 0,1 1 0,0-1 0,0 0 0,0 0 0,0 1 0,0-1 0,0 0 0,0 0 0,0 0 0,0 0 0,0 0 0,1 0 0,-1 0 0,0-1 0,1 1 0,-1 0 0,1 0 0,-1-1 0,1 1 0,-1 0 0,1 0 0,0-1 0,0 1 0,0 0 0,0-1 0,0-1 0,-3-52 0,-1-11 0,4 63 0,-1 0 0,0-1 0,0 1 0,0 0 0,0 0 0,0 0 0,-1 0 0,1 0 0,-1 0 0,0 0 0,0 0 0,0 1 0,0-1 0,0 1 0,-5-4 0,6 5 0,1 1 0,-1-1 0,0 1 0,0-1 0,0 1 0,0-1 0,0 1 0,0 0 0,0-1 0,0 1 0,0 0 0,0 0 0,0 0 0,0 0 0,0 0 0,0 0 0,0 0 0,0 0 0,0 1 0,0-1 0,0 0 0,0 0 0,0 1 0,0-1 0,0 1 0,-1 0 0,-23 25 0,18-15 0,0 0 0,1 1 0,-7 17 0,5-8 0,1-1 0,0 1 0,2 0 0,1 0 0,0 0 0,1 1 0,1 38 0,2-58 0,0-1 0,0 1 0,0 0 0,0 0 0,0-1 0,0 1 0,0 0 0,1-1 0,-1 1 0,1 0 0,-1-1 0,1 1 0,0 0 0,-1-1 0,1 1 0,0-1 0,0 0 0,0 1 0,0-1 0,1 0 0,-1 1 0,0-1 0,0 0 0,1 0 0,-1 0 0,1 0 0,-1 0 0,1 0 0,-1-1 0,1 1 0,-1 0 0,1-1 0,0 1 0,2-1 0,-1 0 0,0 0 0,0-1 0,1 0 0,-1 0 0,0 0 0,0 0 0,0 0 0,0-1 0,0 1 0,-1-1 0,1 0 0,0 0 0,-1 0 0,1 0 0,-1 0 0,0 0 0,3-4 0,3-3-151,0 0-1,1 0 0,0 1 0,0 0 1,0 1-1,1 0 0,1 1 1,18-10-1,-19 16-6674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3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159 257 24575,'10'1'0,"-1"-1"0,1-1 0,0 0 0,-1 0 0,1-1 0,16-5 0,-23 6 0,0-1 0,0 1 0,0-1 0,0 0 0,-1 0 0,1 0 0,-1 0 0,1 0 0,-1-1 0,0 1 0,0-1 0,0 0 0,0 1 0,0-1 0,-1 0 0,1 0 0,-1 0 0,0 0 0,0 0 0,0-1 0,0 1 0,-1 0 0,1-5 0,2-7 0,-2 0 0,1 0 0,-2 0 0,0-1 0,-1 1 0,0 0 0,-1 0 0,-5-16 0,6 29 0,1 0 0,-1 1 0,0-1 0,0 1 0,0-1 0,0 1 0,0-1 0,0 1 0,0-1 0,0 1 0,-1 0 0,1 0 0,0 0 0,-1 0 0,1 0 0,-1 0 0,0 0 0,1 0 0,-1 0 0,1 1 0,-1-1 0,0 1 0,0-1 0,-2 1 0,0 0 0,0 0 0,0 0 0,0 0 0,0 1 0,0 0 0,1 0 0,-1 0 0,0 0 0,0 1 0,-5 2 0,-5 5 0,0-1 0,0 2 0,1 0 0,-15 14 0,-3 4 0,18-17 0,2-1 0,-20 24 0,27-29 0,0 0 0,1 1 0,0-1 0,0 1 0,1 0 0,-1 0 0,1 0 0,1 0 0,-1 0 0,-1 11 0,2-3 0,1 0 0,0 0 0,0 0 0,1 0 0,1-1 0,1 1 0,0 0 0,0-1 0,2 0 0,7 18 0,-9-25 0,0 0 0,0 0 0,1 0 0,-1 0 0,1-1 0,1 0 0,-1 0 0,1 0 0,0 0 0,0-1 0,0 0 0,1 0 0,-1 0 0,1 0 0,0-1 0,0 0 0,0-1 0,1 1 0,-1-1 0,0 0 0,1-1 0,13 2 0,74-1 0,-86-3 0,0 0 0,0-1 0,0 1 0,0-1 0,0-1 0,-1 0 0,0 0 0,1 0 0,9-7 0,-17 10-26,0 0 1,1-1-1,-1 1 0,1-1 0,-1 1 1,1 0-1,-1-1 0,1 1 0,-1 0 1,1-1-1,-1 1 0,1 0 0,-1 0 1,1 0-1,-1-1 0,1 1 0,0 0 1,-1 0-1,1 0 0,-1 0 0,1 0 1,0 0-1,-1 0 0,1 0 0,-1 0 0,1 1 1,0-1-1,-1 0 0,1 0 0,-1 0 1,1 1-1,-1-1 0,1 0 0,-1 1 1,1-1-1,-1 0 0,1 1 0,-1-1 1,0 1-1,1-1 0,-1 1 0,1-1 1,-1 0-1,0 1 0,1 0 0,-1-1 0,0 1 1,0-1-1,0 1 0,1-1 0,-1 1 1,0 0-1,3 12-6800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3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76 24575,'0'-4'0,"0"1"0,0-1 0,-1 1 0,1-1 0,-1 0 0,0 1 0,0 0 0,0-1 0,0 1 0,0-1 0,-1 1 0,0 0 0,1 0 0,-1 0 0,0 0 0,-1 0 0,-2-3 0,3 5 0,0-1 0,0 1 0,-1 0 0,1-1 0,0 1 0,-1 0 0,1 0 0,-1 1 0,1-1 0,-1 0 0,0 1 0,1-1 0,-1 1 0,0 0 0,1 0 0,-1 0 0,1 1 0,-1-1 0,0 0 0,1 1 0,-1 0 0,1-1 0,-1 1 0,-3 2 0,3-1 0,0-1 0,0 1 0,1 0 0,-1 1 0,0-1 0,1 0 0,-1 1 0,1-1 0,0 1 0,-1 0 0,1 0 0,1 0 0,-1 0 0,0 0 0,1 0 0,0 1 0,-1-1 0,1 0 0,1 1 0,-1-1 0,0 1 0,1 5 0,-2 12 0,1 0 0,4 36 0,-1-27 0,-2-28 0,2 26 0,-1-1 0,-1 0 0,-2 1 0,0-1 0,-2 0 0,-1 0 0,-14 44 0,5-28 0,10-31 0,1 0 0,-2 0 0,1-1 0,-2 1 0,-7 12 0,13-23 0,-1 0 0,1 0 0,-1 0 0,1-1 0,-1 1 0,0 0 0,1 0 0,-1 0 0,0 0 0,0-1 0,1 1 0,-1 0 0,0-1 0,0 1 0,0-1 0,0 1 0,0-1 0,0 1 0,0-1 0,0 0 0,0 1 0,0-1 0,0 0 0,0 0 0,-1 0 0,1 0 0,0 0 0,0 0 0,0 0 0,0 0 0,0 0 0,0 0 0,0-1 0,0 1 0,0 0 0,0-1 0,0 1 0,0-1 0,0 1 0,0-1 0,-1 0 0,-3-4 0,0 0 0,1 0 0,-1 0 0,1-1 0,-5-9 0,-8-8 0,10 22-1365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6:4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24575,'5'0'0,"5"0"0,6 0 0,4 0 0,4 0 0,1 0 0,2 0 0,0 0 0,0-4 0,0-2 0,0 1 0,-1 0 0,0-2 0,-4-1-8191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5:07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768 0 24575,'-7'1'0,"0"0"0,0 0 0,0 1 0,0 0 0,0 0 0,0 1 0,0-1 0,1 1 0,0 1 0,-7 4 0,-61 45 0,61-43 0,-193 168 0,3-3 0,190-164 0,0 0 0,1 1 0,1 1 0,0 0 0,1 0 0,0 1 0,1 0 0,0 1 0,1 0 0,1 0 0,-10 32 0,4 3 0,2 0 0,-6 81 0,13-93 0,3-36-80,1 1 0,0-1-1,0 0 1,-1 0 0,1 0-1,-1 0 1,1 0 0,-1 0-1,0 0 1,0 0 0,0 0 0,0 0-1,0 0 1,-1 0 0,1-1-1,-2 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9:04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24575,'4'0'0,"5"0"0,6 0 0,4 0 0,3 0 0,2 0 0,-4 4 0,-4 2-8191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5:08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24575,'2'0'0,"0"0"0,0 1 0,0-1 0,0 1 0,0 0 0,0 0 0,0-1 0,0 1 0,-1 0 0,1 1 0,0-1 0,0 0 0,-1 0 0,1 1 0,-1-1 0,0 1 0,1-1 0,-1 1 0,0 0 0,0 0 0,0-1 0,0 1 0,0 0 0,0 0 0,0 0 0,-1 0 0,1 0 0,0 3 0,2 8 0,0 2 0,2 27 0,-4-27 0,0-11 0,-1 0 0,1 0 0,0 0 0,0 0 0,0 0 0,1 0 0,0 0 0,-1 0 0,1-1 0,4 5 0,-6-7 0,0-1 0,1 1 0,-1-1 0,1 1 0,-1-1 0,1 1 0,-1-1 0,1 0 0,-1 1 0,1-1 0,-1 0 0,1 0 0,-1 1 0,1-1 0,0 0 0,-1 0 0,1 0 0,0 0 0,-1 0 0,1 0 0,-1 0 0,1 0 0,0 0 0,-1 0 0,1 0 0,1 0 0,-1-1 0,1 0 0,0 0 0,-1-1 0,1 1 0,-1 0 0,1-1 0,-1 1 0,0-1 0,1 1 0,-1-1 0,0 1 0,0-1 0,1-2 0,4-7 0,0 0 0,-1 0 0,-1-1 0,6-18 0,-10 28 0,1 1 0,0-1 0,-1 0 0,1 1 0,-1-1 0,0 0 0,0 0 0,0 1 0,0-1 0,0 0 0,0 0 0,0 1 0,0-1 0,-1 0 0,1 0 0,-1 1 0,1-1 0,-1 0 0,0 1 0,1-1 0,-1 1 0,0-1 0,0 1 0,0-1 0,0 1 0,0 0 0,-1-1 0,1 1 0,0 0 0,-1 0 0,1 0 0,-1 0 0,1 0 0,-1 0 0,1 0 0,-1 1 0,0-1 0,1 1 0,-1-1 0,0 1 0,-2-1 0,3 1-40,-1 0 0,1-1 0,-1 1 0,1 0-1,-1 0 1,1 1 0,0-1 0,-1 0 0,1 0 0,-1 1 0,1-1-1,-1 1 1,1-1 0,0 1 0,-1-1 0,1 1 0,0 0-1,0 0 1,-1 0 0,1 0 0,0 0 0,0 0 0,0 0 0,0 0-1,0 0 1,0 0 0,1 1 0,-1-1 0,0 0 0,0 0-1,1 1 1,-1-1 0,0 3 0,-1 13-6786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5:12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 1088 24575,'-21'-1'0,"0"-1"0,-36-8 0,5 0 0,-95-18 0,124 22 0,0-1 0,1 0 0,0-2 0,-29-15 0,41 17 0,0 1 0,0-2 0,0 1 0,1-1 0,0 0 0,1-1 0,0 0 0,0-1 0,1 1 0,0-1 0,1-1 0,0 1 0,1-1 0,-5-12 0,1-6 0,1-1 0,1 0 0,2 0 0,-3-43 0,4 39 0,-16-57 0,12 64 0,2-1 0,1 0 0,-2-50 0,8 15 0,-1-53 0,0 114 0,0 0 0,-1 0 0,1 0 0,0 0 0,-1 0 0,1 0 0,-1 1 0,1-1 0,-1 0 0,0 0 0,0 1 0,0-1 0,0 1 0,0-1 0,0 0 0,0 1 0,-1 0 0,1-1 0,0 1 0,-1 0 0,1 0 0,-1 0 0,-3-2 0,2 2 0,0 0 0,0 0 0,0 1 0,0-1 0,-1 1 0,1 0 0,0 0 0,0 0 0,0 0 0,-1 1 0,1-1 0,0 1 0,-4 1 0,1 0 0,0 0 0,0 0 0,0 1 0,0 0 0,0 0 0,0 0 0,1 1 0,-1 0 0,1 0 0,0 0 0,0 0 0,1 1 0,-7 9 0,10-14 0,1 1 0,-1 0 0,1-1 0,0 1 0,-1 0 0,1 0 0,0-1 0,0 1 0,-1 0 0,1 0 0,0 0 0,0-1 0,0 1 0,0 0 0,0 0 0,0 0 0,0-1 0,0 1 0,0 0 0,0 0 0,1 0 0,-1-1 0,0 1 0,1 0 0,-1 0 0,0-1 0,1 1 0,-1 0 0,2 1 0,-1-1 0,1 0 0,-1 0 0,1 0 0,0 0 0,0 0 0,0 0 0,0-1 0,0 1 0,0 0 0,0-1 0,3 1 0,53-1 0,-11-5 0,-14 2 0,0-1 0,58-15 0,-89 19 0,1-1 0,-1 0 0,0 0 0,0 0 0,1 0 0,-1 0 0,0 0 0,0-1 0,0 1 0,0-1 0,0 1 0,0-1 0,-1 0 0,1 0 0,-1 0 0,1 0 0,-1 0 0,0 0 0,1 0 0,-1 0 0,0-1 0,0 1 0,0-4 0,0 2 0,-1 0 0,0 0 0,0 0 0,0-1 0,-1 1 0,1 0 0,-1 0 0,0 0 0,0 0 0,-1 0 0,1 0 0,-5-7 0,2 3 0,0 0 0,-1 1 0,0-1 0,0 1 0,-1 0 0,0 1 0,0-1 0,-1 1 0,0 1 0,0-1 0,0 1 0,-16-8 0,20 12 0,0 0 0,0 0 0,0 0 0,-1 1 0,1-1 0,0 1 0,0 0 0,-1 0 0,1 0 0,0 0 0,0 1 0,0-1 0,-1 1 0,1 0 0,0 0 0,0 0 0,0 0 0,0 0 0,0 1 0,1 0 0,-5 2 0,-2 3 0,0 1 0,1 1 0,-1-1 0,-10 16 0,-13 13 0,11-18 0,-20 22 0,41-40 2,0-1-1,1 0 0,-1 0 0,0 1 1,0-1-1,0 0 0,1 0 1,-1 0-1,0 1 0,1-1 1,-1 0-1,0 0 0,0 0 0,1 0 1,-1 0-1,0 0 0,1 1 1,-1-1-1,0 0 0,1 0 1,-1 0-1,0 0 0,1 0 0,-1 0 1,0 0-1,1 0 0,-1 0 1,0-1-1,1 1 0,-1 0 1,0 0-1,0 0 0,1 0 0,-1 0 1,0-1-1,1 1 0,-1 0 1,0 0-1,0 0 0,1-1 1,-1 1-1,18-6-1421,-2-4-5406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5:12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24575,'5'0'0,"5"0"0,2 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5:14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24575,'0'-1'0,"1"0"0,0-1 0,-1 1 0,1 0 0,0 0 0,0 0 0,-1 0 0,1 0 0,0 0 0,0 0 0,0 0 0,0 0 0,0 0 0,1 0 0,-1 1 0,0-1 0,0 0 0,1 1 0,-1-1 0,0 1 0,0-1 0,1 1 0,-1 0 0,1 0 0,-1-1 0,0 1 0,2 0 0,41-3 0,-30 4 0,0 1 0,0 1 0,0 0 0,0 0 0,-1 2 0,1-1 0,-1 2 0,0 0 0,0 1 0,20 13 0,-9-2 0,0 0 0,-1 2 0,-1 1 0,21 25 0,-34-35 0,-1 0 0,-1 1 0,1 1 0,-2-1 0,0 1 0,0 0 0,-1 0 0,5 23 0,-1 9 0,5 58 0,-10-85 0,0 1 0,1-2 0,0 1 0,2-1 0,0 1 0,12 18 0,-9-16 0,-1-1 0,-1 1 0,11 39 0,-18-56 0,-1 0 0,0 1 0,1-1 0,-1 1 0,-1-1 0,1 1 0,0-1 0,-1 0 0,0 1 0,0-1 0,0 0 0,0 1 0,0-1 0,-1 0 0,1 0 0,-1 0 0,0 0 0,-3 3 0,4-4 0,-1-1 0,1 0 0,0 0 0,-1 0 0,1 0 0,-1 0 0,1 0 0,-1 0 0,0 0 0,1 0 0,-1-1 0,0 1 0,1-1 0,-1 1 0,0-1 0,0 0 0,1 0 0,-1 0 0,0 0 0,0 0 0,0 0 0,1 0 0,-1 0 0,0-1 0,0 1 0,0-1 0,1 1 0,-1-1 0,0 0 0,1 0 0,-1 0 0,1 0 0,-1 0 0,1 0 0,0 0 0,-1 0 0,0-2 0,-2-1-195,0 0 0,0 0 0,1 0 0,0 0 0,0-1 0,-4-7 0,-3-8-6631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5:15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24575,'0'-1'0,"0"0"0,1 0 0,-1 0 0,1-1 0,0 1 0,-1 0 0,1 0 0,0 0 0,-1 0 0,1 0 0,0 1 0,0-1 0,0 0 0,0 0 0,0 0 0,0 1 0,0-1 0,0 1 0,0-1 0,0 1 0,1-1 0,-1 1 0,0-1 0,0 1 0,0 0 0,1 0 0,1-1 0,39-4 0,-37 5 0,6-1 0,-2 0 0,1 1 0,-1 0 0,0 0 0,1 0 0,15 4 0,-23-3 0,0-1 0,0 1 0,0 0 0,0 0 0,0 0 0,0 0 0,-1 0 0,1 0 0,0 0 0,-1 1 0,1-1 0,-1 1 0,1-1 0,-1 1 0,0-1 0,0 1 0,1 0 0,-1 0 0,0 0 0,-1-1 0,1 1 0,0 0 0,0 0 0,-1 0 0,0 0 0,1 0 0,-1 0 0,0 0 0,0 1 0,0-1 0,0 4 0,-8 48 120,7-52-207,0 1-1,0 0 1,0-1 0,0 1-1,-1-1 1,1 1 0,-1-1-1,0 0 1,0 0-1,1 0 1,-2 0 0,1 0-1,0 0 1,0 0 0,0 0-1,-5 2 1,-11 3-6739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5:2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1095 24575,'4'-3'0,"1"0"0,-1 0 0,1 0 0,0 0 0,0 0 0,10-2 0,16-10 0,9-11 0,-2-2 0,-1-1 0,-2-1 0,0-3 0,-3 0 0,0-2 0,31-47 0,11-26 0,64-125 0,-125 207 0,-1 0 0,-1-1 0,-1 0 0,-1-1 0,-1 0 0,-2-1 0,4-39 0,-7 38 0,1 0 0,2 0 0,13-41 0,-25 80 0,0-1 0,0 1 0,-1-2 0,0 1 0,0-1 0,-1 0 0,0 0 0,0-1 0,-11 6 0,-9 9 0,18-13 0,2-2 0,0 0 0,1 1 0,0-1 0,-10 13 0,16-18 0,0 0 0,1 0 0,-1-1 0,1 1 0,0 0 0,-1 0 0,1 0 0,0-1 0,-1 1 0,1 0 0,0 0 0,0 0 0,0 0 0,-1 0 0,1 0 0,0 0 0,0 0 0,1-1 0,-1 1 0,0 0 0,0 0 0,1 2 0,0-2 0,0 0 0,0 0 0,0 0 0,1 0 0,-1 0 0,0 0 0,1 0 0,-1 0 0,0 0 0,1-1 0,-1 1 0,1-1 0,-1 1 0,1-1 0,0 1 0,-1-1 0,4 0 0,17 4 0,1-2 0,-1 0 0,1-2 0,-1-1 0,1 0 0,-1-2 0,0 0 0,0-1 0,0-2 0,0 0 0,25-12 0,-44 17-6,-1 0 0,-1 0 0,1 0 0,0 0 0,0 0 1,0 0-1,0-1 0,-1 1 0,1-1 0,-1 1 0,1-1 0,-1 0 0,0 0 0,1 1 0,0-4 0,-1 4 15,-1 0 0,0-1 0,0 1 0,0 0 0,0 0 0,0 0-1,0-1 1,0 1 0,0 0 0,0 0 0,-1 0 0,1-1 0,0 1 0,-1 0 0,1 0 0,-1 0 0,1 0 0,-1 0 0,0 0 0,0-2 0,-6-3-144,1-1 0,-1 1 1,0 0-1,-1 1 0,-14-9 1,11 7-516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34:0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57 24575,'-1'-3'0,"1"1"0,-1-1 0,0 0 0,0 1 0,0-1 0,0 0 0,-1 1 0,1 0 0,-1-1 0,1 1 0,-1 0 0,0 0 0,0 0 0,0 0 0,0 0 0,0 0 0,0 0 0,0 1 0,-1-1 0,1 1 0,-1-1 0,1 1 0,-1 0 0,0 0 0,1 0 0,-1 1 0,0-1 0,1 1 0,-1-1 0,0 1 0,-3 0 0,3-1 0,-1 1 0,1-1 0,-1 1 0,1 0 0,-1 0 0,1 0 0,-1 1 0,1-1 0,-1 1 0,1 0 0,-1-1 0,1 2 0,0-1 0,-1 0 0,1 1 0,0-1 0,0 1 0,0 0 0,0 0 0,0 0 0,1 1 0,-1-1 0,1 1 0,-5 5 0,6-6 0,-1 0 0,1 1 0,0 0 0,0-1 0,0 1 0,0 0 0,1-1 0,-1 1 0,1 0 0,-1 0 0,1-1 0,0 1 0,0 0 0,0 0 0,1 0 0,-1-1 0,1 1 0,-1 0 0,1 0 0,0-1 0,0 1 0,0-1 0,0 1 0,1-1 0,-1 1 0,1-1 0,-1 0 0,1 1 0,0-1 0,0 0 0,0 0 0,0-1 0,0 1 0,1 0 0,-1-1 0,0 1 0,5 1 0,-1 0 0,0-1 0,0 0 0,0 0 0,0-1 0,0 1 0,1-1 0,-1-1 0,0 1 0,0-1 0,1 0 0,-1 0 0,0-1 0,0 0 0,0 0 0,1-1 0,7-2 0,-12 3 0,0 0 0,0-1 0,0 1 0,0 0 0,0-1 0,0 1 0,0-1 0,0 1 0,-1-1 0,1 0 0,-1 0 0,1 0 0,-1 1 0,0-1 0,0-1 0,0 1 0,0 0 0,0 0 0,0 0 0,-1-1 0,1 1 0,-1 0 0,1 0 0,-1-1 0,0 1 0,0-1 0,0 1 0,-1-4 0,8-30 0,-5 38 0,0-1 0,0 1 0,0-1 0,0 1 0,0 0 0,0 0 0,-1 0 0,1 0 0,-1 0 0,2 3 0,6 11 0,-1 1 0,-1 1 0,0-1 0,-2 1 0,0 0 0,-1 0 0,2 22 0,-3-6 0,-2 0 0,-1 0 0,-5 36 0,4-65 0,0 1 0,0-1 0,0 0 0,-1 1 0,0-1 0,0 0 0,-1 0 0,1 0 0,-1-1 0,0 1 0,-1 0 0,1-1 0,-1 0 0,0 0 0,1 0 0,-2 0 0,1-1 0,-9 6 0,10-7 0,-1 0 0,0 0 0,1 0 0,-1-1 0,0 0 0,0 1 0,0-1 0,0 0 0,0-1 0,0 1 0,-1-1 0,1 0 0,0 0 0,0 0 0,0-1 0,0 1 0,0-1 0,0 0 0,0 0 0,0 0 0,0-1 0,0 1 0,0-1 0,1 0 0,-7-4 0,8 4 0,0 1 0,0-1 0,-1 0 0,1 1 0,0-1 0,1 0 0,-1 0 0,0-1 0,0 1 0,1 0 0,0-1 0,-1 1 0,1-1 0,0 1 0,0-1 0,0 1 0,0-1 0,1 0 0,-1 1 0,1-1 0,0 0 0,0 0 0,0 1 0,0-1 0,0 0 0,0 0 0,1 1 0,-1-1 0,1 0 0,0 1 0,0-1 0,0 0 0,0 1 0,0-1 0,0 1 0,1 0 0,-1-1 0,4-3 0,7-8 0,0 0 0,1 1 0,1 0 0,23-18 0,-25 21 0,-4 4 0,1 0 0,0 0 0,0 0 0,0 1 0,1 0 0,0 1 0,0 0 0,0 1 0,0 0 0,16-2 0,2 2 0,1 1 0,45 3 0,-63 0 0,40-4-1365,-33-2-5461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6:33.2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897 532 24575,'-1'-2'0,"1"1"0,-1-1 0,0 0 0,0 1 0,0 0 0,0-1 0,0 1 0,0 0 0,0-1 0,-1 1 0,1 0 0,0 0 0,-1 0 0,1 0 0,-1 0 0,1 0 0,-3 0 0,-28-15 0,12 11 0,-1 0 0,0 2 0,-22-2 0,-15-2 0,22 1 0,0-2 0,0-1 0,1-2 0,1-1 0,0-2 0,0-2 0,-32-19 0,-122-68 0,175 94 0,-1 0 0,2-1 0,-1 0 0,1-1 0,1 0 0,0-1 0,0 0 0,1-1 0,1 0 0,-15-27 0,10-4 57,13 38-215,-1 0 0,0 0 0,0 0 0,0 1 0,0-1 0,-1 0 0,0 1 0,-6-8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6:48.2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577 594 24575,'0'-2'0,"0"0"0,0 0 0,1 0 0,-1 1 0,1-1 0,0 0 0,-1 0 0,1 1 0,0-1 0,0 0 0,0 1 0,0-1 0,0 1 0,1-1 0,-1 1 0,0 0 0,1-1 0,-1 1 0,1 0 0,-1 0 0,1 0 0,-1 0 0,1 0 0,0 1 0,0-1 0,-1 0 0,1 1 0,0-1 0,0 1 0,0 0 0,0-1 0,0 1 0,-1 0 0,4 0 0,8 0 0,-1 0 0,1 0 0,19 4 0,62 17 0,-199-86 0,46 35 0,-74-49 0,7-3 0,123 79 0,-7-4 0,0 0 0,0-1 0,1-1 0,0 0 0,1 0 0,0-1 0,0 1 0,-7-13 0,-78-137 0,92 157 0,0-1 0,-1 1 0,1-1 0,-1 1 0,1 0 0,-1 0 0,0 0 0,0 0 0,0 0 0,0 0 0,0 0 0,0 0 0,-1 1 0,1-1 0,-1 1 0,1 0 0,-1 0 0,-3-1 0,2 2 0,0 0 0,0 1 0,1-1 0,-1 1 0,0 0 0,0 0 0,1 0 0,-1 1 0,1-1 0,-1 1 0,1 0 0,-6 4 0,6-4 0,-1 0 0,1-1 0,-1 0 0,0 1 0,0-1 0,1-1 0,-1 1 0,0 0 0,0-1 0,0 0 0,0 0 0,0 0 0,-5-1 0,7 1 0,1-1 0,-1 1 0,1 0 0,-1-1 0,1 1 0,0-1 0,-1 1 0,1-1 0,0 0 0,0 0 0,-1 1 0,1-1 0,0 0 0,0 0 0,0 0 0,0 0 0,0-1 0,0 1 0,1 0 0,-1 0 0,0 0 0,0-1 0,1 1 0,-1 0 0,1-1 0,-1 1 0,1-1 0,0 1 0,-1-1 0,1 1 0,0 0 0,0-1 0,0 1 0,0-1 0,0 1 0,1-1 0,-1 1 0,0-1 0,1-1 0,-1 2-57,1 0 0,-1 0 1,0 0-1,0 1 0,1-1 0,-1 0 0,1 0 0,-1 0 0,1 0 0,-1 1 0,1-1 1,0 0-1,-1 0 0,1 1 0,0-1 0,-1 0 0,1 1 0,0-1 0,0 1 1,0-1-1,-1 1 0,1-1 0,1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46.5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24575,'4'0'0,"6"0"0,1 5 0,-2 4 0,2 2 0,0 3 0,-3 2 0,-2 4 0,-3 2 0,-5-3 0,-7-4 0,-6-5 0,-1-9 0,7-4 0,9-1 0,9-1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9:06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24575,'2'62'0,"0"-41"0,-1 0 0,-1 0 0,-1 0 0,-1 0 0,-5 25 0,3-37 0,2-10 0,3 0 0,-1 0 0,1 1 0,-1-1 0,1 0 0,-1 0 0,1 0 0,-1 0 0,1 0 0,0 1 0,0-1 0,-1 0 0,1 1 0,0-1 0,0 0 0,0 1 0,0-1 0,-1 1 0,1 0 0,2-1 0,6-2 0,0 1 0,-1 0 0,1 1 0,0 0 0,0 0 0,0 1 0,0 0 0,0 0 0,0 1 0,0 0 0,0 1 0,-1 0 0,1 1 0,-1-1 0,1 2 0,-1-1 0,0 1 0,0 0 0,0 1 0,-1 0 0,0 0 0,1 1 0,-2 0 0,1 0 0,-1 0 0,0 1 0,0 0 0,-1 0 0,0 0 0,7 14 0,-11-19 0,0 0 0,0 0 0,0 1 0,-1-1 0,1 0 0,-1 0 0,1 1 0,-1-1 0,0 0 0,0 0 0,0 1 0,0-1 0,0 0 0,-1 1 0,1-1 0,0 0 0,-1 0 0,0 0 0,0 1 0,0-1 0,-1 2 0,0-1 0,-1 0 0,1 0 0,-1 0 0,0 0 0,1-1 0,-1 0 0,0 1 0,-1-1 0,1 0 0,0-1 0,-7 4 0,-3-1 0,-1 1 0,1-2 0,-1 0 0,0 0 0,-24 0 0,28-3 0,0 0 0,1-1 0,-1 0 0,1-1 0,0 0 0,0-1 0,-1 1 0,1-2 0,1 1 0,-1-1 0,0-1 0,1 0 0,0 0 0,0 0 0,1-1 0,-1 0 0,1 0 0,1-1 0,-1 0 0,-9-14 0,11 6-1365,5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48.5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0 24575,'0'4'0,"0"6"0,0 4 0,0 5 0,0 3 0,0 2 0,0 1 0,0 0 0,0 0 0,0 0 0,-4-4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51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24575,'0'4'0,"0"5"0,0 6 0,0 4 0,0 3 0,0 2 0,0 1 0,0 0 0,0 0 0,0 0 0,0 0 0,0 0 0,0-1 0,-4-4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53.3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24575,'5'0'0,"0"4"0,5 2 0,-1 3 0,-1 5 0,-2 3 0,-2 4 0,3-2 0,-1 0 0,0 1 0,-2 0 0,3-2 0,-1 0 0,0 0 0,-2 2 0,-1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5:47.0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678 1 24575,'-7'1'0,"0"1"0,-1 0 0,1 1 0,0 0 0,-8 4 0,0 0 0,-15 4 0,0-1 0,-1-2 0,0-1 0,0-2 0,-39 3 0,61-6 0,0 0 0,0 0 0,0 1 0,1 0 0,-1 1 0,1-1 0,0 2 0,0-1 0,0 1 0,1 1 0,0-1 0,0 1 0,-7 8 0,-14 15 0,-40 54 0,42-49 0,13-19 0,0 2 0,2 0 0,-1 0 0,2 1 0,1 0 0,-9 24 0,4-5 0,3 0 0,1 1 0,1 1 0,3 0 0,1 0 0,0 55 0,4-11 0,4 75 0,-2-151 0,0 0 0,1-1 0,0 1 0,0-1 0,0 1 0,1-1 0,0 0 0,0 0 0,1 0 0,0-1 0,0 1 0,6 6 0,10 8 0,37 32 0,-2-3 0,-36-32 0,1 0 0,41 25 0,-36-25 0,26 18 0,53 46 0,-101-77 0,0-1 0,0 1 0,-1 1 0,1-1 0,-1 0 0,0 1 0,0-1 0,0 1 0,0-1 0,-1 1 0,0 0 0,0 0 0,0 5 0,12 35 0,-12-43 0,0 0 0,1 0 0,-1 0 0,1 0 0,-1-1 0,1 1 0,-1-1 0,1 1 0,0-1 0,0 1 0,0-1 0,0 0 0,0 0 0,0 0 0,0 0 0,0 0 0,0-1 0,5 2 0,6 0-341,0-1 0,0 0-1,16-2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5:48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292 1 24575,'-4'0'0,"-5"0"0,-6 0 0,-4 0 0,-3 0 0,-2 0 0,-1 0 0,0 0 0,0 0 0,0 0 0,0 0 0,1 0 0,-1 0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5:58.5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242 1 24575,'24'0'0,"9"0"0,59 6 0,-81-4 0,-1 0 0,1 1 0,0 0 0,-1 1 0,0 0 0,0 1 0,0 0 0,0 0 0,12 10 0,-9-6 0,-1 1 0,0 1 0,0 0 0,-1 0 0,0 1 0,-1 1 0,15 24 0,-11-17 0,1 0 0,0-1 0,2 0 0,0-2 0,29 24 0,-32-28 0,-3-2 0,-2 1 0,1 0 0,-2 0 0,1 1 0,-2 0 0,10 20 0,-9-16 0,1 0 0,1 0 0,14 18 0,-15-25 0,-2 2 0,1-1 0,-1 1 0,-1 0 0,0 0 0,-1 1 0,0 0 0,-1 0 0,0 0 0,3 26 0,-3 4 0,-2 0 0,-3 48 0,-1-16 0,2-65 0,-1 1 0,-1-1 0,1 1 0,-2-1 0,1 1 0,-1-1 0,-1 0 0,0 0 0,-1 0 0,1-1 0,-2 0 0,1 0 0,-2 0 0,1 0 0,-1-1 0,-12 12 0,-105 134 0,113-144 0,1-1 0,-1 0 0,0 0 0,-1-1 0,0 0 0,-1-1 0,-15 6 0,-10 8 0,27-15 0,0-1 0,-1-1 0,0 1 0,1-2 0,-1 0 0,-1 0 0,1-1 0,0 0 0,-1-1 0,-14-1 0,-9 2 0,32-1 0,0 0 0,1 0 0,-1 0 0,1 0 0,-1 1 0,1-1 0,-1 1 0,1 0 0,0 0 0,0 1 0,-1-1 0,2 0 0,-1 1 0,0 0 0,-4 5 0,4-4 0,-1 0 0,0 0 0,0-1 0,0 1 0,0-1 0,-1 0 0,1 0 0,-7 2 0,-25 7 0,0-2 0,-48 6 0,22-5 0,38-1 0,24-10 0,0 1 0,0-1 0,0 1 0,0-1 0,0 0 0,0 1 0,1-1 0,-1 0 0,0 1 0,0-1 0,0 0 0,0 1 0,0-1 0,1 0 0,-1 1 0,0-1 0,0 0 0,1 1 0,-1-1 0,0 0 0,0 0 0,1 1 0,-1-1 0,0 0 0,1 0 0,-1 1 0,0-1 0,1 0 0,-1 0 0,1 0 0,-1 0 0,0 0 0,1 0 0,51 15 0,-44-13 0,43 8 0,-40-9 0,1 0 0,0 2 0,-1-1 0,1 2 0,-1-1 0,0 1 0,0 1 0,-1 0 0,1 1 0,10 7 0,1-1 0,-22-12 0,0 0 0,1 0 0,-1 0 0,0 0 0,1 0 0,-1 0 0,0 0 0,1 0 0,-1 0 0,0-1 0,1 1 0,-1 0 0,0 0 0,1 0 0,-1 0 0,0-1 0,0 1 0,1 0 0,-1 0 0,0 0 0,0-1 0,1 1 0,-1 0 0,0-1 0,0 1 0,0 0 0,1 0 0,-1-1 0,0 1 0,0 0 0,0-1 0,0 1 0,0 0 0,0-1 0,-3-45 0,0 3 0,3 41 0,1 1 0,0-1 0,-1 0 0,1 1 0,0-1 0,0 0 0,0 1 0,0-1 0,0 1 0,0-1 0,0 1 0,1 0 0,-1-1 0,0 1 0,1 0 0,-1 0 0,1 0 0,-1 0 0,1 0 0,0 0 0,-1 0 0,1 1 0,0-1 0,0 1 0,-1-1 0,1 1 0,0 0 0,0 0 0,0-1 0,0 1 0,-1 0 0,1 1 0,0-1 0,0 0 0,0 0 0,0 1 0,1 0 0,1 0 0,-1 0 0,0 0 0,0 1 0,0-1 0,0 0 0,0 1 0,0 0 0,0 0 0,-1 0 0,1 0 0,-1 0 0,1 1 0,-1-1 0,0 1 0,0-1 0,0 1 0,0 0 0,0 0 0,2 6 0,-3-5 0,1 1 0,-1-1 0,0 1 0,-1-1 0,1 1 0,-1-1 0,0 1 0,0-1 0,0 1 0,-1-1 0,1 1 0,-1-1 0,0 1 0,-1-1 0,1 0 0,-1 0 0,1 1 0,-1-1 0,-1 0 0,-2 4 0,3-5 0,-1-1 0,0 0 0,0 1 0,1-1 0,-1 0 0,0 0 0,-1-1 0,1 1 0,0-1 0,0 1 0,-1-1 0,1 0 0,-1 0 0,1-1 0,-1 1 0,1-1 0,-1 1 0,1-1 0,-1 0 0,0-1 0,1 1 0,-1-1 0,1 1 0,-1-1 0,-6-3 0,-29-9 0,-47-24 0,62 25 0,1 1 0,-2 1 0,1 2 0,-1 0 0,-1 1 0,-29-3 0,31 9-1365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7:06:03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24575,'0'4'0,"0"5"0,0 6 0,0 4 0,0 3 0,0 2 0,0 1 0,0 0 0,0 0 0,0 0 0,0 0 0,0 0 0,0-1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7:42.0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966 1 24575,'-36'0'0,"-20"0"0,-1 1 0,-81 14 0,13 13 0,-34 7 0,150-34 0,1 2 0,0-1 0,0 1 0,1 0 0,-1 1 0,1 0 0,-1 0 0,1 0 0,0 1 0,1 0 0,-1 0 0,1 1 0,-10 11 0,-2 6 0,0 1 0,-22 38 0,-7 21 0,40-72 0,0 1 0,1 1 0,1-1 0,0 1 0,0 0 0,2 0 0,-1 0 0,2 1 0,0-1 0,-1 25 0,-9 48 0,5-55 0,1 1 0,-1 35 0,6-54 0,1 1 0,0 0 0,1-1 0,0 1 0,1-1 0,1 1 0,7 20 0,-6-25 0,1 0 0,0 0 0,1 0 0,0-1 0,9 9 0,-9-11 0,-1 1 0,1-1 0,-1 1 0,-1 0 0,0 0 0,0 0 0,0 0 0,-1 1 0,5 13 0,22 71 0,-30-91 0,0-1 0,0 0 0,-1 0 0,1 0 0,0 1 0,0-1 0,0 0 0,0 0 0,0 0 0,-1 0 0,1 1 0,0-1 0,0 0 0,0 0 0,-1 0 0,1 0 0,0 0 0,0 0 0,0 0 0,-1 0 0,1 0 0,0 1 0,0-1 0,0 0 0,-1 0 0,1 0 0,0 0 0,0 0 0,-1 0 0,1 0 0,0 0 0,0-1 0,-1 1 0,1 0 0,0 0 0,0 0 0,0 0 0,-1 0 0,1 0 0,0 0 0,0 0 0,0-1 0,0 1 0,-1 0 0,1 0 0,0 0 0,0 0 0,0-1 0,0 1 0,0 0 0,-1 0 0,1 0 0,0-1 0,0 1 0,-13-9 0,-19-20 0,8 9 0,1-2 0,0 0 0,-30-41 0,49 57 0,-1-1 0,1 1 0,1-1 0,-1 0 0,1 0 0,0 0 0,1 0 0,0 0 0,0-1 0,0 1 0,1-1 0,0 0 0,0 1 0,1-1 0,0 0 0,1 1 0,0-1 0,0 0 0,0 1 0,3-9 0,-4 15 0,1 1 0,-1-1 0,0 0 0,0 0 0,0 0 0,1 1 0,-1-1 0,0 0 0,1 1 0,-1-1 0,1 0 0,-1 1 0,1-1 0,-1 0 0,1 1 0,-1-1 0,1 1 0,-1-1 0,1 1 0,0-1 0,-1 1 0,1 0 0,0-1 0,-1 1 0,1 0 0,0-1 0,0 1 0,-1 0 0,1 0 0,0 0 0,0 0 0,0 0 0,1 0 0,0 1 0,0 0 0,0-1 0,0 1 0,0 0 0,-1 0 0,1 1 0,0-1 0,-1 0 0,1 0 0,-1 1 0,2 1 0,36 52 0,-37-52 0,38 69 0,48 123 0,-32-65 0,-55-128 0,0-1 0,-1 1 0,1 0 0,0-1 0,-1 1 0,1 0 0,-1 0 0,0-1 0,0 1 0,1 0 0,-1 0 0,0-1 0,-1 1 0,1 3 0,0-5 0,-1 1 0,1 0 0,0-1 0,-1 1 0,1 0 0,-1-1 0,1 1 0,-1-1 0,1 1 0,-1-1 0,1 1 0,-1-1 0,1 1 0,-1-1 0,0 0 0,1 1 0,-1-1 0,0 0 0,1 1 0,-1-1 0,0 0 0,1 0 0,-1 0 0,-1 1 0,-2-1 0,1 0 0,-1-1 0,0 1 0,0-1 0,0 1 0,1-1 0,-1 0 0,0 0 0,1-1 0,-1 1 0,-5-4 0,-28-19 0,-49-41 0,46 34 0,131 135 0,-69-77 0,2-2 0,0 0 0,2-2 0,0 0 0,2-2 0,41 24 0,-5 5 0,-51-38 0,0-1 0,0-1 0,1 0 0,16 8 0,27 12 0,-29-14 0,1-1 0,0-2 0,1-1 0,49 13 0,-40-9-1365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7:50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1626 24575,'12'1'0,"1"-1"0,0-1 0,-1 1 0,1-2 0,0 0 0,-1 0 0,1-1 0,-1-1 0,0 0 0,0-1 0,-1 0 0,1-1 0,-1 0 0,0 0 0,-1-1 0,14-12 0,-23 18 0,1-1 0,-1 1 0,1-1 0,-1 1 0,1 0 0,0 0 0,0 0 0,0 0 0,0 0 0,0 0 0,0 1 0,0-1 0,0 0 0,0 1 0,0 0 0,0-1 0,0 1 0,0 0 0,0 0 0,0 0 0,0 1 0,4 0 0,-4-1 0,-1 1 0,0 0 0,0 0 0,1 0 0,-1 0 0,0 0 0,0 0 0,0 0 0,0 0 0,0 0 0,0 1 0,-1-1 0,1 0 0,0 1 0,-1-1 0,1 1 0,-1-1 0,1 0 0,-1 1 0,0-1 0,1 1 0,-1-1 0,0 1 0,0-1 0,0 1 0,0-1 0,0 1 0,0-1 0,-1 1 0,1-1 0,-1 1 0,0 1 0,1-2 0,0 0 0,0 0 0,-1 0 0,1 0 0,0 0 0,-1 0 0,1 0 0,-1 0 0,1 0 0,-1 0 0,1 0 0,-1 0 0,0-1 0,1 1 0,-1 0 0,0 0 0,0-1 0,1 1 0,-1 0 0,0-1 0,0 1 0,0-1 0,0 0 0,0 1 0,0-1 0,0 1 0,0-1 0,0 0 0,-1 0 0,1 0 0,0 0 0,1 0 0,-1 0 0,1-1 0,-1 1 0,1 0 0,-1-1 0,1 1 0,-1 0 0,1-1 0,-1 1 0,1-1 0,0 1 0,-1-1 0,1 1 0,0-1 0,-1 1 0,1-1 0,0 1 0,-1-1 0,1 1 0,0-1 0,0 0 0,0 1 0,0-1 0,0 1 0,0-1 0,0 0 0,0 1 0,0-1 0,0 1 0,0-1 0,0 0 0,0 1 0,0-1 0,0 1 0,0-1 0,1 0 0,-1 1 0,0-1 0,1 1 0,-1-1 0,0 1 0,1-1 0,-1 1 0,0-1 0,1 1 0,0-1 0,5-8 0,1 1 0,0-1 0,0 2 0,1-1 0,0 1 0,0 0 0,1 0 0,0 1 0,0 1 0,13-7 0,-6 3 0,-1-1 0,23-18 0,-27 19 0,1 1 0,-1 0 0,2 1 0,-1 0 0,1 1 0,17-5 0,39-22 0,-59 26 0,0-1 0,-1 0 0,0-1 0,16-18 0,23-23 0,-39 43 0,-2 0 0,1 0 0,-1-1 0,0 0 0,0 0 0,-1-1 0,0 1 0,-1-1 0,0-1 0,0 1 0,-1-1 0,-1 0 0,1 0 0,-1 0 0,-1 0 0,2-20 0,8-31 0,-5 32 0,-2 0 0,0 0 0,-3 0 0,0-54 0,-4 77 0,1-1 0,-1 0 0,-1 1 0,1 0 0,-1-1 0,0 1 0,-1 0 0,-3-6 0,-16-32 0,1-10 0,17 44 0,0 1 0,1-1 0,0 0 0,0 0 0,1-1 0,1 1 0,0-1 0,0 1 0,1-14 0,0 24 0,1 0 0,0 0 0,0-1 0,0 1 0,0 0 0,0 0 0,0-1 0,0 1 0,0 0 0,0 0 0,0-1 0,0 1 0,0 0 0,0 0 0,0-1 0,0 1 0,0 0 0,0 0 0,1-1 0,-1 1 0,0 0 0,0 0 0,0 0 0,0-1 0,0 1 0,1 0 0,-1 0 0,0 0 0,0-1 0,0 1 0,1 0 0,-1 0 0,0 0 0,0 0 0,0 0 0,1 0 0,-1-1 0,0 1 0,0 0 0,1 0 0,-1 0 0,0 0 0,0 0 0,1 0 0,-1 0 0,0 0 0,0 0 0,1 0 0,-1 0 0,13 12 0,6 22 0,-14-18 0,-1 0 0,-1 1 0,0 0 0,-1-1 0,-1 1 0,-2 28 0,-17 101 0,7-78 0,13-82 0,-2 6 0,0 0 0,1 0 0,0 0 0,1 0 0,0 1 0,0-1 0,0 0 0,6-9 0,6-10 0,0 0 0,-2-1 0,-1 0 0,-1-1 0,9-45 0,-19 68 0,0 0 0,0-1 0,0 1 0,0 0 0,-1 0 0,0 0 0,-1 0 0,1 0 0,-1 0 0,0 0 0,-1 0 0,-4-8 0,-47-68 0,33 53 0,-9-11 0,-2 2 0,-2 1 0,-1 1 0,-42-31 0,51 47 0,-1 0 0,-1 2 0,0 2 0,-60-26 0,21 4 0,55 29 0,0 2 0,-1-1 0,0 2 0,-15-7 0,-34-9-1365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3:28:07.4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2014 1012 24575,'-20'-55'0,"17"33"0,2 1 0,0-1 0,1 0 0,2 1 0,0-1 0,9-37 0,-7 36 0,12-167 0,-16 189 0,0 0 0,1 0 0,-1 0 0,0-1 0,0 1 0,0 0 0,-1 0 0,1 0 0,0 0 0,0 0 0,0-1 0,-1 1 0,1 0 0,-1 0 0,1 0 0,-1 0 0,1 0 0,-1 0 0,0 0 0,1 0 0,-1 0 0,0 1 0,0-1 0,0 0 0,1 0 0,-1 1 0,0-1 0,-1 0 0,-2-1 0,0 0 0,0 1 0,0-1 0,0 1 0,0 0 0,0 0 0,-1 1 0,-4-1 0,-4 0 0,0 1 0,0 1 0,0 0 0,-19 4 0,0 8 0,28-10 0,-1-1 0,1 0 0,-1 0 0,1 0 0,-1 0 0,0-1 0,1 0 0,-1 0 0,0 0 0,-5-1 0,25-32 0,-10 24 0,0-1 0,0 0 0,-1 0 0,0 0 0,0 0 0,-1-1 0,3-18 0,-5 24 0,-1 0 0,-1 0 0,1 1 0,-1-1 0,1 0 0,-1 1 0,0-1 0,0 0 0,-1 1 0,1-1 0,-1 1 0,1 0 0,-1 0 0,0-1 0,0 1 0,-1 0 0,1 1 0,-1-1 0,1 0 0,-1 1 0,0-1 0,0 1 0,0 0 0,-5-3 0,-171-107 0,134 86 0,-78-33 0,80 40 0,-101-32 0,64 24 0,52 20 0,-1 0 0,0 2 0,0 1 0,-1 1 0,1 2 0,-48 3 0,-65-3 0,72-12 0,51 9 0,-1 0 0,-27-1 0,-196 7 0,229 0 0,-1 1 0,1 1 0,1 1 0,-1 0 0,1 0 0,-1 2 0,1-1 0,-15 12 0,10-7 0,-1-1 0,-34 14 0,45-20 0,-1 0 0,1 1 0,0 0 0,0 0 0,1 1 0,0 0 0,0 0 0,0 0 0,1 1 0,0 0 0,-6 10 0,4-7 0,1 0 0,0 1 0,1 0 0,1 0 0,-1 1 0,2 0 0,-7 22 0,-9 117 0,20-144 0,-1 1 0,1 0 0,1 0 0,-1 0 0,1-1 0,1 1 0,-1 0 0,1-1 0,1 1 0,-1-1 0,7 13 0,-4-10 0,-1 0 0,0 1 0,-1 0 0,-1-1 0,3 16 0,8 55 0,-8-57 0,-1 1 0,1 26 0,-5-45 0,0 0 0,1 0 0,-1 1 0,1-1 0,1 0 0,-1 0 0,1-1 0,0 1 0,0 0 0,1-1 0,0 1 0,5 7 0,-1-5 0,0 0 0,1-1 0,-1 1 0,2-2 0,-1 1 0,13 6 0,-15-8 0,-1 0 0,0 0 0,0 0 0,0 1 0,-1 0 0,0 0 0,0 0 0,-1 0 0,1 1 0,2 7 0,-2-4 0,1 0 0,1-1 0,11 16 0,62 56 0,-91-88 0,0 0 0,1-2 0,0 1 0,0-1 0,1-1 0,0 0 0,0 0 0,2-1 0,-1 0 0,-7-15 0,8 12 0,-1 1 0,0 0 0,-10-12 0,-9-12 0,46 59 0,-12-17 0,0 1 0,-1 0 0,0 0 0,0 0 0,-1 1 0,0-1 0,5 12 0,26 55 0,-28-60 0,1 0 0,-2 1 0,0 0 0,-1 0 0,0 0 0,-1 1 0,3 20 0,-7-27 0,1-1 0,0 0 0,1 1 0,0-1 0,0 0 0,0 0 0,1 0 0,0 0 0,0-1 0,1 1 0,0-1 0,0 0 0,5 6 0,-1-4 0,1-1 0,-1 0 0,1 0 0,0-1 0,1 0 0,-1 0 0,1-1 0,12 4 0,72 40 0,-78-38 0,2-1 0,0-1 0,0 0 0,0-2 0,1 0 0,0-1 0,1 0 0,21 2 0,10-3 0,0 3 0,55 16 0,-106-24 0,1 0 0,-1-1 0,1 1 0,0 0 0,-1 0 0,1 1 0,0-1 0,-1 0 0,1 0 0,0 0 0,-1 0 0,1 1 0,0-1 0,-1 0 0,1 0 0,-1 1 0,1-1 0,-1 0 0,1 1 0,-1-1 0,1 1 0,-1-1 0,1 1 0,-1-1 0,1 1 0,-1-1 0,0 1 0,1-1 0,-1 1 0,1 0 0,-23 4 0,-42-3 0,62-2 0,-52 0 0,14 1 0,-1-2 0,1-1 0,-64-13 0,84 11-1365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254F3-BC5F-D75A-1AF7-A0AFF0CD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FC07C2-2208-14BC-B3D7-0E8FB628E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C00B4-D6A9-4F6A-C580-A1D028FB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84005-614F-8AAF-E227-04DEE95F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9514A-A1E1-3505-664D-840AEBE8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8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E7FB9-A4C4-1375-54BB-F2AB7960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CC1020-6DB9-AD34-F0D2-6B2DC24C0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25231-0FD7-4334-8386-09CC9A3C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6E742-2CA6-4713-A662-DB4D37BF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E22C7-7C88-E5F5-D668-5FFC8356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2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83CBE-4662-C4BA-CF34-6404B21AA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F53EE5-86EF-FCD6-5726-071C48DE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309F2-E602-D9A3-2CCA-D9F5E19B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56F63-CA88-6153-53CD-A67CF720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7979A-9D6F-9CEE-B509-E2BF4677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7C2D-3BD8-52F2-2E5E-618AACE4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CFE0D-0923-E4F8-BBB8-1BD9D9E7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80EB9-F08F-C34F-7577-93948515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95977-F7DE-2CCA-08F7-D7405D04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2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4243B-DE66-3D94-A5FC-823680FA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1A259-4A0D-0FFC-62B5-832963B37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23BC1-EE09-034F-006C-B316CC31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1CC27-7FCB-76C9-B8D9-CFDF6CCC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2EB74-CEDE-EA60-4E0B-5940A90E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5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43F63-5B54-CF66-EEA1-5FD1F4D0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7A3B0-36A9-B249-2A9F-9036EC6E2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A4F6E-5EB7-91C2-016A-E2BB4E96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87FD5-5142-49AB-F232-53A366CC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CF51C-F81A-0B69-B907-25039DBD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599BA-9264-C3BB-E9B3-81141271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1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573E-31B2-5652-6E0F-E33C6032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A5C55-9704-5401-921E-A943086F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C9E33-6BB2-E043-5B2A-BBBB9112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A4BE0-281D-3A66-D85C-2F437C611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E584C-8685-3F31-B212-FF2F6E110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FCECD4-DEC5-5D14-3C49-AA0942EB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A0C789-7F8D-172E-5B7D-9E79EEBE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2B4461-FF0A-47F0-BCD2-597842DF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8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2DC46-C093-75EF-9FBB-9F3AE128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808A3E-08F0-6E41-4203-61BD1932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80767C-7E96-132C-B618-5199D159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2AFC0-0673-1BF8-6829-2282C05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6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D49F8B-3A76-D08F-6696-8524B161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560A4-FCC2-D848-ED02-E43345F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239B4A-1C89-BCC3-AFD2-6F23C26B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9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DF686-27FC-E991-B116-FDF08C6B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2EBA-9501-DEDE-A0BE-5A070E6C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732163-5B62-6426-7FDD-D85E31B53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43CF5-84A1-411F-589D-AD14A8D8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903A3-3150-48DF-F783-E08BED50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2F604-3264-B607-BF64-8E1D15E7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3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CBC21-5D6D-559E-2EE7-77D6ED9C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9982C3-7B81-C3C7-C426-FB959C2BF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7C77C-A1E2-DDD5-AFF4-DAFB73881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87C5B-94DE-D350-FB64-26496F05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E9EDE-A8E8-5815-494C-62895110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2BC8C-AED9-F0DD-6554-ED0AC13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2E8969-7A30-E0CE-97B3-DEFD68C3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0E543-39B3-6968-7931-5E7B60F8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FBDAF-242C-E0AF-4E9B-E931DF6DC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6239-3A79-4BD7-AC12-291E9D079E6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15FF8-05F2-70B8-13AF-AC382FB80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48864-C59C-9115-FD4C-60D05DFB3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6164-EFBF-4AF7-8784-AB95C46DA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7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70.png"/><Relationship Id="rId26" Type="http://schemas.openxmlformats.org/officeDocument/2006/relationships/image" Target="../media/image101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05.png"/><Relationship Id="rId42" Type="http://schemas.openxmlformats.org/officeDocument/2006/relationships/image" Target="../media/image109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960.png"/><Relationship Id="rId20" Type="http://schemas.openxmlformats.org/officeDocument/2006/relationships/image" Target="../media/image98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customXml" Target="../ink/ink5.xml"/><Relationship Id="rId24" Type="http://schemas.openxmlformats.org/officeDocument/2006/relationships/image" Target="../media/image1000.png"/><Relationship Id="rId32" Type="http://schemas.openxmlformats.org/officeDocument/2006/relationships/image" Target="../media/image104.png"/><Relationship Id="rId37" Type="http://schemas.openxmlformats.org/officeDocument/2006/relationships/customXml" Target="../ink/ink18.xml"/><Relationship Id="rId40" Type="http://schemas.openxmlformats.org/officeDocument/2006/relationships/image" Target="../media/image10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02.png"/><Relationship Id="rId36" Type="http://schemas.openxmlformats.org/officeDocument/2006/relationships/image" Target="../media/image106.png"/><Relationship Id="rId10" Type="http://schemas.openxmlformats.org/officeDocument/2006/relationships/image" Target="../media/image93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110.png"/><Relationship Id="rId4" Type="http://schemas.openxmlformats.org/officeDocument/2006/relationships/image" Target="../media/image900.png"/><Relationship Id="rId9" Type="http://schemas.openxmlformats.org/officeDocument/2006/relationships/customXml" Target="../ink/ink4.xml"/><Relationship Id="rId14" Type="http://schemas.openxmlformats.org/officeDocument/2006/relationships/image" Target="../media/image950.png"/><Relationship Id="rId22" Type="http://schemas.openxmlformats.org/officeDocument/2006/relationships/image" Target="../media/image990.png"/><Relationship Id="rId27" Type="http://schemas.openxmlformats.org/officeDocument/2006/relationships/customXml" Target="../ink/ink13.xml"/><Relationship Id="rId30" Type="http://schemas.openxmlformats.org/officeDocument/2006/relationships/image" Target="../media/image103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920.png"/><Relationship Id="rId3" Type="http://schemas.openxmlformats.org/officeDocument/2006/relationships/customXml" Target="../ink/ink1.xml"/><Relationship Id="rId12" Type="http://schemas.openxmlformats.org/officeDocument/2006/relationships/image" Target="../media/image94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.xml"/><Relationship Id="rId42" Type="http://schemas.openxmlformats.org/officeDocument/2006/relationships/image" Target="../media/image113.png"/><Relationship Id="rId47" Type="http://schemas.openxmlformats.org/officeDocument/2006/relationships/customXml" Target="../ink/ink37.xml"/><Relationship Id="rId63" Type="http://schemas.openxmlformats.org/officeDocument/2006/relationships/customXml" Target="../ink/ink45.xml"/><Relationship Id="rId68" Type="http://schemas.openxmlformats.org/officeDocument/2006/relationships/image" Target="../media/image126.png"/><Relationship Id="rId84" Type="http://schemas.openxmlformats.org/officeDocument/2006/relationships/image" Target="../media/image134.png"/><Relationship Id="rId89" Type="http://schemas.openxmlformats.org/officeDocument/2006/relationships/customXml" Target="../ink/ink58.xml"/><Relationship Id="rId112" Type="http://schemas.openxmlformats.org/officeDocument/2006/relationships/image" Target="../media/image148.png"/><Relationship Id="rId133" Type="http://schemas.openxmlformats.org/officeDocument/2006/relationships/customXml" Target="../ink/ink80.xml"/><Relationship Id="rId138" Type="http://schemas.openxmlformats.org/officeDocument/2006/relationships/image" Target="../media/image161.png"/><Relationship Id="rId16" Type="http://schemas.openxmlformats.org/officeDocument/2006/relationships/image" Target="../media/image960.png"/><Relationship Id="rId107" Type="http://schemas.openxmlformats.org/officeDocument/2006/relationships/customXml" Target="../ink/ink67.xml"/><Relationship Id="rId11" Type="http://schemas.openxmlformats.org/officeDocument/2006/relationships/customXml" Target="../ink/ink25.xml"/><Relationship Id="rId32" Type="http://schemas.openxmlformats.org/officeDocument/2006/relationships/image" Target="../media/image104.png"/><Relationship Id="rId37" Type="http://schemas.openxmlformats.org/officeDocument/2006/relationships/customXml" Target="../ink/ink32.xml"/><Relationship Id="rId53" Type="http://schemas.openxmlformats.org/officeDocument/2006/relationships/customXml" Target="../ink/ink40.xml"/><Relationship Id="rId58" Type="http://schemas.openxmlformats.org/officeDocument/2006/relationships/image" Target="../media/image121.png"/><Relationship Id="rId74" Type="http://schemas.openxmlformats.org/officeDocument/2006/relationships/image" Target="../media/image129.png"/><Relationship Id="rId79" Type="http://schemas.openxmlformats.org/officeDocument/2006/relationships/customXml" Target="../ink/ink53.xml"/><Relationship Id="rId102" Type="http://schemas.openxmlformats.org/officeDocument/2006/relationships/image" Target="../media/image143.png"/><Relationship Id="rId123" Type="http://schemas.openxmlformats.org/officeDocument/2006/relationships/customXml" Target="../ink/ink75.xml"/><Relationship Id="rId128" Type="http://schemas.openxmlformats.org/officeDocument/2006/relationships/image" Target="../media/image156.png"/><Relationship Id="rId144" Type="http://schemas.openxmlformats.org/officeDocument/2006/relationships/image" Target="../media/image164.png"/><Relationship Id="rId5" Type="http://schemas.openxmlformats.org/officeDocument/2006/relationships/customXml" Target="../ink/ink23.xml"/><Relationship Id="rId90" Type="http://schemas.openxmlformats.org/officeDocument/2006/relationships/image" Target="../media/image137.png"/><Relationship Id="rId95" Type="http://schemas.openxmlformats.org/officeDocument/2006/relationships/customXml" Target="../ink/ink61.xml"/><Relationship Id="rId43" Type="http://schemas.openxmlformats.org/officeDocument/2006/relationships/customXml" Target="../ink/ink35.xml"/><Relationship Id="rId48" Type="http://schemas.openxmlformats.org/officeDocument/2006/relationships/image" Target="../media/image116.png"/><Relationship Id="rId64" Type="http://schemas.openxmlformats.org/officeDocument/2006/relationships/image" Target="../media/image124.png"/><Relationship Id="rId69" Type="http://schemas.openxmlformats.org/officeDocument/2006/relationships/customXml" Target="../ink/ink48.xml"/><Relationship Id="rId113" Type="http://schemas.openxmlformats.org/officeDocument/2006/relationships/customXml" Target="../ink/ink70.xml"/><Relationship Id="rId118" Type="http://schemas.openxmlformats.org/officeDocument/2006/relationships/image" Target="../media/image151.png"/><Relationship Id="rId134" Type="http://schemas.openxmlformats.org/officeDocument/2006/relationships/image" Target="../media/image159.png"/><Relationship Id="rId139" Type="http://schemas.openxmlformats.org/officeDocument/2006/relationships/customXml" Target="../ink/ink83.xml"/><Relationship Id="rId80" Type="http://schemas.openxmlformats.org/officeDocument/2006/relationships/image" Target="../media/image132.png"/><Relationship Id="rId85" Type="http://schemas.openxmlformats.org/officeDocument/2006/relationships/customXml" Target="../ink/ink56.xml"/><Relationship Id="rId12" Type="http://schemas.openxmlformats.org/officeDocument/2006/relationships/image" Target="../media/image940.png"/><Relationship Id="rId17" Type="http://schemas.openxmlformats.org/officeDocument/2006/relationships/customXml" Target="../ink/ink28.xml"/><Relationship Id="rId33" Type="http://schemas.openxmlformats.org/officeDocument/2006/relationships/customXml" Target="../ink/ink30.xml"/><Relationship Id="rId38" Type="http://schemas.openxmlformats.org/officeDocument/2006/relationships/image" Target="../media/image111.png"/><Relationship Id="rId59" Type="http://schemas.openxmlformats.org/officeDocument/2006/relationships/customXml" Target="../ink/ink43.xml"/><Relationship Id="rId103" Type="http://schemas.openxmlformats.org/officeDocument/2006/relationships/customXml" Target="../ink/ink65.xml"/><Relationship Id="rId108" Type="http://schemas.openxmlformats.org/officeDocument/2006/relationships/image" Target="../media/image146.png"/><Relationship Id="rId124" Type="http://schemas.openxmlformats.org/officeDocument/2006/relationships/image" Target="../media/image154.png"/><Relationship Id="rId129" Type="http://schemas.openxmlformats.org/officeDocument/2006/relationships/customXml" Target="../ink/ink78.xml"/><Relationship Id="rId54" Type="http://schemas.openxmlformats.org/officeDocument/2006/relationships/image" Target="../media/image119.png"/><Relationship Id="rId70" Type="http://schemas.openxmlformats.org/officeDocument/2006/relationships/image" Target="../media/image127.png"/><Relationship Id="rId75" Type="http://schemas.openxmlformats.org/officeDocument/2006/relationships/customXml" Target="../ink/ink51.xml"/><Relationship Id="rId91" Type="http://schemas.openxmlformats.org/officeDocument/2006/relationships/customXml" Target="../ink/ink59.xml"/><Relationship Id="rId96" Type="http://schemas.openxmlformats.org/officeDocument/2006/relationships/image" Target="../media/image140.png"/><Relationship Id="rId140" Type="http://schemas.openxmlformats.org/officeDocument/2006/relationships/image" Target="../media/image162.png"/><Relationship Id="rId145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49" Type="http://schemas.openxmlformats.org/officeDocument/2006/relationships/customXml" Target="../ink/ink38.xml"/><Relationship Id="rId114" Type="http://schemas.openxmlformats.org/officeDocument/2006/relationships/image" Target="../media/image149.png"/><Relationship Id="rId119" Type="http://schemas.openxmlformats.org/officeDocument/2006/relationships/customXml" Target="../ink/ink73.xml"/><Relationship Id="rId44" Type="http://schemas.openxmlformats.org/officeDocument/2006/relationships/image" Target="../media/image114.png"/><Relationship Id="rId60" Type="http://schemas.openxmlformats.org/officeDocument/2006/relationships/image" Target="../media/image122.png"/><Relationship Id="rId65" Type="http://schemas.openxmlformats.org/officeDocument/2006/relationships/customXml" Target="../ink/ink46.xml"/><Relationship Id="rId81" Type="http://schemas.openxmlformats.org/officeDocument/2006/relationships/customXml" Target="../ink/ink54.xml"/><Relationship Id="rId86" Type="http://schemas.openxmlformats.org/officeDocument/2006/relationships/image" Target="../media/image135.png"/><Relationship Id="rId130" Type="http://schemas.openxmlformats.org/officeDocument/2006/relationships/image" Target="../media/image157.png"/><Relationship Id="rId135" Type="http://schemas.openxmlformats.org/officeDocument/2006/relationships/customXml" Target="../ink/ink81.xml"/><Relationship Id="rId13" Type="http://schemas.openxmlformats.org/officeDocument/2006/relationships/customXml" Target="../ink/ink26.xml"/><Relationship Id="rId39" Type="http://schemas.openxmlformats.org/officeDocument/2006/relationships/customXml" Target="../ink/ink33.xml"/><Relationship Id="rId109" Type="http://schemas.openxmlformats.org/officeDocument/2006/relationships/customXml" Target="../ink/ink68.xml"/><Relationship Id="rId34" Type="http://schemas.openxmlformats.org/officeDocument/2006/relationships/image" Target="../media/image105.png"/><Relationship Id="rId50" Type="http://schemas.openxmlformats.org/officeDocument/2006/relationships/image" Target="../media/image117.png"/><Relationship Id="rId55" Type="http://schemas.openxmlformats.org/officeDocument/2006/relationships/customXml" Target="../ink/ink41.xml"/><Relationship Id="rId76" Type="http://schemas.openxmlformats.org/officeDocument/2006/relationships/image" Target="../media/image130.png"/><Relationship Id="rId97" Type="http://schemas.openxmlformats.org/officeDocument/2006/relationships/customXml" Target="../ink/ink62.xml"/><Relationship Id="rId104" Type="http://schemas.openxmlformats.org/officeDocument/2006/relationships/image" Target="../media/image144.png"/><Relationship Id="rId120" Type="http://schemas.openxmlformats.org/officeDocument/2006/relationships/image" Target="../media/image152.png"/><Relationship Id="rId125" Type="http://schemas.openxmlformats.org/officeDocument/2006/relationships/customXml" Target="../ink/ink76.xml"/><Relationship Id="rId141" Type="http://schemas.openxmlformats.org/officeDocument/2006/relationships/customXml" Target="../ink/ink84.xml"/><Relationship Id="rId146" Type="http://schemas.openxmlformats.org/officeDocument/2006/relationships/image" Target="../media/image165.png"/><Relationship Id="rId7" Type="http://schemas.openxmlformats.org/officeDocument/2006/relationships/customXml" Target="../ink/ink24.xml"/><Relationship Id="rId71" Type="http://schemas.openxmlformats.org/officeDocument/2006/relationships/customXml" Target="../ink/ink49.xml"/><Relationship Id="rId92" Type="http://schemas.openxmlformats.org/officeDocument/2006/relationships/image" Target="../media/image138.png"/><Relationship Id="rId2" Type="http://schemas.openxmlformats.org/officeDocument/2006/relationships/image" Target="../media/image1.png"/><Relationship Id="rId40" Type="http://schemas.openxmlformats.org/officeDocument/2006/relationships/image" Target="../media/image112.png"/><Relationship Id="rId45" Type="http://schemas.openxmlformats.org/officeDocument/2006/relationships/customXml" Target="../ink/ink36.xml"/><Relationship Id="rId66" Type="http://schemas.openxmlformats.org/officeDocument/2006/relationships/image" Target="../media/image125.png"/><Relationship Id="rId87" Type="http://schemas.openxmlformats.org/officeDocument/2006/relationships/customXml" Target="../ink/ink57.xml"/><Relationship Id="rId110" Type="http://schemas.openxmlformats.org/officeDocument/2006/relationships/image" Target="../media/image147.png"/><Relationship Id="rId115" Type="http://schemas.openxmlformats.org/officeDocument/2006/relationships/customXml" Target="../ink/ink71.xml"/><Relationship Id="rId131" Type="http://schemas.openxmlformats.org/officeDocument/2006/relationships/customXml" Target="../ink/ink79.xml"/><Relationship Id="rId136" Type="http://schemas.openxmlformats.org/officeDocument/2006/relationships/image" Target="../media/image160.png"/><Relationship Id="rId61" Type="http://schemas.openxmlformats.org/officeDocument/2006/relationships/customXml" Target="../ink/ink44.xml"/><Relationship Id="rId82" Type="http://schemas.openxmlformats.org/officeDocument/2006/relationships/image" Target="../media/image133.png"/><Relationship Id="rId14" Type="http://schemas.openxmlformats.org/officeDocument/2006/relationships/image" Target="../media/image950.png"/><Relationship Id="rId30" Type="http://schemas.openxmlformats.org/officeDocument/2006/relationships/image" Target="../media/image103.png"/><Relationship Id="rId35" Type="http://schemas.openxmlformats.org/officeDocument/2006/relationships/customXml" Target="../ink/ink31.xml"/><Relationship Id="rId56" Type="http://schemas.openxmlformats.org/officeDocument/2006/relationships/image" Target="../media/image120.png"/><Relationship Id="rId77" Type="http://schemas.openxmlformats.org/officeDocument/2006/relationships/customXml" Target="../ink/ink52.xml"/><Relationship Id="rId100" Type="http://schemas.openxmlformats.org/officeDocument/2006/relationships/image" Target="../media/image142.png"/><Relationship Id="rId105" Type="http://schemas.openxmlformats.org/officeDocument/2006/relationships/customXml" Target="../ink/ink66.xml"/><Relationship Id="rId126" Type="http://schemas.openxmlformats.org/officeDocument/2006/relationships/image" Target="../media/image155.png"/><Relationship Id="rId51" Type="http://schemas.openxmlformats.org/officeDocument/2006/relationships/customXml" Target="../ink/ink39.xml"/><Relationship Id="rId72" Type="http://schemas.openxmlformats.org/officeDocument/2006/relationships/image" Target="../media/image128.png"/><Relationship Id="rId93" Type="http://schemas.openxmlformats.org/officeDocument/2006/relationships/customXml" Target="../ink/ink60.xml"/><Relationship Id="rId98" Type="http://schemas.openxmlformats.org/officeDocument/2006/relationships/image" Target="../media/image141.png"/><Relationship Id="rId121" Type="http://schemas.openxmlformats.org/officeDocument/2006/relationships/customXml" Target="../ink/ink74.xml"/><Relationship Id="rId142" Type="http://schemas.openxmlformats.org/officeDocument/2006/relationships/image" Target="../media/image163.png"/><Relationship Id="rId3" Type="http://schemas.openxmlformats.org/officeDocument/2006/relationships/customXml" Target="../ink/ink22.xml"/><Relationship Id="rId46" Type="http://schemas.openxmlformats.org/officeDocument/2006/relationships/image" Target="../media/image115.png"/><Relationship Id="rId67" Type="http://schemas.openxmlformats.org/officeDocument/2006/relationships/customXml" Target="../ink/ink47.xml"/><Relationship Id="rId116" Type="http://schemas.openxmlformats.org/officeDocument/2006/relationships/image" Target="../media/image150.png"/><Relationship Id="rId137" Type="http://schemas.openxmlformats.org/officeDocument/2006/relationships/customXml" Target="../ink/ink82.xml"/><Relationship Id="rId41" Type="http://schemas.openxmlformats.org/officeDocument/2006/relationships/customXml" Target="../ink/ink34.xml"/><Relationship Id="rId62" Type="http://schemas.openxmlformats.org/officeDocument/2006/relationships/image" Target="../media/image123.png"/><Relationship Id="rId83" Type="http://schemas.openxmlformats.org/officeDocument/2006/relationships/customXml" Target="../ink/ink55.xml"/><Relationship Id="rId88" Type="http://schemas.openxmlformats.org/officeDocument/2006/relationships/image" Target="../media/image136.png"/><Relationship Id="rId111" Type="http://schemas.openxmlformats.org/officeDocument/2006/relationships/customXml" Target="../ink/ink69.xml"/><Relationship Id="rId132" Type="http://schemas.openxmlformats.org/officeDocument/2006/relationships/image" Target="../media/image158.png"/><Relationship Id="rId15" Type="http://schemas.openxmlformats.org/officeDocument/2006/relationships/customXml" Target="../ink/ink27.xml"/><Relationship Id="rId36" Type="http://schemas.openxmlformats.org/officeDocument/2006/relationships/image" Target="../media/image106.png"/><Relationship Id="rId57" Type="http://schemas.openxmlformats.org/officeDocument/2006/relationships/customXml" Target="../ink/ink42.xml"/><Relationship Id="rId106" Type="http://schemas.openxmlformats.org/officeDocument/2006/relationships/image" Target="../media/image145.png"/><Relationship Id="rId127" Type="http://schemas.openxmlformats.org/officeDocument/2006/relationships/customXml" Target="../ink/ink77.xml"/><Relationship Id="rId10" Type="http://schemas.openxmlformats.org/officeDocument/2006/relationships/image" Target="../media/image930.png"/><Relationship Id="rId31" Type="http://schemas.openxmlformats.org/officeDocument/2006/relationships/customXml" Target="../ink/ink29.xml"/><Relationship Id="rId52" Type="http://schemas.openxmlformats.org/officeDocument/2006/relationships/image" Target="../media/image118.png"/><Relationship Id="rId73" Type="http://schemas.openxmlformats.org/officeDocument/2006/relationships/customXml" Target="../ink/ink50.xml"/><Relationship Id="rId78" Type="http://schemas.openxmlformats.org/officeDocument/2006/relationships/image" Target="../media/image131.png"/><Relationship Id="rId94" Type="http://schemas.openxmlformats.org/officeDocument/2006/relationships/image" Target="../media/image139.png"/><Relationship Id="rId99" Type="http://schemas.openxmlformats.org/officeDocument/2006/relationships/customXml" Target="../ink/ink63.xml"/><Relationship Id="rId101" Type="http://schemas.openxmlformats.org/officeDocument/2006/relationships/customXml" Target="../ink/ink64.xml"/><Relationship Id="rId122" Type="http://schemas.openxmlformats.org/officeDocument/2006/relationships/image" Target="../media/image153.png"/><Relationship Id="rId143" Type="http://schemas.openxmlformats.org/officeDocument/2006/relationships/customXml" Target="../ink/ink85.xml"/><Relationship Id="rId4" Type="http://schemas.openxmlformats.org/officeDocument/2006/relationships/image" Target="../media/image900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3.png"/><Relationship Id="rId47" Type="http://schemas.openxmlformats.org/officeDocument/2006/relationships/customXml" Target="../ink/ink102.xml"/><Relationship Id="rId63" Type="http://schemas.openxmlformats.org/officeDocument/2006/relationships/customXml" Target="../ink/ink110.xml"/><Relationship Id="rId68" Type="http://schemas.openxmlformats.org/officeDocument/2006/relationships/image" Target="../media/image171.png"/><Relationship Id="rId84" Type="http://schemas.openxmlformats.org/officeDocument/2006/relationships/image" Target="../media/image179.png"/><Relationship Id="rId89" Type="http://schemas.openxmlformats.org/officeDocument/2006/relationships/customXml" Target="../ink/ink123.xml"/><Relationship Id="rId16" Type="http://schemas.openxmlformats.org/officeDocument/2006/relationships/image" Target="../media/image960.png"/><Relationship Id="rId11" Type="http://schemas.openxmlformats.org/officeDocument/2006/relationships/customXml" Target="../ink/ink90.xml"/><Relationship Id="rId32" Type="http://schemas.openxmlformats.org/officeDocument/2006/relationships/image" Target="../media/image104.png"/><Relationship Id="rId37" Type="http://schemas.openxmlformats.org/officeDocument/2006/relationships/customXml" Target="../ink/ink97.xml"/><Relationship Id="rId53" Type="http://schemas.openxmlformats.org/officeDocument/2006/relationships/customXml" Target="../ink/ink105.xml"/><Relationship Id="rId58" Type="http://schemas.openxmlformats.org/officeDocument/2006/relationships/image" Target="../media/image166.png"/><Relationship Id="rId74" Type="http://schemas.openxmlformats.org/officeDocument/2006/relationships/image" Target="../media/image174.png"/><Relationship Id="rId79" Type="http://schemas.openxmlformats.org/officeDocument/2006/relationships/customXml" Target="../ink/ink118.xml"/><Relationship Id="rId102" Type="http://schemas.openxmlformats.org/officeDocument/2006/relationships/image" Target="../media/image189.png"/><Relationship Id="rId5" Type="http://schemas.openxmlformats.org/officeDocument/2006/relationships/customXml" Target="../ink/ink88.xml"/><Relationship Id="rId90" Type="http://schemas.openxmlformats.org/officeDocument/2006/relationships/image" Target="../media/image183.png"/><Relationship Id="rId95" Type="http://schemas.openxmlformats.org/officeDocument/2006/relationships/customXml" Target="../ink/ink126.xml"/><Relationship Id="rId14" Type="http://schemas.openxmlformats.org/officeDocument/2006/relationships/image" Target="../media/image950.png"/><Relationship Id="rId30" Type="http://schemas.openxmlformats.org/officeDocument/2006/relationships/image" Target="../media/image103.png"/><Relationship Id="rId35" Type="http://schemas.openxmlformats.org/officeDocument/2006/relationships/customXml" Target="../ink/ink96.xml"/><Relationship Id="rId43" Type="http://schemas.openxmlformats.org/officeDocument/2006/relationships/customXml" Target="../ink/ink100.xml"/><Relationship Id="rId48" Type="http://schemas.openxmlformats.org/officeDocument/2006/relationships/image" Target="../media/image116.png"/><Relationship Id="rId56" Type="http://schemas.openxmlformats.org/officeDocument/2006/relationships/image" Target="../media/image151.png"/><Relationship Id="rId64" Type="http://schemas.openxmlformats.org/officeDocument/2006/relationships/image" Target="../media/image169.png"/><Relationship Id="rId69" Type="http://schemas.openxmlformats.org/officeDocument/2006/relationships/customXml" Target="../ink/ink113.xml"/><Relationship Id="rId77" Type="http://schemas.openxmlformats.org/officeDocument/2006/relationships/customXml" Target="../ink/ink117.xml"/><Relationship Id="rId100" Type="http://schemas.openxmlformats.org/officeDocument/2006/relationships/image" Target="../media/image188.png"/><Relationship Id="rId51" Type="http://schemas.openxmlformats.org/officeDocument/2006/relationships/customXml" Target="../ink/ink104.xml"/><Relationship Id="rId72" Type="http://schemas.openxmlformats.org/officeDocument/2006/relationships/image" Target="../media/image173.png"/><Relationship Id="rId80" Type="http://schemas.openxmlformats.org/officeDocument/2006/relationships/image" Target="../media/image177.png"/><Relationship Id="rId85" Type="http://schemas.openxmlformats.org/officeDocument/2006/relationships/customXml" Target="../ink/ink121.xml"/><Relationship Id="rId93" Type="http://schemas.openxmlformats.org/officeDocument/2006/relationships/customXml" Target="../ink/ink125.xml"/><Relationship Id="rId98" Type="http://schemas.openxmlformats.org/officeDocument/2006/relationships/image" Target="../media/image187.png"/><Relationship Id="rId3" Type="http://schemas.openxmlformats.org/officeDocument/2006/relationships/customXml" Target="../ink/ink87.xml"/><Relationship Id="rId12" Type="http://schemas.openxmlformats.org/officeDocument/2006/relationships/image" Target="../media/image940.png"/><Relationship Id="rId17" Type="http://schemas.openxmlformats.org/officeDocument/2006/relationships/customXml" Target="../ink/ink93.xml"/><Relationship Id="rId33" Type="http://schemas.openxmlformats.org/officeDocument/2006/relationships/customXml" Target="../ink/ink95.xml"/><Relationship Id="rId38" Type="http://schemas.openxmlformats.org/officeDocument/2006/relationships/image" Target="../media/image111.png"/><Relationship Id="rId46" Type="http://schemas.openxmlformats.org/officeDocument/2006/relationships/image" Target="../media/image115.png"/><Relationship Id="rId59" Type="http://schemas.openxmlformats.org/officeDocument/2006/relationships/customXml" Target="../ink/ink108.xml"/><Relationship Id="rId67" Type="http://schemas.openxmlformats.org/officeDocument/2006/relationships/customXml" Target="../ink/ink112.xml"/><Relationship Id="rId103" Type="http://schemas.openxmlformats.org/officeDocument/2006/relationships/customXml" Target="../ink/ink130.xml"/><Relationship Id="rId41" Type="http://schemas.openxmlformats.org/officeDocument/2006/relationships/customXml" Target="../ink/ink99.xml"/><Relationship Id="rId54" Type="http://schemas.openxmlformats.org/officeDocument/2006/relationships/image" Target="../media/image150.png"/><Relationship Id="rId62" Type="http://schemas.openxmlformats.org/officeDocument/2006/relationships/image" Target="../media/image168.png"/><Relationship Id="rId70" Type="http://schemas.openxmlformats.org/officeDocument/2006/relationships/image" Target="../media/image172.png"/><Relationship Id="rId75" Type="http://schemas.openxmlformats.org/officeDocument/2006/relationships/customXml" Target="../ink/ink116.xml"/><Relationship Id="rId83" Type="http://schemas.openxmlformats.org/officeDocument/2006/relationships/customXml" Target="../ink/ink120.xml"/><Relationship Id="rId88" Type="http://schemas.openxmlformats.org/officeDocument/2006/relationships/image" Target="../media/image182.png"/><Relationship Id="rId91" Type="http://schemas.openxmlformats.org/officeDocument/2006/relationships/customXml" Target="../ink/ink124.xml"/><Relationship Id="rId96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5" Type="http://schemas.openxmlformats.org/officeDocument/2006/relationships/customXml" Target="../ink/ink92.xml"/><Relationship Id="rId36" Type="http://schemas.openxmlformats.org/officeDocument/2006/relationships/image" Target="../media/image106.png"/><Relationship Id="rId49" Type="http://schemas.openxmlformats.org/officeDocument/2006/relationships/customXml" Target="../ink/ink103.xml"/><Relationship Id="rId57" Type="http://schemas.openxmlformats.org/officeDocument/2006/relationships/customXml" Target="../ink/ink107.xml"/><Relationship Id="rId10" Type="http://schemas.openxmlformats.org/officeDocument/2006/relationships/image" Target="../media/image930.png"/><Relationship Id="rId31" Type="http://schemas.openxmlformats.org/officeDocument/2006/relationships/customXml" Target="../ink/ink94.xml"/><Relationship Id="rId44" Type="http://schemas.openxmlformats.org/officeDocument/2006/relationships/image" Target="../media/image114.png"/><Relationship Id="rId52" Type="http://schemas.openxmlformats.org/officeDocument/2006/relationships/image" Target="../media/image118.png"/><Relationship Id="rId60" Type="http://schemas.openxmlformats.org/officeDocument/2006/relationships/image" Target="../media/image167.png"/><Relationship Id="rId65" Type="http://schemas.openxmlformats.org/officeDocument/2006/relationships/customXml" Target="../ink/ink111.xml"/><Relationship Id="rId73" Type="http://schemas.openxmlformats.org/officeDocument/2006/relationships/customXml" Target="../ink/ink115.xml"/><Relationship Id="rId78" Type="http://schemas.openxmlformats.org/officeDocument/2006/relationships/image" Target="../media/image176.png"/><Relationship Id="rId81" Type="http://schemas.openxmlformats.org/officeDocument/2006/relationships/customXml" Target="../ink/ink119.xml"/><Relationship Id="rId86" Type="http://schemas.openxmlformats.org/officeDocument/2006/relationships/image" Target="../media/image181.png"/><Relationship Id="rId94" Type="http://schemas.openxmlformats.org/officeDocument/2006/relationships/image" Target="../media/image185.png"/><Relationship Id="rId99" Type="http://schemas.openxmlformats.org/officeDocument/2006/relationships/customXml" Target="../ink/ink128.xml"/><Relationship Id="rId101" Type="http://schemas.openxmlformats.org/officeDocument/2006/relationships/customXml" Target="../ink/ink129.xml"/><Relationship Id="rId4" Type="http://schemas.openxmlformats.org/officeDocument/2006/relationships/image" Target="../media/image900.png"/><Relationship Id="rId13" Type="http://schemas.openxmlformats.org/officeDocument/2006/relationships/customXml" Target="../ink/ink91.xml"/><Relationship Id="rId39" Type="http://schemas.openxmlformats.org/officeDocument/2006/relationships/customXml" Target="../ink/ink98.xml"/><Relationship Id="rId34" Type="http://schemas.openxmlformats.org/officeDocument/2006/relationships/image" Target="../media/image105.png"/><Relationship Id="rId50" Type="http://schemas.openxmlformats.org/officeDocument/2006/relationships/image" Target="../media/image117.png"/><Relationship Id="rId55" Type="http://schemas.openxmlformats.org/officeDocument/2006/relationships/customXml" Target="../ink/ink106.xml"/><Relationship Id="rId76" Type="http://schemas.openxmlformats.org/officeDocument/2006/relationships/image" Target="../media/image175.png"/><Relationship Id="rId97" Type="http://schemas.openxmlformats.org/officeDocument/2006/relationships/customXml" Target="../ink/ink127.xml"/><Relationship Id="rId104" Type="http://schemas.openxmlformats.org/officeDocument/2006/relationships/image" Target="../media/image191.png"/><Relationship Id="rId7" Type="http://schemas.openxmlformats.org/officeDocument/2006/relationships/customXml" Target="../ink/ink89.xml"/><Relationship Id="rId71" Type="http://schemas.openxmlformats.org/officeDocument/2006/relationships/customXml" Target="../ink/ink114.xml"/><Relationship Id="rId92" Type="http://schemas.openxmlformats.org/officeDocument/2006/relationships/image" Target="../media/image184.png"/><Relationship Id="rId2" Type="http://schemas.openxmlformats.org/officeDocument/2006/relationships/image" Target="../media/image1.png"/><Relationship Id="rId40" Type="http://schemas.openxmlformats.org/officeDocument/2006/relationships/image" Target="../media/image112.png"/><Relationship Id="rId45" Type="http://schemas.openxmlformats.org/officeDocument/2006/relationships/customXml" Target="../ink/ink101.xml"/><Relationship Id="rId66" Type="http://schemas.openxmlformats.org/officeDocument/2006/relationships/image" Target="../media/image170.png"/><Relationship Id="rId87" Type="http://schemas.openxmlformats.org/officeDocument/2006/relationships/customXml" Target="../ink/ink122.xml"/><Relationship Id="rId61" Type="http://schemas.openxmlformats.org/officeDocument/2006/relationships/customXml" Target="../ink/ink109.xml"/><Relationship Id="rId82" Type="http://schemas.openxmlformats.org/officeDocument/2006/relationships/image" Target="../media/image1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19778-68B5-FB76-1CC1-1505608F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Vibrotactile Add Pattern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A157E3-72A5-D01C-DB77-299A1312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8006"/>
            <a:ext cx="7499555" cy="2159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801748-2E3B-0378-E4CB-43667DC0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7620"/>
            <a:ext cx="7499555" cy="21596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054FDF5-B4CB-D8A5-DB52-5443E6FBBD09}"/>
                  </a:ext>
                </a:extLst>
              </p14:cNvPr>
              <p14:cNvContentPartPr/>
              <p14:nvPr/>
            </p14:nvContentPartPr>
            <p14:xfrm>
              <a:off x="5145977" y="4937863"/>
              <a:ext cx="323280" cy="1915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054FDF5-B4CB-D8A5-DB52-5443E6FBB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977" y="4875223"/>
                <a:ext cx="4489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9671CD2-6107-CC81-E01A-58E45D610FD3}"/>
                  </a:ext>
                </a:extLst>
              </p14:cNvPr>
              <p14:cNvContentPartPr/>
              <p14:nvPr/>
            </p14:nvContentPartPr>
            <p14:xfrm>
              <a:off x="6994577" y="4941823"/>
              <a:ext cx="284040" cy="213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9671CD2-6107-CC81-E01A-58E45D610F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1577" y="4879183"/>
                <a:ext cx="4096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CECE043-2295-698A-8292-3FA3B3D07BF8}"/>
                  </a:ext>
                </a:extLst>
              </p14:cNvPr>
              <p14:cNvContentPartPr/>
              <p14:nvPr/>
            </p14:nvContentPartPr>
            <p14:xfrm>
              <a:off x="6928697" y="4740583"/>
              <a:ext cx="113400" cy="1015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CECE043-2295-698A-8292-3FA3B3D07B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0697" y="4722943"/>
                <a:ext cx="1490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C44A22A-4466-972F-3197-2B348C5BFA39}"/>
                  </a:ext>
                </a:extLst>
              </p14:cNvPr>
              <p14:cNvContentPartPr/>
              <p14:nvPr/>
            </p14:nvContentPartPr>
            <p14:xfrm>
              <a:off x="2177057" y="5660383"/>
              <a:ext cx="26640" cy="51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C44A22A-4466-972F-3197-2B348C5BFA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14057" y="5597383"/>
                <a:ext cx="152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00497A3-0689-E21E-1786-282A63F25645}"/>
                  </a:ext>
                </a:extLst>
              </p14:cNvPr>
              <p14:cNvContentPartPr/>
              <p14:nvPr/>
            </p14:nvContentPartPr>
            <p14:xfrm>
              <a:off x="4134737" y="5669383"/>
              <a:ext cx="1800" cy="774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00497A3-0689-E21E-1786-282A63F256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2097" y="5606383"/>
                <a:ext cx="1274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11895C5-610D-82C0-25CA-57DB95BFF151}"/>
                  </a:ext>
                </a:extLst>
              </p14:cNvPr>
              <p14:cNvContentPartPr/>
              <p14:nvPr/>
            </p14:nvContentPartPr>
            <p14:xfrm>
              <a:off x="6094217" y="5616823"/>
              <a:ext cx="1800" cy="104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11895C5-610D-82C0-25CA-57DB95BFF15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31577" y="5554183"/>
                <a:ext cx="127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F444C12-C959-C556-3054-7F2E8F2A9031}"/>
                  </a:ext>
                </a:extLst>
              </p14:cNvPr>
              <p14:cNvContentPartPr/>
              <p14:nvPr/>
            </p14:nvContentPartPr>
            <p14:xfrm>
              <a:off x="7959377" y="5634463"/>
              <a:ext cx="34920" cy="88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F444C12-C959-C556-3054-7F2E8F2A90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96377" y="5571463"/>
                <a:ext cx="16056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5A27FF-4B48-6143-7B4E-E522700959B5}"/>
              </a:ext>
            </a:extLst>
          </p:cNvPr>
          <p:cNvGrpSpPr/>
          <p:nvPr/>
        </p:nvGrpSpPr>
        <p:grpSpPr>
          <a:xfrm>
            <a:off x="2162743" y="5626337"/>
            <a:ext cx="124560" cy="158400"/>
            <a:chOff x="2163377" y="5695303"/>
            <a:chExt cx="12456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E1ECD84-B0B7-230F-9C20-5CB324C022A7}"/>
                    </a:ext>
                  </a:extLst>
                </p14:cNvPr>
                <p14:cNvContentPartPr/>
                <p14:nvPr/>
              </p14:nvContentPartPr>
              <p14:xfrm>
                <a:off x="2185697" y="5695303"/>
                <a:ext cx="46800" cy="3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E1ECD84-B0B7-230F-9C20-5CB324C022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1377" y="5690983"/>
                  <a:ext cx="554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2F1B123-7974-7B1C-67D6-FEADDA08FFF8}"/>
                    </a:ext>
                  </a:extLst>
                </p14:cNvPr>
                <p14:cNvContentPartPr/>
                <p14:nvPr/>
              </p14:nvContentPartPr>
              <p14:xfrm>
                <a:off x="2163377" y="5703943"/>
                <a:ext cx="124560" cy="149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2F1B123-7974-7B1C-67D6-FEADDA08FF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59057" y="5699623"/>
                  <a:ext cx="1332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2635A44-3307-B905-0A98-4F1CCD106BFB}"/>
                  </a:ext>
                </a:extLst>
              </p14:cNvPr>
              <p14:cNvContentPartPr/>
              <p14:nvPr/>
            </p14:nvContentPartPr>
            <p14:xfrm>
              <a:off x="4134737" y="5575603"/>
              <a:ext cx="70200" cy="2059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2635A44-3307-B905-0A98-4F1CCD106BF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30417" y="5571283"/>
                <a:ext cx="788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C219AD4-8DFC-301D-F996-6A3BE1507612}"/>
                  </a:ext>
                </a:extLst>
              </p14:cNvPr>
              <p14:cNvContentPartPr/>
              <p14:nvPr/>
            </p14:nvContentPartPr>
            <p14:xfrm>
              <a:off x="6142097" y="5616823"/>
              <a:ext cx="32040" cy="63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C219AD4-8DFC-301D-F996-6A3BE15076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37777" y="5612503"/>
                <a:ext cx="40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6972612-7365-475E-9FCE-CF8FF220336A}"/>
                  </a:ext>
                </a:extLst>
              </p14:cNvPr>
              <p14:cNvContentPartPr/>
              <p14:nvPr/>
            </p14:nvContentPartPr>
            <p14:xfrm>
              <a:off x="6152897" y="5642743"/>
              <a:ext cx="63720" cy="1396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6972612-7365-475E-9FCE-CF8FF220336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48577" y="5638423"/>
                <a:ext cx="723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8794EE8-283C-3749-4DCB-B4C2BA61AB60}"/>
                  </a:ext>
                </a:extLst>
              </p14:cNvPr>
              <p14:cNvContentPartPr/>
              <p14:nvPr/>
            </p14:nvContentPartPr>
            <p14:xfrm>
              <a:off x="7975217" y="5519623"/>
              <a:ext cx="115200" cy="2826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8794EE8-283C-3749-4DCB-B4C2BA61AB6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70897" y="5515303"/>
                <a:ext cx="12384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22664F-22EF-83F3-4DBD-49CA2876D2C4}"/>
              </a:ext>
            </a:extLst>
          </p:cNvPr>
          <p:cNvGrpSpPr/>
          <p:nvPr/>
        </p:nvGrpSpPr>
        <p:grpSpPr>
          <a:xfrm>
            <a:off x="1366697" y="4545823"/>
            <a:ext cx="279360" cy="583560"/>
            <a:chOff x="1366697" y="4545823"/>
            <a:chExt cx="2793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9F883BB-F160-F10F-2825-78B7630A8D8C}"/>
                    </a:ext>
                  </a:extLst>
                </p14:cNvPr>
                <p14:cNvContentPartPr/>
                <p14:nvPr/>
              </p14:nvContentPartPr>
              <p14:xfrm>
                <a:off x="1366697" y="4545823"/>
                <a:ext cx="244440" cy="559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9F883BB-F160-F10F-2825-78B7630A8D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03697" y="4483183"/>
                  <a:ext cx="37008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F3E1B76-8E9E-0243-0B53-DD26308BCBDE}"/>
                    </a:ext>
                  </a:extLst>
                </p14:cNvPr>
                <p14:cNvContentPartPr/>
                <p14:nvPr/>
              </p14:nvContentPartPr>
              <p14:xfrm>
                <a:off x="1540577" y="5129023"/>
                <a:ext cx="10548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F3E1B76-8E9E-0243-0B53-DD26308BCB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77937" y="5066383"/>
                  <a:ext cx="2311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714E0EE-CC99-D948-F4C0-574299576BE3}"/>
                  </a:ext>
                </a:extLst>
              </p14:cNvPr>
              <p14:cNvContentPartPr/>
              <p14:nvPr/>
            </p14:nvContentPartPr>
            <p14:xfrm>
              <a:off x="3039257" y="4528183"/>
              <a:ext cx="340920" cy="5932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714E0EE-CC99-D948-F4C0-574299576BE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76257" y="4465543"/>
                <a:ext cx="4665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669568D-9FA0-514F-8947-12865EDB57D2}"/>
                  </a:ext>
                </a:extLst>
              </p14:cNvPr>
              <p14:cNvContentPartPr/>
              <p14:nvPr/>
            </p14:nvContentPartPr>
            <p14:xfrm>
              <a:off x="1323497" y="4702423"/>
              <a:ext cx="360" cy="105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669568D-9FA0-514F-8947-12865EDB57D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60497" y="4639783"/>
                <a:ext cx="12600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DA9BB1-8B43-8AA9-3600-D4F61DEE2716}"/>
              </a:ext>
            </a:extLst>
          </p:cNvPr>
          <p:cNvGrpSpPr/>
          <p:nvPr/>
        </p:nvGrpSpPr>
        <p:grpSpPr>
          <a:xfrm>
            <a:off x="1827857" y="4528543"/>
            <a:ext cx="240120" cy="626400"/>
            <a:chOff x="1827857" y="4528543"/>
            <a:chExt cx="240120" cy="62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69159C1-6AE8-0A25-C48B-ACAF90BCE193}"/>
                    </a:ext>
                  </a:extLst>
                </p14:cNvPr>
                <p14:cNvContentPartPr/>
                <p14:nvPr/>
              </p14:nvContentPartPr>
              <p14:xfrm>
                <a:off x="1827857" y="4528543"/>
                <a:ext cx="227520" cy="5626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69159C1-6AE8-0A25-C48B-ACAF90BCE1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09857" y="4510543"/>
                  <a:ext cx="2631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DC1C757-6CFE-B9E0-F8AD-44BD6DEE72A2}"/>
                    </a:ext>
                  </a:extLst>
                </p14:cNvPr>
                <p14:cNvContentPartPr/>
                <p14:nvPr/>
              </p14:nvContentPartPr>
              <p14:xfrm>
                <a:off x="2011097" y="4998343"/>
                <a:ext cx="56880" cy="156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DC1C757-6CFE-B9E0-F8AD-44BD6DEE72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93457" y="4980703"/>
                  <a:ext cx="925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AD262EB-3FC0-A666-4ECB-EDC000971ABF}"/>
              </a:ext>
            </a:extLst>
          </p:cNvPr>
          <p:cNvGrpSpPr/>
          <p:nvPr/>
        </p:nvGrpSpPr>
        <p:grpSpPr>
          <a:xfrm>
            <a:off x="3718217" y="4554463"/>
            <a:ext cx="253800" cy="631440"/>
            <a:chOff x="3718217" y="4554463"/>
            <a:chExt cx="253800" cy="6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71891AE-06E3-CAD0-B26B-721C038450D4}"/>
                    </a:ext>
                  </a:extLst>
                </p14:cNvPr>
                <p14:cNvContentPartPr/>
                <p14:nvPr/>
              </p14:nvContentPartPr>
              <p14:xfrm>
                <a:off x="3718217" y="4554463"/>
                <a:ext cx="253800" cy="595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71891AE-06E3-CAD0-B26B-721C038450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00577" y="4536463"/>
                  <a:ext cx="28944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4561652-9E6E-3653-A8FD-65B2CF00226E}"/>
                    </a:ext>
                  </a:extLst>
                </p14:cNvPr>
                <p14:cNvContentPartPr/>
                <p14:nvPr/>
              </p14:nvContentPartPr>
              <p14:xfrm>
                <a:off x="3740537" y="5085823"/>
                <a:ext cx="72360" cy="100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4561652-9E6E-3653-A8FD-65B2CF0022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22897" y="5067823"/>
                  <a:ext cx="10800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7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19778-68B5-FB76-1CC1-1505608F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Vibrotactile Add Pattern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A157E3-72A5-D01C-DB77-299A1312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8006"/>
            <a:ext cx="7499555" cy="2159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801748-2E3B-0378-E4CB-43667DC0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7620"/>
            <a:ext cx="7499555" cy="21596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054FDF5-B4CB-D8A5-DB52-5443E6FBBD09}"/>
                  </a:ext>
                </a:extLst>
              </p14:cNvPr>
              <p14:cNvContentPartPr/>
              <p14:nvPr/>
            </p14:nvContentPartPr>
            <p14:xfrm>
              <a:off x="5145977" y="4937863"/>
              <a:ext cx="323280" cy="1915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054FDF5-B4CB-D8A5-DB52-5443E6FBB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977" y="4875223"/>
                <a:ext cx="4489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9671CD2-6107-CC81-E01A-58E45D610FD3}"/>
                  </a:ext>
                </a:extLst>
              </p14:cNvPr>
              <p14:cNvContentPartPr/>
              <p14:nvPr/>
            </p14:nvContentPartPr>
            <p14:xfrm>
              <a:off x="6994577" y="4941823"/>
              <a:ext cx="284040" cy="213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9671CD2-6107-CC81-E01A-58E45D610F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1577" y="4879183"/>
                <a:ext cx="4096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C44A22A-4466-972F-3197-2B348C5BFA39}"/>
                  </a:ext>
                </a:extLst>
              </p14:cNvPr>
              <p14:cNvContentPartPr/>
              <p14:nvPr/>
            </p14:nvContentPartPr>
            <p14:xfrm>
              <a:off x="2177057" y="5660383"/>
              <a:ext cx="26640" cy="51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C44A22A-4466-972F-3197-2B348C5BFA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14057" y="5597383"/>
                <a:ext cx="152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00497A3-0689-E21E-1786-282A63F25645}"/>
                  </a:ext>
                </a:extLst>
              </p14:cNvPr>
              <p14:cNvContentPartPr/>
              <p14:nvPr/>
            </p14:nvContentPartPr>
            <p14:xfrm>
              <a:off x="4134737" y="5669383"/>
              <a:ext cx="1800" cy="774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00497A3-0689-E21E-1786-282A63F256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2097" y="5606383"/>
                <a:ext cx="1274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11895C5-610D-82C0-25CA-57DB95BFF151}"/>
                  </a:ext>
                </a:extLst>
              </p14:cNvPr>
              <p14:cNvContentPartPr/>
              <p14:nvPr/>
            </p14:nvContentPartPr>
            <p14:xfrm>
              <a:off x="6094217" y="5616823"/>
              <a:ext cx="1800" cy="104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11895C5-610D-82C0-25CA-57DB95BFF15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31577" y="5554183"/>
                <a:ext cx="127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F444C12-C959-C556-3054-7F2E8F2A9031}"/>
                  </a:ext>
                </a:extLst>
              </p14:cNvPr>
              <p14:cNvContentPartPr/>
              <p14:nvPr/>
            </p14:nvContentPartPr>
            <p14:xfrm>
              <a:off x="7959377" y="5634463"/>
              <a:ext cx="34920" cy="88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F444C12-C959-C556-3054-7F2E8F2A90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96377" y="5571463"/>
                <a:ext cx="16056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22664F-22EF-83F3-4DBD-49CA2876D2C4}"/>
              </a:ext>
            </a:extLst>
          </p:cNvPr>
          <p:cNvGrpSpPr/>
          <p:nvPr/>
        </p:nvGrpSpPr>
        <p:grpSpPr>
          <a:xfrm>
            <a:off x="1366697" y="4545823"/>
            <a:ext cx="279360" cy="583560"/>
            <a:chOff x="1366697" y="4545823"/>
            <a:chExt cx="2793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9F883BB-F160-F10F-2825-78B7630A8D8C}"/>
                    </a:ext>
                  </a:extLst>
                </p14:cNvPr>
                <p14:cNvContentPartPr/>
                <p14:nvPr/>
              </p14:nvContentPartPr>
              <p14:xfrm>
                <a:off x="1366697" y="4545823"/>
                <a:ext cx="244440" cy="559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9F883BB-F160-F10F-2825-78B7630A8D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03697" y="4483183"/>
                  <a:ext cx="37008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F3E1B76-8E9E-0243-0B53-DD26308BCBDE}"/>
                    </a:ext>
                  </a:extLst>
                </p14:cNvPr>
                <p14:cNvContentPartPr/>
                <p14:nvPr/>
              </p14:nvContentPartPr>
              <p14:xfrm>
                <a:off x="1540577" y="5129023"/>
                <a:ext cx="10548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F3E1B76-8E9E-0243-0B53-DD26308BCB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77937" y="5066383"/>
                  <a:ext cx="2311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714E0EE-CC99-D948-F4C0-574299576BE3}"/>
                  </a:ext>
                </a:extLst>
              </p14:cNvPr>
              <p14:cNvContentPartPr/>
              <p14:nvPr/>
            </p14:nvContentPartPr>
            <p14:xfrm>
              <a:off x="3039257" y="4528183"/>
              <a:ext cx="340920" cy="5932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714E0EE-CC99-D948-F4C0-574299576BE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76257" y="4465543"/>
                <a:ext cx="4665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669568D-9FA0-514F-8947-12865EDB57D2}"/>
                  </a:ext>
                </a:extLst>
              </p14:cNvPr>
              <p14:cNvContentPartPr/>
              <p14:nvPr/>
            </p14:nvContentPartPr>
            <p14:xfrm>
              <a:off x="1323497" y="4702423"/>
              <a:ext cx="360" cy="105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669568D-9FA0-514F-8947-12865EDB57D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60497" y="4639783"/>
                <a:ext cx="1260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7889D70-AE4B-7B76-D99F-6902C5CD4245}"/>
                  </a:ext>
                </a:extLst>
              </p14:cNvPr>
              <p14:cNvContentPartPr/>
              <p14:nvPr/>
            </p14:nvContentPartPr>
            <p14:xfrm>
              <a:off x="1341316" y="2369623"/>
              <a:ext cx="347760" cy="594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7889D70-AE4B-7B76-D99F-6902C5CD424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78316" y="2306983"/>
                <a:ext cx="4734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5675F54-6FEA-9DE6-FB43-859620A468CE}"/>
                  </a:ext>
                </a:extLst>
              </p14:cNvPr>
              <p14:cNvContentPartPr/>
              <p14:nvPr/>
            </p14:nvContentPartPr>
            <p14:xfrm>
              <a:off x="3069676" y="2400583"/>
              <a:ext cx="307080" cy="5857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5675F54-6FEA-9DE6-FB43-859620A468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07036" y="2337583"/>
                <a:ext cx="43272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8803460-1F52-0080-B152-692A1D613C84}"/>
                  </a:ext>
                </a:extLst>
              </p14:cNvPr>
              <p14:cNvContentPartPr/>
              <p14:nvPr/>
            </p14:nvContentPartPr>
            <p14:xfrm>
              <a:off x="5125276" y="2397703"/>
              <a:ext cx="729000" cy="5612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8803460-1F52-0080-B152-692A1D613C8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062276" y="2334703"/>
                <a:ext cx="85464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6EEC42B-93E5-8E93-DCDA-DD13F07C94B0}"/>
                  </a:ext>
                </a:extLst>
              </p14:cNvPr>
              <p14:cNvContentPartPr/>
              <p14:nvPr/>
            </p14:nvContentPartPr>
            <p14:xfrm>
              <a:off x="7018876" y="2404903"/>
              <a:ext cx="648000" cy="6012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6EEC42B-93E5-8E93-DCDA-DD13F07C94B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55876" y="2342263"/>
                <a:ext cx="77364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856D238-2C4D-4DF7-214E-443DD8BBB61C}"/>
                  </a:ext>
                </a:extLst>
              </p14:cNvPr>
              <p14:cNvContentPartPr/>
              <p14:nvPr/>
            </p14:nvContentPartPr>
            <p14:xfrm>
              <a:off x="6997276" y="4571023"/>
              <a:ext cx="691920" cy="3578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856D238-2C4D-4DF7-214E-443DD8BBB61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34276" y="4508023"/>
                <a:ext cx="8175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86916C65-E24F-6CBE-81A9-401644F68301}"/>
                  </a:ext>
                </a:extLst>
              </p14:cNvPr>
              <p14:cNvContentPartPr/>
              <p14:nvPr/>
            </p14:nvContentPartPr>
            <p14:xfrm>
              <a:off x="5139316" y="4552663"/>
              <a:ext cx="753480" cy="346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86916C65-E24F-6CBE-81A9-401644F6830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76676" y="4489663"/>
                <a:ext cx="8791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C6B987BD-7888-C0A3-EAC7-0F5CDBDE946F}"/>
                  </a:ext>
                </a:extLst>
              </p14:cNvPr>
              <p14:cNvContentPartPr/>
              <p14:nvPr/>
            </p14:nvContentPartPr>
            <p14:xfrm>
              <a:off x="2164636" y="3498943"/>
              <a:ext cx="10440" cy="55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C6B987BD-7888-C0A3-EAC7-0F5CDBDE946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01636" y="3435943"/>
                <a:ext cx="136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A892308-0626-0D2D-C502-4630836AF279}"/>
                  </a:ext>
                </a:extLst>
              </p14:cNvPr>
              <p14:cNvContentPartPr/>
              <p14:nvPr/>
            </p14:nvContentPartPr>
            <p14:xfrm>
              <a:off x="4152196" y="3498943"/>
              <a:ext cx="360" cy="65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A892308-0626-0D2D-C502-4630836AF27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89196" y="3435943"/>
                <a:ext cx="1260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D6F0F157-2667-2C8B-E2C6-39CEEDEA597A}"/>
                  </a:ext>
                </a:extLst>
              </p14:cNvPr>
              <p14:cNvContentPartPr/>
              <p14:nvPr/>
            </p14:nvContentPartPr>
            <p14:xfrm>
              <a:off x="1305316" y="2339023"/>
              <a:ext cx="739080" cy="6976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D6F0F157-2667-2C8B-E2C6-39CEEDEA597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287676" y="2321383"/>
                <a:ext cx="77472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17B1070-6ABD-9907-C899-A48942AD6950}"/>
                  </a:ext>
                </a:extLst>
              </p14:cNvPr>
              <p14:cNvContentPartPr/>
              <p14:nvPr/>
            </p14:nvContentPartPr>
            <p14:xfrm>
              <a:off x="3255076" y="2331823"/>
              <a:ext cx="767880" cy="80460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17B1070-6ABD-9907-C899-A48942AD695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37436" y="2314183"/>
                <a:ext cx="803520" cy="84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157C61EA-486D-C301-479E-2114F985D6A8}"/>
              </a:ext>
            </a:extLst>
          </p:cNvPr>
          <p:cNvGrpSpPr/>
          <p:nvPr/>
        </p:nvGrpSpPr>
        <p:grpSpPr>
          <a:xfrm>
            <a:off x="5159116" y="2253343"/>
            <a:ext cx="636480" cy="807840"/>
            <a:chOff x="5159116" y="2253343"/>
            <a:chExt cx="63648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44B0667-A2CC-7766-9BDF-F3284429E0FD}"/>
                    </a:ext>
                  </a:extLst>
                </p14:cNvPr>
                <p14:cNvContentPartPr/>
                <p14:nvPr/>
              </p14:nvContentPartPr>
              <p14:xfrm>
                <a:off x="5159116" y="2358823"/>
                <a:ext cx="224640" cy="702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44B0667-A2CC-7766-9BDF-F3284429E0F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41476" y="2341183"/>
                  <a:ext cx="26028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D0736BB-C4F1-485B-AFA1-205560CCE796}"/>
                    </a:ext>
                  </a:extLst>
                </p14:cNvPr>
                <p14:cNvContentPartPr/>
                <p14:nvPr/>
              </p14:nvContentPartPr>
              <p14:xfrm>
                <a:off x="5309236" y="2332543"/>
                <a:ext cx="104040" cy="57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D0736BB-C4F1-485B-AFA1-205560CCE79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91236" y="2314903"/>
                  <a:ext cx="139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0A30CAF-D755-4453-C2D3-860408250C4B}"/>
                    </a:ext>
                  </a:extLst>
                </p14:cNvPr>
                <p14:cNvContentPartPr/>
                <p14:nvPr/>
              </p14:nvContentPartPr>
              <p14:xfrm>
                <a:off x="5552236" y="2294743"/>
                <a:ext cx="243360" cy="7660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0A30CAF-D755-4453-C2D3-860408250C4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34236" y="2277103"/>
                  <a:ext cx="27900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9CB4A14-BEC8-2867-4C54-518AE04945CA}"/>
                    </a:ext>
                  </a:extLst>
                </p14:cNvPr>
                <p14:cNvContentPartPr/>
                <p14:nvPr/>
              </p14:nvContentPartPr>
              <p14:xfrm>
                <a:off x="5542156" y="2295103"/>
                <a:ext cx="21960" cy="759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9CB4A14-BEC8-2867-4C54-518AE04945C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24516" y="2277463"/>
                  <a:ext cx="57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0DF5595E-55EB-46A0-F065-519E4308FE70}"/>
                    </a:ext>
                  </a:extLst>
                </p14:cNvPr>
                <p14:cNvContentPartPr/>
                <p14:nvPr/>
              </p14:nvContentPartPr>
              <p14:xfrm>
                <a:off x="5560876" y="2253343"/>
                <a:ext cx="96480" cy="608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0DF5595E-55EB-46A0-F065-519E4308FE7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43236" y="2235703"/>
                  <a:ext cx="13212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D2633A7C-BAFA-E392-954D-19BE578A6D7B}"/>
                  </a:ext>
                </a:extLst>
              </p14:cNvPr>
              <p14:cNvContentPartPr/>
              <p14:nvPr/>
            </p14:nvContentPartPr>
            <p14:xfrm>
              <a:off x="2180116" y="3446743"/>
              <a:ext cx="117360" cy="2498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D2633A7C-BAFA-E392-954D-19BE578A6D7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175796" y="3442423"/>
                <a:ext cx="12600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8989C5-EF75-CCE1-13DC-B1B7BB608968}"/>
              </a:ext>
            </a:extLst>
          </p:cNvPr>
          <p:cNvGrpSpPr/>
          <p:nvPr/>
        </p:nvGrpSpPr>
        <p:grpSpPr>
          <a:xfrm>
            <a:off x="7566076" y="2313823"/>
            <a:ext cx="216000" cy="718920"/>
            <a:chOff x="7566076" y="2313823"/>
            <a:chExt cx="216000" cy="7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79202B1-08F8-680C-9ABB-92E46C364B0E}"/>
                    </a:ext>
                  </a:extLst>
                </p14:cNvPr>
                <p14:cNvContentPartPr/>
                <p14:nvPr/>
              </p14:nvContentPartPr>
              <p14:xfrm>
                <a:off x="7566076" y="2374303"/>
                <a:ext cx="216000" cy="6584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79202B1-08F8-680C-9ABB-92E46C364B0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48076" y="2356303"/>
                  <a:ext cx="25164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5E4888C6-6890-7D0D-17A0-919C61B211BC}"/>
                    </a:ext>
                  </a:extLst>
                </p14:cNvPr>
                <p14:cNvContentPartPr/>
                <p14:nvPr/>
              </p14:nvContentPartPr>
              <p14:xfrm>
                <a:off x="7688116" y="2313823"/>
                <a:ext cx="82080" cy="1256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5E4888C6-6890-7D0D-17A0-919C61B211B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70116" y="2296183"/>
                  <a:ext cx="117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5926B89-7B89-EBCB-3F2B-8A3E41727AF0}"/>
                    </a:ext>
                  </a:extLst>
                </p14:cNvPr>
                <p14:cNvContentPartPr/>
                <p14:nvPr/>
              </p14:nvContentPartPr>
              <p14:xfrm>
                <a:off x="7688116" y="2332543"/>
                <a:ext cx="23400" cy="712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5926B89-7B89-EBCB-3F2B-8A3E41727AF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70116" y="2314903"/>
                  <a:ext cx="590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6615EBA-F4BD-2D75-8C2E-6C26A29CACCA}"/>
              </a:ext>
            </a:extLst>
          </p:cNvPr>
          <p:cNvGrpSpPr/>
          <p:nvPr/>
        </p:nvGrpSpPr>
        <p:grpSpPr>
          <a:xfrm>
            <a:off x="6900796" y="2294743"/>
            <a:ext cx="322920" cy="747720"/>
            <a:chOff x="6900796" y="2294743"/>
            <a:chExt cx="32292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B843B46-5EB5-2812-0F4B-4B7E0FB1B058}"/>
                    </a:ext>
                  </a:extLst>
                </p14:cNvPr>
                <p14:cNvContentPartPr/>
                <p14:nvPr/>
              </p14:nvContentPartPr>
              <p14:xfrm>
                <a:off x="6913756" y="2341183"/>
                <a:ext cx="309960" cy="7012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B843B46-5EB5-2812-0F4B-4B7E0FB1B05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95756" y="2323183"/>
                  <a:ext cx="34560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BEAE322-A34D-76C3-2840-9712547ED271}"/>
                    </a:ext>
                  </a:extLst>
                </p14:cNvPr>
                <p14:cNvContentPartPr/>
                <p14:nvPr/>
              </p14:nvContentPartPr>
              <p14:xfrm>
                <a:off x="6900796" y="2294743"/>
                <a:ext cx="88560" cy="9000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BEAE322-A34D-76C3-2840-9712547ED27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83156" y="227674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F0DBB49-C89B-6692-7324-5E52F45021EA}"/>
                  </a:ext>
                </a:extLst>
              </p14:cNvPr>
              <p14:cNvContentPartPr/>
              <p14:nvPr/>
            </p14:nvContentPartPr>
            <p14:xfrm>
              <a:off x="1249876" y="4516663"/>
              <a:ext cx="759600" cy="2379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F0DBB49-C89B-6692-7324-5E52F45021E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232236" y="4498663"/>
                <a:ext cx="7952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FF400188-79D9-1A69-92F2-E4FA4EC6B6CC}"/>
                  </a:ext>
                </a:extLst>
              </p14:cNvPr>
              <p14:cNvContentPartPr/>
              <p14:nvPr/>
            </p14:nvContentPartPr>
            <p14:xfrm>
              <a:off x="1953316" y="4650223"/>
              <a:ext cx="88920" cy="13680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FF400188-79D9-1A69-92F2-E4FA4EC6B6C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935676" y="4632223"/>
                <a:ext cx="12456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그룹 80">
            <a:extLst>
              <a:ext uri="{FF2B5EF4-FFF2-40B4-BE49-F238E27FC236}">
                <a16:creationId xmlns:a16="http://schemas.microsoft.com/office/drawing/2014/main" id="{871D89E5-4554-6BB3-E569-D106534A70BD}"/>
              </a:ext>
            </a:extLst>
          </p:cNvPr>
          <p:cNvGrpSpPr/>
          <p:nvPr/>
        </p:nvGrpSpPr>
        <p:grpSpPr>
          <a:xfrm>
            <a:off x="1259596" y="4907263"/>
            <a:ext cx="756720" cy="208080"/>
            <a:chOff x="1259596" y="4907263"/>
            <a:chExt cx="75672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BF8622F-07B4-8886-0D43-CDDDAA778116}"/>
                    </a:ext>
                  </a:extLst>
                </p14:cNvPr>
                <p14:cNvContentPartPr/>
                <p14:nvPr/>
              </p14:nvContentPartPr>
              <p14:xfrm>
                <a:off x="1259596" y="4916623"/>
                <a:ext cx="723600" cy="1987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6BF8622F-07B4-8886-0D43-CDDDAA7781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41596" y="4898623"/>
                  <a:ext cx="759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B63C63CD-BF82-D5D9-20E0-52111FC0CF4B}"/>
                    </a:ext>
                  </a:extLst>
                </p14:cNvPr>
                <p14:cNvContentPartPr/>
                <p14:nvPr/>
              </p14:nvContentPartPr>
              <p14:xfrm>
                <a:off x="1910836" y="4907263"/>
                <a:ext cx="105480" cy="1476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B63C63CD-BF82-D5D9-20E0-52111FC0CF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893196" y="4889623"/>
                  <a:ext cx="1411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24C08E3-434D-92B0-A995-7B9AEAF7096F}"/>
              </a:ext>
            </a:extLst>
          </p:cNvPr>
          <p:cNvGrpSpPr/>
          <p:nvPr/>
        </p:nvGrpSpPr>
        <p:grpSpPr>
          <a:xfrm>
            <a:off x="3198196" y="4505143"/>
            <a:ext cx="814320" cy="684720"/>
            <a:chOff x="3198196" y="4505143"/>
            <a:chExt cx="81432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C2845550-9A28-5265-E7C7-B39C702D6BD5}"/>
                    </a:ext>
                  </a:extLst>
                </p14:cNvPr>
                <p14:cNvContentPartPr/>
                <p14:nvPr/>
              </p14:nvContentPartPr>
              <p14:xfrm>
                <a:off x="3210076" y="4505143"/>
                <a:ext cx="780120" cy="2757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C2845550-9A28-5265-E7C7-B39C702D6BD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92076" y="4487143"/>
                  <a:ext cx="8157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35A3558-233F-C2A2-6B1F-37CCDD6067B0}"/>
                    </a:ext>
                  </a:extLst>
                </p14:cNvPr>
                <p14:cNvContentPartPr/>
                <p14:nvPr/>
              </p14:nvContentPartPr>
              <p14:xfrm>
                <a:off x="3198196" y="4646263"/>
                <a:ext cx="120600" cy="1044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35A3558-233F-C2A2-6B1F-37CCDD6067B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80556" y="4628623"/>
                  <a:ext cx="156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C17ED0C-A70C-3B8C-4C6E-24FA90E863EB}"/>
                    </a:ext>
                  </a:extLst>
                </p14:cNvPr>
                <p14:cNvContentPartPr/>
                <p14:nvPr/>
              </p14:nvContentPartPr>
              <p14:xfrm>
                <a:off x="3256156" y="4739863"/>
                <a:ext cx="360" cy="3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C17ED0C-A70C-3B8C-4C6E-24FA90E863E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38516" y="472186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BE246AB-ECB4-19DB-2D34-72C62E91ED4D}"/>
                    </a:ext>
                  </a:extLst>
                </p14:cNvPr>
                <p14:cNvContentPartPr/>
                <p14:nvPr/>
              </p14:nvContentPartPr>
              <p14:xfrm>
                <a:off x="3305476" y="4907623"/>
                <a:ext cx="707040" cy="2822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BE246AB-ECB4-19DB-2D34-72C62E91ED4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87476" y="4889983"/>
                  <a:ext cx="7426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36B7760-FE87-7655-A871-F1F2E15726BE}"/>
                    </a:ext>
                  </a:extLst>
                </p14:cNvPr>
                <p14:cNvContentPartPr/>
                <p14:nvPr/>
              </p14:nvContentPartPr>
              <p14:xfrm>
                <a:off x="3270916" y="4916983"/>
                <a:ext cx="40680" cy="810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36B7760-FE87-7655-A871-F1F2E15726B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53276" y="4899343"/>
                  <a:ext cx="76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EA9B516-98EA-DBE1-71ED-A9C5B4767D89}"/>
                    </a:ext>
                  </a:extLst>
                </p14:cNvPr>
                <p14:cNvContentPartPr/>
                <p14:nvPr/>
              </p14:nvContentPartPr>
              <p14:xfrm>
                <a:off x="3284236" y="4954423"/>
                <a:ext cx="82080" cy="3744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EA9B516-98EA-DBE1-71ED-A9C5B4767D8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66236" y="4936783"/>
                  <a:ext cx="1177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7D8ACDB-59AE-B5CF-226E-68B8ED743EB2}"/>
              </a:ext>
            </a:extLst>
          </p:cNvPr>
          <p:cNvGrpSpPr/>
          <p:nvPr/>
        </p:nvGrpSpPr>
        <p:grpSpPr>
          <a:xfrm>
            <a:off x="5150116" y="4502263"/>
            <a:ext cx="644040" cy="321840"/>
            <a:chOff x="5150116" y="4502263"/>
            <a:chExt cx="6440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F9D9F23-9924-BF81-B840-A6003EF18272}"/>
                    </a:ext>
                  </a:extLst>
                </p14:cNvPr>
                <p14:cNvContentPartPr/>
                <p14:nvPr/>
              </p14:nvContentPartPr>
              <p14:xfrm>
                <a:off x="5150116" y="4526383"/>
                <a:ext cx="223200" cy="2512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F9D9F23-9924-BF81-B840-A6003EF1827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32116" y="4508383"/>
                  <a:ext cx="258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78C25EA-2CD1-04D0-5604-BFBC256E9589}"/>
                    </a:ext>
                  </a:extLst>
                </p14:cNvPr>
                <p14:cNvContentPartPr/>
                <p14:nvPr/>
              </p14:nvContentPartPr>
              <p14:xfrm>
                <a:off x="5335156" y="4502263"/>
                <a:ext cx="55440" cy="673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78C25EA-2CD1-04D0-5604-BFBC256E958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17516" y="4484623"/>
                  <a:ext cx="91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BE29374-14D7-36D7-FF8C-7462EDDE26B4}"/>
                    </a:ext>
                  </a:extLst>
                </p14:cNvPr>
                <p14:cNvContentPartPr/>
                <p14:nvPr/>
              </p14:nvContentPartPr>
              <p14:xfrm>
                <a:off x="5579956" y="4544023"/>
                <a:ext cx="214200" cy="2800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BE29374-14D7-36D7-FF8C-7462EDDE26B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62316" y="4526383"/>
                  <a:ext cx="249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D44A486E-9E50-ABFF-1B25-449ADDBA8660}"/>
                    </a:ext>
                  </a:extLst>
                </p14:cNvPr>
                <p14:cNvContentPartPr/>
                <p14:nvPr/>
              </p14:nvContentPartPr>
              <p14:xfrm>
                <a:off x="5566996" y="4508383"/>
                <a:ext cx="68760" cy="982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D44A486E-9E50-ABFF-1B25-449ADDBA866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49356" y="4490383"/>
                  <a:ext cx="10440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BC78E9-2396-904C-751A-C1A62F05B75F}"/>
              </a:ext>
            </a:extLst>
          </p:cNvPr>
          <p:cNvGrpSpPr/>
          <p:nvPr/>
        </p:nvGrpSpPr>
        <p:grpSpPr>
          <a:xfrm>
            <a:off x="5169196" y="4916983"/>
            <a:ext cx="671040" cy="307800"/>
            <a:chOff x="5169196" y="4916983"/>
            <a:chExt cx="67104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EC5B73F-2F9C-BEE6-E801-146F03370443}"/>
                    </a:ext>
                  </a:extLst>
                </p14:cNvPr>
                <p14:cNvContentPartPr/>
                <p14:nvPr/>
              </p14:nvContentPartPr>
              <p14:xfrm>
                <a:off x="5169196" y="4916983"/>
                <a:ext cx="220680" cy="27072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EC5B73F-2F9C-BEE6-E801-146F0337044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51196" y="4899343"/>
                  <a:ext cx="256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4404F5AE-BD54-C561-5009-F97669DD06C4}"/>
                    </a:ext>
                  </a:extLst>
                </p14:cNvPr>
                <p14:cNvContentPartPr/>
                <p14:nvPr/>
              </p14:nvContentPartPr>
              <p14:xfrm>
                <a:off x="5371876" y="5108143"/>
                <a:ext cx="41760" cy="11664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4404F5AE-BD54-C561-5009-F97669DD06C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53876" y="5090503"/>
                  <a:ext cx="77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75420DC-E6A1-6E86-98EA-89F3BE0698D7}"/>
                    </a:ext>
                  </a:extLst>
                </p14:cNvPr>
                <p14:cNvContentPartPr/>
                <p14:nvPr/>
              </p14:nvContentPartPr>
              <p14:xfrm>
                <a:off x="5613796" y="4926343"/>
                <a:ext cx="226440" cy="2934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75420DC-E6A1-6E86-98EA-89F3BE0698D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96156" y="4908343"/>
                  <a:ext cx="26208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6BB557BF-AE41-19A2-D39D-F9285140C1F2}"/>
                  </a:ext>
                </a:extLst>
              </p14:cNvPr>
              <p14:cNvContentPartPr/>
              <p14:nvPr/>
            </p14:nvContentPartPr>
            <p14:xfrm>
              <a:off x="4132036" y="3487783"/>
              <a:ext cx="167040" cy="1393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6BB557BF-AE41-19A2-D39D-F9285140C1F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123396" y="3479143"/>
                <a:ext cx="1846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0BA4AC7-2A10-51D7-55FF-73D365AD28B3}"/>
                  </a:ext>
                </a:extLst>
              </p14:cNvPr>
              <p14:cNvContentPartPr/>
              <p14:nvPr/>
            </p14:nvContentPartPr>
            <p14:xfrm>
              <a:off x="6081796" y="3576343"/>
              <a:ext cx="11160" cy="1620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0BA4AC7-2A10-51D7-55FF-73D365AD28B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018796" y="3513703"/>
                <a:ext cx="136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19F54CAB-B731-7A95-9989-5941E2045371}"/>
                  </a:ext>
                </a:extLst>
              </p14:cNvPr>
              <p14:cNvContentPartPr/>
              <p14:nvPr/>
            </p14:nvContentPartPr>
            <p14:xfrm>
              <a:off x="7985836" y="3508303"/>
              <a:ext cx="20160" cy="453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19F54CAB-B731-7A95-9989-5941E204537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922836" y="3445663"/>
                <a:ext cx="1458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461EF1C1-EACC-C508-BDCE-6E18B72A98DE}"/>
                  </a:ext>
                </a:extLst>
              </p14:cNvPr>
              <p14:cNvContentPartPr/>
              <p14:nvPr/>
            </p14:nvContentPartPr>
            <p14:xfrm>
              <a:off x="6102316" y="3452143"/>
              <a:ext cx="155880" cy="18036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461EF1C1-EACC-C508-BDCE-6E18B72A98D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093316" y="3443503"/>
                <a:ext cx="173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04A5FEAC-85DD-4939-8F80-45F1D53254FD}"/>
                  </a:ext>
                </a:extLst>
              </p14:cNvPr>
              <p14:cNvContentPartPr/>
              <p14:nvPr/>
            </p14:nvContentPartPr>
            <p14:xfrm>
              <a:off x="8032996" y="3473383"/>
              <a:ext cx="110160" cy="12924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04A5FEAC-85DD-4939-8F80-45F1D53254F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023996" y="3464383"/>
                <a:ext cx="127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5637B209-EA8E-1FA6-3A65-7871540E341A}"/>
                  </a:ext>
                </a:extLst>
              </p14:cNvPr>
              <p14:cNvContentPartPr/>
              <p14:nvPr/>
            </p14:nvContentPartPr>
            <p14:xfrm>
              <a:off x="2163424" y="5550583"/>
              <a:ext cx="85680" cy="28728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5637B209-EA8E-1FA6-3A65-7871540E341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154784" y="5541943"/>
                <a:ext cx="1033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B5182E6A-F10F-C9FE-ECBC-94E71A757FD2}"/>
                  </a:ext>
                </a:extLst>
              </p14:cNvPr>
              <p14:cNvContentPartPr/>
              <p14:nvPr/>
            </p14:nvContentPartPr>
            <p14:xfrm>
              <a:off x="4132396" y="5664343"/>
              <a:ext cx="132480" cy="17784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B5182E6A-F10F-C9FE-ECBC-94E71A757FD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123756" y="5655703"/>
                <a:ext cx="15012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9338E9B-0564-8256-6943-5EC6FCB4CA79}"/>
              </a:ext>
            </a:extLst>
          </p:cNvPr>
          <p:cNvGrpSpPr/>
          <p:nvPr/>
        </p:nvGrpSpPr>
        <p:grpSpPr>
          <a:xfrm>
            <a:off x="6123196" y="5617543"/>
            <a:ext cx="127800" cy="220320"/>
            <a:chOff x="6123196" y="5617543"/>
            <a:chExt cx="12780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E87DC98-5FD9-0198-4DD6-E2AE8908B505}"/>
                    </a:ext>
                  </a:extLst>
                </p14:cNvPr>
                <p14:cNvContentPartPr/>
                <p14:nvPr/>
              </p14:nvContentPartPr>
              <p14:xfrm>
                <a:off x="6123196" y="5617543"/>
                <a:ext cx="109800" cy="2203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E87DC98-5FD9-0198-4DD6-E2AE8908B50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114556" y="5608543"/>
                  <a:ext cx="127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4722D5A3-1BB4-0B33-02E8-C92145F7B5CF}"/>
                    </a:ext>
                  </a:extLst>
                </p14:cNvPr>
                <p14:cNvContentPartPr/>
                <p14:nvPr/>
              </p14:nvContentPartPr>
              <p14:xfrm>
                <a:off x="6139396" y="5725183"/>
                <a:ext cx="111600" cy="1332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4722D5A3-1BB4-0B33-02E8-C92145F7B5C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30396" y="5716543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52A5E4F-63C8-34D1-B4AE-8BC0B2176116}"/>
              </a:ext>
            </a:extLst>
          </p:cNvPr>
          <p:cNvGrpSpPr/>
          <p:nvPr/>
        </p:nvGrpSpPr>
        <p:grpSpPr>
          <a:xfrm>
            <a:off x="6921316" y="4459783"/>
            <a:ext cx="890640" cy="830880"/>
            <a:chOff x="6921316" y="4459783"/>
            <a:chExt cx="890640" cy="83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06BB3D33-3FD9-9394-7E9F-4F417B789BE8}"/>
                    </a:ext>
                  </a:extLst>
                </p14:cNvPr>
                <p14:cNvContentPartPr/>
                <p14:nvPr/>
              </p14:nvContentPartPr>
              <p14:xfrm>
                <a:off x="6982516" y="4459783"/>
                <a:ext cx="276840" cy="33948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06BB3D33-3FD9-9394-7E9F-4F417B789BE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64876" y="4441783"/>
                  <a:ext cx="312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33050A82-B048-39F7-D3CC-2EE86DCFD0EE}"/>
                    </a:ext>
                  </a:extLst>
                </p14:cNvPr>
                <p14:cNvContentPartPr/>
                <p14:nvPr/>
              </p14:nvContentPartPr>
              <p14:xfrm>
                <a:off x="6969916" y="4730503"/>
                <a:ext cx="51480" cy="651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33050A82-B048-39F7-D3CC-2EE86DCFD0E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51916" y="4712863"/>
                  <a:ext cx="87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60DFC2EC-9480-F024-BFDA-61EEDC41E551}"/>
                    </a:ext>
                  </a:extLst>
                </p14:cNvPr>
                <p14:cNvContentPartPr/>
                <p14:nvPr/>
              </p14:nvContentPartPr>
              <p14:xfrm>
                <a:off x="6921316" y="4898623"/>
                <a:ext cx="291240" cy="3920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60DFC2EC-9480-F024-BFDA-61EEDC41E55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03676" y="4880983"/>
                  <a:ext cx="3268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F6951124-6CA6-B018-F2C8-A2B5AFF09CAC}"/>
                    </a:ext>
                  </a:extLst>
                </p14:cNvPr>
                <p14:cNvContentPartPr/>
                <p14:nvPr/>
              </p14:nvContentPartPr>
              <p14:xfrm>
                <a:off x="6997636" y="4926343"/>
                <a:ext cx="9720" cy="18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F6951124-6CA6-B018-F2C8-A2B5AFF09CA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79636" y="4908343"/>
                  <a:ext cx="45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F015D09C-0DF0-1401-664B-83A3022EC65D}"/>
                    </a:ext>
                  </a:extLst>
                </p14:cNvPr>
                <p14:cNvContentPartPr/>
                <p14:nvPr/>
              </p14:nvContentPartPr>
              <p14:xfrm>
                <a:off x="7473556" y="4506943"/>
                <a:ext cx="204480" cy="29016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F015D09C-0DF0-1401-664B-83A3022EC65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55916" y="4489303"/>
                  <a:ext cx="2401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25BFFEF7-0A23-1F12-DDFB-88FD2C9A6E70}"/>
                    </a:ext>
                  </a:extLst>
                </p14:cNvPr>
                <p14:cNvContentPartPr/>
                <p14:nvPr/>
              </p14:nvContentPartPr>
              <p14:xfrm>
                <a:off x="7632316" y="4748143"/>
                <a:ext cx="70200" cy="576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25BFFEF7-0A23-1F12-DDFB-88FD2C9A6E7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14676" y="4730503"/>
                  <a:ext cx="105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79231177-F2C4-FE85-8BF9-12493B9D2342}"/>
                    </a:ext>
                  </a:extLst>
                </p14:cNvPr>
                <p14:cNvContentPartPr/>
                <p14:nvPr/>
              </p14:nvContentPartPr>
              <p14:xfrm>
                <a:off x="7492276" y="4896103"/>
                <a:ext cx="319680" cy="39456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79231177-F2C4-FE85-8BF9-12493B9D234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74636" y="4878103"/>
                  <a:ext cx="355320" cy="43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8209F97D-CCD6-CE4B-B31A-B8C2DD78F7C7}"/>
                  </a:ext>
                </a:extLst>
              </p14:cNvPr>
              <p14:cNvContentPartPr/>
              <p14:nvPr/>
            </p14:nvContentPartPr>
            <p14:xfrm>
              <a:off x="8041636" y="5587303"/>
              <a:ext cx="183960" cy="18108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8209F97D-CCD6-CE4B-B31A-B8C2DD78F7C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032636" y="5578663"/>
                <a:ext cx="20160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9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19778-68B5-FB76-1CC1-1505608F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Vibrotactile Add Pattern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A157E3-72A5-D01C-DB77-299A1312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8006"/>
            <a:ext cx="7499555" cy="2159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801748-2E3B-0378-E4CB-43667DC0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7620"/>
            <a:ext cx="7499555" cy="21596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054FDF5-B4CB-D8A5-DB52-5443E6FBBD09}"/>
                  </a:ext>
                </a:extLst>
              </p14:cNvPr>
              <p14:cNvContentPartPr/>
              <p14:nvPr/>
            </p14:nvContentPartPr>
            <p14:xfrm>
              <a:off x="5145977" y="4937863"/>
              <a:ext cx="323280" cy="1915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054FDF5-B4CB-D8A5-DB52-5443E6FBB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977" y="4875223"/>
                <a:ext cx="4489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9671CD2-6107-CC81-E01A-58E45D610FD3}"/>
                  </a:ext>
                </a:extLst>
              </p14:cNvPr>
              <p14:cNvContentPartPr/>
              <p14:nvPr/>
            </p14:nvContentPartPr>
            <p14:xfrm>
              <a:off x="6994577" y="4941823"/>
              <a:ext cx="284040" cy="213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9671CD2-6107-CC81-E01A-58E45D610F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1577" y="4879183"/>
                <a:ext cx="4096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C44A22A-4466-972F-3197-2B348C5BFA39}"/>
                  </a:ext>
                </a:extLst>
              </p14:cNvPr>
              <p14:cNvContentPartPr/>
              <p14:nvPr/>
            </p14:nvContentPartPr>
            <p14:xfrm>
              <a:off x="2177057" y="5660383"/>
              <a:ext cx="26640" cy="51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C44A22A-4466-972F-3197-2B348C5BFA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14057" y="5597383"/>
                <a:ext cx="152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00497A3-0689-E21E-1786-282A63F25645}"/>
                  </a:ext>
                </a:extLst>
              </p14:cNvPr>
              <p14:cNvContentPartPr/>
              <p14:nvPr/>
            </p14:nvContentPartPr>
            <p14:xfrm>
              <a:off x="4134737" y="5669383"/>
              <a:ext cx="1800" cy="774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00497A3-0689-E21E-1786-282A63F256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2097" y="5606383"/>
                <a:ext cx="1274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11895C5-610D-82C0-25CA-57DB95BFF151}"/>
                  </a:ext>
                </a:extLst>
              </p14:cNvPr>
              <p14:cNvContentPartPr/>
              <p14:nvPr/>
            </p14:nvContentPartPr>
            <p14:xfrm>
              <a:off x="6094217" y="5616823"/>
              <a:ext cx="1800" cy="104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11895C5-610D-82C0-25CA-57DB95BFF15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31577" y="5554183"/>
                <a:ext cx="127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F444C12-C959-C556-3054-7F2E8F2A9031}"/>
                  </a:ext>
                </a:extLst>
              </p14:cNvPr>
              <p14:cNvContentPartPr/>
              <p14:nvPr/>
            </p14:nvContentPartPr>
            <p14:xfrm>
              <a:off x="7959377" y="5634463"/>
              <a:ext cx="34920" cy="88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F444C12-C959-C556-3054-7F2E8F2A90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96377" y="5571463"/>
                <a:ext cx="16056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22664F-22EF-83F3-4DBD-49CA2876D2C4}"/>
              </a:ext>
            </a:extLst>
          </p:cNvPr>
          <p:cNvGrpSpPr/>
          <p:nvPr/>
        </p:nvGrpSpPr>
        <p:grpSpPr>
          <a:xfrm>
            <a:off x="1366697" y="4545823"/>
            <a:ext cx="279360" cy="583560"/>
            <a:chOff x="1366697" y="4545823"/>
            <a:chExt cx="2793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9F883BB-F160-F10F-2825-78B7630A8D8C}"/>
                    </a:ext>
                  </a:extLst>
                </p14:cNvPr>
                <p14:cNvContentPartPr/>
                <p14:nvPr/>
              </p14:nvContentPartPr>
              <p14:xfrm>
                <a:off x="1366697" y="4545823"/>
                <a:ext cx="244440" cy="559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9F883BB-F160-F10F-2825-78B7630A8D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03697" y="4483183"/>
                  <a:ext cx="37008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F3E1B76-8E9E-0243-0B53-DD26308BCBDE}"/>
                    </a:ext>
                  </a:extLst>
                </p14:cNvPr>
                <p14:cNvContentPartPr/>
                <p14:nvPr/>
              </p14:nvContentPartPr>
              <p14:xfrm>
                <a:off x="1540577" y="5129023"/>
                <a:ext cx="10548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F3E1B76-8E9E-0243-0B53-DD26308BCB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77937" y="5066383"/>
                  <a:ext cx="2311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714E0EE-CC99-D948-F4C0-574299576BE3}"/>
                  </a:ext>
                </a:extLst>
              </p14:cNvPr>
              <p14:cNvContentPartPr/>
              <p14:nvPr/>
            </p14:nvContentPartPr>
            <p14:xfrm>
              <a:off x="3039257" y="4528183"/>
              <a:ext cx="340920" cy="5932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714E0EE-CC99-D948-F4C0-574299576BE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76257" y="4465543"/>
                <a:ext cx="4665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669568D-9FA0-514F-8947-12865EDB57D2}"/>
                  </a:ext>
                </a:extLst>
              </p14:cNvPr>
              <p14:cNvContentPartPr/>
              <p14:nvPr/>
            </p14:nvContentPartPr>
            <p14:xfrm>
              <a:off x="1323497" y="4702423"/>
              <a:ext cx="360" cy="105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669568D-9FA0-514F-8947-12865EDB57D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60497" y="4639783"/>
                <a:ext cx="1260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7889D70-AE4B-7B76-D99F-6902C5CD4245}"/>
                  </a:ext>
                </a:extLst>
              </p14:cNvPr>
              <p14:cNvContentPartPr/>
              <p14:nvPr/>
            </p14:nvContentPartPr>
            <p14:xfrm>
              <a:off x="1341316" y="2369623"/>
              <a:ext cx="347760" cy="594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7889D70-AE4B-7B76-D99F-6902C5CD424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78316" y="2306983"/>
                <a:ext cx="4734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5675F54-6FEA-9DE6-FB43-859620A468CE}"/>
                  </a:ext>
                </a:extLst>
              </p14:cNvPr>
              <p14:cNvContentPartPr/>
              <p14:nvPr/>
            </p14:nvContentPartPr>
            <p14:xfrm>
              <a:off x="3069676" y="2400583"/>
              <a:ext cx="307080" cy="5857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5675F54-6FEA-9DE6-FB43-859620A468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07036" y="2337583"/>
                <a:ext cx="43272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8803460-1F52-0080-B152-692A1D613C84}"/>
                  </a:ext>
                </a:extLst>
              </p14:cNvPr>
              <p14:cNvContentPartPr/>
              <p14:nvPr/>
            </p14:nvContentPartPr>
            <p14:xfrm>
              <a:off x="5125276" y="2397703"/>
              <a:ext cx="729000" cy="5612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8803460-1F52-0080-B152-692A1D613C8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062276" y="2334703"/>
                <a:ext cx="85464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6EEC42B-93E5-8E93-DCDA-DD13F07C94B0}"/>
                  </a:ext>
                </a:extLst>
              </p14:cNvPr>
              <p14:cNvContentPartPr/>
              <p14:nvPr/>
            </p14:nvContentPartPr>
            <p14:xfrm>
              <a:off x="7018876" y="2404903"/>
              <a:ext cx="648000" cy="6012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6EEC42B-93E5-8E93-DCDA-DD13F07C94B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55876" y="2342263"/>
                <a:ext cx="77364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856D238-2C4D-4DF7-214E-443DD8BBB61C}"/>
                  </a:ext>
                </a:extLst>
              </p14:cNvPr>
              <p14:cNvContentPartPr/>
              <p14:nvPr/>
            </p14:nvContentPartPr>
            <p14:xfrm>
              <a:off x="6997276" y="4571023"/>
              <a:ext cx="691920" cy="3578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856D238-2C4D-4DF7-214E-443DD8BBB61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34276" y="4508023"/>
                <a:ext cx="8175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86916C65-E24F-6CBE-81A9-401644F68301}"/>
                  </a:ext>
                </a:extLst>
              </p14:cNvPr>
              <p14:cNvContentPartPr/>
              <p14:nvPr/>
            </p14:nvContentPartPr>
            <p14:xfrm>
              <a:off x="5139316" y="4552663"/>
              <a:ext cx="753480" cy="346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86916C65-E24F-6CBE-81A9-401644F6830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76676" y="4489663"/>
                <a:ext cx="8791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C6B987BD-7888-C0A3-EAC7-0F5CDBDE946F}"/>
                  </a:ext>
                </a:extLst>
              </p14:cNvPr>
              <p14:cNvContentPartPr/>
              <p14:nvPr/>
            </p14:nvContentPartPr>
            <p14:xfrm>
              <a:off x="2164636" y="3498943"/>
              <a:ext cx="10440" cy="55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C6B987BD-7888-C0A3-EAC7-0F5CDBDE946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01636" y="3435943"/>
                <a:ext cx="136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A892308-0626-0D2D-C502-4630836AF279}"/>
                  </a:ext>
                </a:extLst>
              </p14:cNvPr>
              <p14:cNvContentPartPr/>
              <p14:nvPr/>
            </p14:nvContentPartPr>
            <p14:xfrm>
              <a:off x="4152196" y="3498943"/>
              <a:ext cx="360" cy="65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A892308-0626-0D2D-C502-4630836AF27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89196" y="3435943"/>
                <a:ext cx="1260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0BA4AC7-2A10-51D7-55FF-73D365AD28B3}"/>
                  </a:ext>
                </a:extLst>
              </p14:cNvPr>
              <p14:cNvContentPartPr/>
              <p14:nvPr/>
            </p14:nvContentPartPr>
            <p14:xfrm>
              <a:off x="6081796" y="3576343"/>
              <a:ext cx="11160" cy="1620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0BA4AC7-2A10-51D7-55FF-73D365AD28B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18796" y="3513703"/>
                <a:ext cx="136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19F54CAB-B731-7A95-9989-5941E2045371}"/>
                  </a:ext>
                </a:extLst>
              </p14:cNvPr>
              <p14:cNvContentPartPr/>
              <p14:nvPr/>
            </p14:nvContentPartPr>
            <p14:xfrm>
              <a:off x="7985836" y="3508303"/>
              <a:ext cx="20160" cy="453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19F54CAB-B731-7A95-9989-5941E204537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22836" y="3445663"/>
                <a:ext cx="1458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FB18A3B1-F6A6-D399-A1DB-D71BF6F06857}"/>
                  </a:ext>
                </a:extLst>
              </p14:cNvPr>
              <p14:cNvContentPartPr/>
              <p14:nvPr/>
            </p14:nvContentPartPr>
            <p14:xfrm>
              <a:off x="1152316" y="2125543"/>
              <a:ext cx="959400" cy="101916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FB18A3B1-F6A6-D399-A1DB-D71BF6F068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34676" y="2107903"/>
                <a:ext cx="99504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2ACAF174-51D1-BB41-C31B-98369996882C}"/>
                  </a:ext>
                </a:extLst>
              </p14:cNvPr>
              <p14:cNvContentPartPr/>
              <p14:nvPr/>
            </p14:nvContentPartPr>
            <p14:xfrm>
              <a:off x="3069676" y="2255143"/>
              <a:ext cx="1112400" cy="880200"/>
            </p14:xfrm>
          </p:contentPart>
        </mc:Choice>
        <mc:Fallback xmlns=""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2ACAF174-51D1-BB41-C31B-98369996882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051676" y="2237143"/>
                <a:ext cx="1148040" cy="9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47E5C6D2-D55C-F155-57C8-0A6336F56C3A}"/>
                  </a:ext>
                </a:extLst>
              </p14:cNvPr>
              <p14:cNvContentPartPr/>
              <p14:nvPr/>
            </p14:nvContentPartPr>
            <p14:xfrm>
              <a:off x="2132596" y="3452143"/>
              <a:ext cx="182160" cy="17460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47E5C6D2-D55C-F155-57C8-0A6336F56C3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123956" y="3443503"/>
                <a:ext cx="19980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1A2720E-9D8F-AAEA-52F3-09D9A944159A}"/>
              </a:ext>
            </a:extLst>
          </p:cNvPr>
          <p:cNvGrpSpPr/>
          <p:nvPr/>
        </p:nvGrpSpPr>
        <p:grpSpPr>
          <a:xfrm>
            <a:off x="4180996" y="3424063"/>
            <a:ext cx="120600" cy="237960"/>
            <a:chOff x="4180996" y="3424063"/>
            <a:chExt cx="12060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877E487E-D5C8-8359-A210-00DC8C593939}"/>
                    </a:ext>
                  </a:extLst>
                </p14:cNvPr>
                <p14:cNvContentPartPr/>
                <p14:nvPr/>
              </p14:nvContentPartPr>
              <p14:xfrm>
                <a:off x="4180996" y="3498943"/>
                <a:ext cx="83160" cy="1630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877E487E-D5C8-8359-A210-00DC8C59393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171996" y="3489943"/>
                  <a:ext cx="100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07021565-6885-980E-7087-710DB4AF8548}"/>
                    </a:ext>
                  </a:extLst>
                </p14:cNvPr>
                <p14:cNvContentPartPr/>
                <p14:nvPr/>
              </p14:nvContentPartPr>
              <p14:xfrm>
                <a:off x="4263796" y="3424063"/>
                <a:ext cx="37800" cy="900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07021565-6885-980E-7087-710DB4AF85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55156" y="3415063"/>
                  <a:ext cx="554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B4102664-9514-6B22-2F75-36D5200F64C2}"/>
              </a:ext>
            </a:extLst>
          </p:cNvPr>
          <p:cNvGrpSpPr/>
          <p:nvPr/>
        </p:nvGrpSpPr>
        <p:grpSpPr>
          <a:xfrm>
            <a:off x="5085316" y="2257663"/>
            <a:ext cx="864360" cy="808200"/>
            <a:chOff x="5085316" y="2257663"/>
            <a:chExt cx="864360" cy="8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CB10689-CEDE-7DBE-0518-9377E1926C8E}"/>
                    </a:ext>
                  </a:extLst>
                </p14:cNvPr>
                <p14:cNvContentPartPr/>
                <p14:nvPr/>
              </p14:nvContentPartPr>
              <p14:xfrm>
                <a:off x="5098276" y="2265223"/>
                <a:ext cx="295200" cy="40788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CB10689-CEDE-7DBE-0518-9377E1926C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80276" y="2247223"/>
                  <a:ext cx="3308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0096E4EE-44DD-0A3D-31F5-0BE9CAC4F94E}"/>
                    </a:ext>
                  </a:extLst>
                </p14:cNvPr>
                <p14:cNvContentPartPr/>
                <p14:nvPr/>
              </p14:nvContentPartPr>
              <p14:xfrm>
                <a:off x="5085316" y="2600743"/>
                <a:ext cx="49680" cy="8352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0096E4EE-44DD-0A3D-31F5-0BE9CAC4F94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67316" y="2583103"/>
                  <a:ext cx="85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5397C134-847E-DE04-569E-6232F48C2E1C}"/>
                    </a:ext>
                  </a:extLst>
                </p14:cNvPr>
                <p14:cNvContentPartPr/>
                <p14:nvPr/>
              </p14:nvContentPartPr>
              <p14:xfrm>
                <a:off x="5085316" y="2779303"/>
                <a:ext cx="313920" cy="2818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5397C134-847E-DE04-569E-6232F48C2E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7316" y="2761663"/>
                  <a:ext cx="3495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68A901BC-6A4E-78FE-4727-F28C9AADF71E}"/>
                    </a:ext>
                  </a:extLst>
                </p14:cNvPr>
                <p14:cNvContentPartPr/>
                <p14:nvPr/>
              </p14:nvContentPartPr>
              <p14:xfrm>
                <a:off x="5327596" y="2938783"/>
                <a:ext cx="108360" cy="1263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68A901BC-6A4E-78FE-4727-F28C9AADF71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09596" y="2920783"/>
                  <a:ext cx="144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44747465-5014-9533-F84E-C03736EAD1E0}"/>
                    </a:ext>
                  </a:extLst>
                </p14:cNvPr>
                <p14:cNvContentPartPr/>
                <p14:nvPr/>
              </p14:nvContentPartPr>
              <p14:xfrm>
                <a:off x="5654476" y="2257663"/>
                <a:ext cx="295200" cy="36288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44747465-5014-9533-F84E-C03736EAD1E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36476" y="2240023"/>
                  <a:ext cx="330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64F97D32-DD21-3A36-5A81-8C1425B77070}"/>
                    </a:ext>
                  </a:extLst>
                </p14:cNvPr>
                <p14:cNvContentPartPr/>
                <p14:nvPr/>
              </p14:nvContentPartPr>
              <p14:xfrm>
                <a:off x="5612716" y="2761303"/>
                <a:ext cx="321480" cy="30420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64F97D32-DD21-3A36-5A81-8C1425B770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95076" y="2743303"/>
                  <a:ext cx="3571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A057F990-DCED-7926-F1DE-D759FA2BF88C}"/>
                    </a:ext>
                  </a:extLst>
                </p14:cNvPr>
                <p14:cNvContentPartPr/>
                <p14:nvPr/>
              </p14:nvContentPartPr>
              <p14:xfrm>
                <a:off x="5547916" y="2992423"/>
                <a:ext cx="93960" cy="734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A057F990-DCED-7926-F1DE-D759FA2BF88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30276" y="2974783"/>
                  <a:ext cx="1296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71BFBB0-A0C8-7441-10A0-287C08853467}"/>
              </a:ext>
            </a:extLst>
          </p:cNvPr>
          <p:cNvGrpSpPr/>
          <p:nvPr/>
        </p:nvGrpSpPr>
        <p:grpSpPr>
          <a:xfrm>
            <a:off x="6968836" y="2295103"/>
            <a:ext cx="790560" cy="457200"/>
            <a:chOff x="6968836" y="2295103"/>
            <a:chExt cx="79056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AFD205BD-28D2-5416-83CE-E4CF535CB8BB}"/>
                    </a:ext>
                  </a:extLst>
                </p14:cNvPr>
                <p14:cNvContentPartPr/>
                <p14:nvPr/>
              </p14:nvContentPartPr>
              <p14:xfrm>
                <a:off x="6970996" y="2295103"/>
                <a:ext cx="335160" cy="3837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AFD205BD-28D2-5416-83CE-E4CF535CB8B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52996" y="2277463"/>
                  <a:ext cx="3708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C71E3EC4-8EDC-57BE-ACB8-9E65A9F2C52D}"/>
                    </a:ext>
                  </a:extLst>
                </p14:cNvPr>
                <p14:cNvContentPartPr/>
                <p14:nvPr/>
              </p14:nvContentPartPr>
              <p14:xfrm>
                <a:off x="6968836" y="2604703"/>
                <a:ext cx="109080" cy="14760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C71E3EC4-8EDC-57BE-ACB8-9E65A9F2C52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50836" y="2586703"/>
                  <a:ext cx="144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B6DCD6D6-69AB-5FF9-EE18-8B0E505B2380}"/>
                    </a:ext>
                  </a:extLst>
                </p14:cNvPr>
                <p14:cNvContentPartPr/>
                <p14:nvPr/>
              </p14:nvContentPartPr>
              <p14:xfrm>
                <a:off x="7417756" y="2313823"/>
                <a:ext cx="322560" cy="33048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B6DCD6D6-69AB-5FF9-EE18-8B0E505B238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99756" y="2296183"/>
                  <a:ext cx="358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4DB3C441-6A2D-FE18-8FC5-03A22DC11A9A}"/>
                    </a:ext>
                  </a:extLst>
                </p14:cNvPr>
                <p14:cNvContentPartPr/>
                <p14:nvPr/>
              </p14:nvContentPartPr>
              <p14:xfrm>
                <a:off x="7667596" y="2599663"/>
                <a:ext cx="91800" cy="10764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4DB3C441-6A2D-FE18-8FC5-03A22DC11A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49956" y="2581663"/>
                  <a:ext cx="1274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35944210-5EE0-EA52-0E1D-8108C0D2A673}"/>
              </a:ext>
            </a:extLst>
          </p:cNvPr>
          <p:cNvGrpSpPr/>
          <p:nvPr/>
        </p:nvGrpSpPr>
        <p:grpSpPr>
          <a:xfrm>
            <a:off x="6888916" y="2826823"/>
            <a:ext cx="331920" cy="376560"/>
            <a:chOff x="6888916" y="2826823"/>
            <a:chExt cx="33192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43794750-F011-7E69-8564-B46431E59B11}"/>
                    </a:ext>
                  </a:extLst>
                </p14:cNvPr>
                <p14:cNvContentPartPr/>
                <p14:nvPr/>
              </p14:nvContentPartPr>
              <p14:xfrm>
                <a:off x="6888916" y="2826823"/>
                <a:ext cx="331920" cy="28116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43794750-F011-7E69-8564-B46431E59B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71276" y="2809183"/>
                  <a:ext cx="367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F49FA0C3-3621-307E-7282-901F1A99A3B0}"/>
                    </a:ext>
                  </a:extLst>
                </p14:cNvPr>
                <p14:cNvContentPartPr/>
                <p14:nvPr/>
              </p14:nvContentPartPr>
              <p14:xfrm>
                <a:off x="7099516" y="3041743"/>
                <a:ext cx="113400" cy="1616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F49FA0C3-3621-307E-7282-901F1A99A3B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81876" y="3024103"/>
                  <a:ext cx="14904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F7E171CB-61D2-D143-F236-D28165A37694}"/>
                  </a:ext>
                </a:extLst>
              </p14:cNvPr>
              <p14:cNvContentPartPr/>
              <p14:nvPr/>
            </p14:nvContentPartPr>
            <p14:xfrm>
              <a:off x="7490476" y="2808463"/>
              <a:ext cx="300600" cy="36504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F7E171CB-61D2-D143-F236-D28165A3769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472836" y="2790463"/>
                <a:ext cx="336240" cy="40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00282907-ACD5-300A-5BBE-6A9BBC7927A7}"/>
              </a:ext>
            </a:extLst>
          </p:cNvPr>
          <p:cNvGrpSpPr/>
          <p:nvPr/>
        </p:nvGrpSpPr>
        <p:grpSpPr>
          <a:xfrm>
            <a:off x="6016996" y="3452143"/>
            <a:ext cx="132480" cy="235080"/>
            <a:chOff x="6016996" y="3452143"/>
            <a:chExt cx="13248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83390577-C2A5-EADF-8FCE-577D745A0BFA}"/>
                    </a:ext>
                  </a:extLst>
                </p14:cNvPr>
                <p14:cNvContentPartPr/>
                <p14:nvPr/>
              </p14:nvContentPartPr>
              <p14:xfrm>
                <a:off x="6130036" y="3452143"/>
                <a:ext cx="360" cy="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83390577-C2A5-EADF-8FCE-577D745A0BF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21396" y="34435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B0533966-E3FD-FDB7-B388-75DF5E750460}"/>
                    </a:ext>
                  </a:extLst>
                </p14:cNvPr>
                <p14:cNvContentPartPr/>
                <p14:nvPr/>
              </p14:nvContentPartPr>
              <p14:xfrm>
                <a:off x="6016996" y="3526663"/>
                <a:ext cx="132480" cy="16056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B0533966-E3FD-FDB7-B388-75DF5E75046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08356" y="3517663"/>
                  <a:ext cx="1501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486A9B10-056B-062B-21D7-CD354BD62962}"/>
              </a:ext>
            </a:extLst>
          </p:cNvPr>
          <p:cNvGrpSpPr/>
          <p:nvPr/>
        </p:nvGrpSpPr>
        <p:grpSpPr>
          <a:xfrm>
            <a:off x="7992316" y="3424063"/>
            <a:ext cx="181440" cy="267840"/>
            <a:chOff x="7992316" y="3424063"/>
            <a:chExt cx="18144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AFA6572B-39C8-F59E-5AFF-C76116E755B6}"/>
                    </a:ext>
                  </a:extLst>
                </p14:cNvPr>
                <p14:cNvContentPartPr/>
                <p14:nvPr/>
              </p14:nvContentPartPr>
              <p14:xfrm>
                <a:off x="7992316" y="3424063"/>
                <a:ext cx="42120" cy="26784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AFA6572B-39C8-F59E-5AFF-C76116E755B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83316" y="3415063"/>
                  <a:ext cx="59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7E00F955-EDAA-8A29-85CB-6A9DEC6A38BE}"/>
                    </a:ext>
                  </a:extLst>
                </p14:cNvPr>
                <p14:cNvContentPartPr/>
                <p14:nvPr/>
              </p14:nvContentPartPr>
              <p14:xfrm>
                <a:off x="8007076" y="3489583"/>
                <a:ext cx="166680" cy="13824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7E00F955-EDAA-8A29-85CB-6A9DEC6A38B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98436" y="3480943"/>
                  <a:ext cx="184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3DB6EBC7-6DE5-3061-6AA1-FA9CC43CEE69}"/>
                    </a:ext>
                  </a:extLst>
                </p14:cNvPr>
                <p14:cNvContentPartPr/>
                <p14:nvPr/>
              </p14:nvContentPartPr>
              <p14:xfrm>
                <a:off x="8033356" y="3601543"/>
                <a:ext cx="120960" cy="669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3DB6EBC7-6DE5-3061-6AA1-FA9CC43CEE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024356" y="3592543"/>
                  <a:ext cx="13860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583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9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Vibrotactile Add Pattern</vt:lpstr>
      <vt:lpstr>Vibrotactile Add Pattern</vt:lpstr>
      <vt:lpstr>Vibrotactile Add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Tactile Brush</dc:title>
  <dc:creator>고병하</dc:creator>
  <cp:lastModifiedBy>병하 고</cp:lastModifiedBy>
  <cp:revision>34</cp:revision>
  <dcterms:created xsi:type="dcterms:W3CDTF">2023-08-02T06:10:59Z</dcterms:created>
  <dcterms:modified xsi:type="dcterms:W3CDTF">2023-12-22T03:17:44Z</dcterms:modified>
</cp:coreProperties>
</file>