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41"/>
    <a:srgbClr val="FFC2D0"/>
    <a:srgbClr val="FF5143"/>
    <a:srgbClr val="FF2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58"/>
  </p:normalViewPr>
  <p:slideViewPr>
    <p:cSldViewPr snapToGrid="0">
      <p:cViewPr varScale="1">
        <p:scale>
          <a:sx n="144" d="100"/>
          <a:sy n="144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597-94FA-3141-8CC7-285751CA372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597-94FA-3141-8CC7-285751CA372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0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597-94FA-3141-8CC7-285751CA372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3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597-94FA-3141-8CC7-285751CA372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5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597-94FA-3141-8CC7-285751CA372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5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597-94FA-3141-8CC7-285751CA372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7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597-94FA-3141-8CC7-285751CA372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1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597-94FA-3141-8CC7-285751CA372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597-94FA-3141-8CC7-285751CA372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7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597-94FA-3141-8CC7-285751CA372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2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597-94FA-3141-8CC7-285751CA372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1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7BB597-94FA-3141-8CC7-285751CA372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2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shot of a video&#10;&#10;AI-generated content may be incorrect.">
            <a:extLst>
              <a:ext uri="{FF2B5EF4-FFF2-40B4-BE49-F238E27FC236}">
                <a16:creationId xmlns:a16="http://schemas.microsoft.com/office/drawing/2014/main" id="{2DDBA95C-0F4E-5B5F-82D4-F9FCC4A3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446" y="0"/>
            <a:ext cx="3261986" cy="571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A9AF93-2322-F8A1-BEB5-6E396915764B}"/>
              </a:ext>
            </a:extLst>
          </p:cNvPr>
          <p:cNvSpPr txBox="1"/>
          <p:nvPr/>
        </p:nvSpPr>
        <p:spPr>
          <a:xfrm>
            <a:off x="5064365" y="319711"/>
            <a:ext cx="20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noProof="0" dirty="0">
                <a:solidFill>
                  <a:srgbClr val="FF3B41"/>
                </a:solidFill>
                <a:latin typeface="Avenir Book" panose="02000503020000020003" pitchFamily="2" charset="0"/>
              </a:rPr>
              <a:t>Versleep de hoek om de grootte van het kader aan te passen.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A799C-1902-2B99-0C06-7ECE7F3C26FD}"/>
              </a:ext>
            </a:extLst>
          </p:cNvPr>
          <p:cNvSpPr txBox="1"/>
          <p:nvPr/>
        </p:nvSpPr>
        <p:spPr>
          <a:xfrm>
            <a:off x="5064365" y="1351341"/>
            <a:ext cx="201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noProof="0" dirty="0">
                <a:solidFill>
                  <a:srgbClr val="FF3B41"/>
                </a:solidFill>
                <a:latin typeface="Avenir Book" panose="02000503020000020003" pitchFamily="2" charset="0"/>
              </a:rPr>
              <a:t>Versleep het kader om het te verplaatsen.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5DEF62-E1DF-FEE3-612D-94D87E209C97}"/>
              </a:ext>
            </a:extLst>
          </p:cNvPr>
          <p:cNvSpPr txBox="1"/>
          <p:nvPr/>
        </p:nvSpPr>
        <p:spPr>
          <a:xfrm>
            <a:off x="5064365" y="3152174"/>
            <a:ext cx="20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noProof="0" dirty="0">
                <a:solidFill>
                  <a:srgbClr val="FF3B41"/>
                </a:solidFill>
                <a:latin typeface="Avenir Book" panose="02000503020000020003" pitchFamily="2" charset="0"/>
              </a:rPr>
              <a:t>Gebruik de schuifregelaar om videoframes te controleren.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2EC237-4577-7B23-EE3A-2E859C08E7AA}"/>
              </a:ext>
            </a:extLst>
          </p:cNvPr>
          <p:cNvSpPr txBox="1"/>
          <p:nvPr/>
        </p:nvSpPr>
        <p:spPr>
          <a:xfrm>
            <a:off x="5064365" y="2377120"/>
            <a:ext cx="201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noProof="0" dirty="0">
                <a:solidFill>
                  <a:srgbClr val="FF3B41"/>
                </a:solidFill>
                <a:latin typeface="Avenir Book" panose="02000503020000020003" pitchFamily="2" charset="0"/>
              </a:rPr>
              <a:t>Klik op de afspeelknop om de video te bekijken.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EE4B62-8F88-2A00-AB18-E28B8082A9C2}"/>
              </a:ext>
            </a:extLst>
          </p:cNvPr>
          <p:cNvSpPr txBox="1"/>
          <p:nvPr/>
        </p:nvSpPr>
        <p:spPr>
          <a:xfrm>
            <a:off x="5064365" y="4095015"/>
            <a:ext cx="201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noProof="0" dirty="0">
                <a:solidFill>
                  <a:srgbClr val="FF3B41"/>
                </a:solidFill>
                <a:latin typeface="Avenir Book" panose="02000503020000020003" pitchFamily="2" charset="0"/>
              </a:rPr>
              <a:t>Klik hier om het oranje kader te verwijderen.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87F9DFD-1F75-0A20-92AC-ED8981F446D1}"/>
              </a:ext>
            </a:extLst>
          </p:cNvPr>
          <p:cNvSpPr/>
          <p:nvPr/>
        </p:nvSpPr>
        <p:spPr>
          <a:xfrm flipV="1">
            <a:off x="2553286" y="665488"/>
            <a:ext cx="2546253" cy="1343518"/>
          </a:xfrm>
          <a:custGeom>
            <a:avLst/>
            <a:gdLst>
              <a:gd name="connsiteX0" fmla="*/ 0 w 1603717"/>
              <a:gd name="connsiteY0" fmla="*/ 77647 h 218945"/>
              <a:gd name="connsiteX1" fmla="*/ 337625 w 1603717"/>
              <a:gd name="connsiteY1" fmla="*/ 218324 h 218945"/>
              <a:gd name="connsiteX2" fmla="*/ 717452 w 1603717"/>
              <a:gd name="connsiteY2" fmla="*/ 28411 h 218945"/>
              <a:gd name="connsiteX3" fmla="*/ 1209822 w 1603717"/>
              <a:gd name="connsiteY3" fmla="*/ 275 h 218945"/>
              <a:gd name="connsiteX4" fmla="*/ 1603717 w 1603717"/>
              <a:gd name="connsiteY4" fmla="*/ 21377 h 218945"/>
              <a:gd name="connsiteX0" fmla="*/ 0 w 1603717"/>
              <a:gd name="connsiteY0" fmla="*/ 65502 h 206800"/>
              <a:gd name="connsiteX1" fmla="*/ 337625 w 1603717"/>
              <a:gd name="connsiteY1" fmla="*/ 206179 h 206800"/>
              <a:gd name="connsiteX2" fmla="*/ 717452 w 1603717"/>
              <a:gd name="connsiteY2" fmla="*/ 16266 h 206800"/>
              <a:gd name="connsiteX3" fmla="*/ 1603717 w 1603717"/>
              <a:gd name="connsiteY3" fmla="*/ 9232 h 206800"/>
              <a:gd name="connsiteX0" fmla="*/ 0 w 1603717"/>
              <a:gd name="connsiteY0" fmla="*/ 56270 h 196962"/>
              <a:gd name="connsiteX1" fmla="*/ 337625 w 1603717"/>
              <a:gd name="connsiteY1" fmla="*/ 196947 h 196962"/>
              <a:gd name="connsiteX2" fmla="*/ 986689 w 1603717"/>
              <a:gd name="connsiteY2" fmla="*/ 49237 h 196962"/>
              <a:gd name="connsiteX3" fmla="*/ 1603717 w 1603717"/>
              <a:gd name="connsiteY3" fmla="*/ 0 h 196962"/>
              <a:gd name="connsiteX0" fmla="*/ 0 w 1603717"/>
              <a:gd name="connsiteY0" fmla="*/ 56270 h 218059"/>
              <a:gd name="connsiteX1" fmla="*/ 583450 w 1603717"/>
              <a:gd name="connsiteY1" fmla="*/ 218048 h 218059"/>
              <a:gd name="connsiteX2" fmla="*/ 986689 w 1603717"/>
              <a:gd name="connsiteY2" fmla="*/ 49237 h 218059"/>
              <a:gd name="connsiteX3" fmla="*/ 1603717 w 1603717"/>
              <a:gd name="connsiteY3" fmla="*/ 0 h 218059"/>
              <a:gd name="connsiteX0" fmla="*/ 0 w 1603717"/>
              <a:gd name="connsiteY0" fmla="*/ 56270 h 218304"/>
              <a:gd name="connsiteX1" fmla="*/ 583450 w 1603717"/>
              <a:gd name="connsiteY1" fmla="*/ 218048 h 218304"/>
              <a:gd name="connsiteX2" fmla="*/ 1103748 w 1603717"/>
              <a:gd name="connsiteY2" fmla="*/ 91440 h 218304"/>
              <a:gd name="connsiteX3" fmla="*/ 1603717 w 1603717"/>
              <a:gd name="connsiteY3" fmla="*/ 0 h 218304"/>
              <a:gd name="connsiteX0" fmla="*/ 0 w 1581319"/>
              <a:gd name="connsiteY0" fmla="*/ 0 h 228604"/>
              <a:gd name="connsiteX1" fmla="*/ 583450 w 1581319"/>
              <a:gd name="connsiteY1" fmla="*/ 161778 h 228604"/>
              <a:gd name="connsiteX2" fmla="*/ 1103748 w 1581319"/>
              <a:gd name="connsiteY2" fmla="*/ 35170 h 228604"/>
              <a:gd name="connsiteX3" fmla="*/ 1581319 w 1581319"/>
              <a:gd name="connsiteY3" fmla="*/ 228596 h 228604"/>
              <a:gd name="connsiteX0" fmla="*/ 0 w 1581319"/>
              <a:gd name="connsiteY0" fmla="*/ 0 h 228618"/>
              <a:gd name="connsiteX1" fmla="*/ 583450 w 1581319"/>
              <a:gd name="connsiteY1" fmla="*/ 161778 h 228618"/>
              <a:gd name="connsiteX2" fmla="*/ 1005195 w 1581319"/>
              <a:gd name="connsiteY2" fmla="*/ 147680 h 228618"/>
              <a:gd name="connsiteX3" fmla="*/ 1581319 w 1581319"/>
              <a:gd name="connsiteY3" fmla="*/ 228596 h 228618"/>
              <a:gd name="connsiteX0" fmla="*/ 0 w 1581319"/>
              <a:gd name="connsiteY0" fmla="*/ 0 h 228620"/>
              <a:gd name="connsiteX1" fmla="*/ 153403 w 1581319"/>
              <a:gd name="connsiteY1" fmla="*/ 122280 h 228620"/>
              <a:gd name="connsiteX2" fmla="*/ 1005195 w 1581319"/>
              <a:gd name="connsiteY2" fmla="*/ 147680 h 228620"/>
              <a:gd name="connsiteX3" fmla="*/ 1581319 w 1581319"/>
              <a:gd name="connsiteY3" fmla="*/ 228596 h 22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319" h="228620">
                <a:moveTo>
                  <a:pt x="0" y="0"/>
                </a:moveTo>
                <a:cubicBezTo>
                  <a:pt x="109025" y="74441"/>
                  <a:pt x="-14129" y="97667"/>
                  <a:pt x="153403" y="122280"/>
                </a:cubicBezTo>
                <a:cubicBezTo>
                  <a:pt x="320935" y="146893"/>
                  <a:pt x="767209" y="129961"/>
                  <a:pt x="1005195" y="147680"/>
                </a:cubicBezTo>
                <a:cubicBezTo>
                  <a:pt x="1243181" y="165399"/>
                  <a:pt x="1396681" y="230061"/>
                  <a:pt x="1581319" y="228596"/>
                </a:cubicBezTo>
              </a:path>
            </a:pathLst>
          </a:custGeom>
          <a:noFill/>
          <a:ln w="25400">
            <a:solidFill>
              <a:srgbClr val="FF0000">
                <a:alpha val="64000"/>
              </a:srgbClr>
            </a:solidFill>
            <a:prstDash val="sysDot"/>
            <a:head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DF526AC-E6F6-D413-1648-BA3FE9986D53}"/>
              </a:ext>
            </a:extLst>
          </p:cNvPr>
          <p:cNvSpPr/>
          <p:nvPr/>
        </p:nvSpPr>
        <p:spPr>
          <a:xfrm flipV="1">
            <a:off x="2356338" y="1560230"/>
            <a:ext cx="2743201" cy="873477"/>
          </a:xfrm>
          <a:custGeom>
            <a:avLst/>
            <a:gdLst>
              <a:gd name="connsiteX0" fmla="*/ 0 w 1603717"/>
              <a:gd name="connsiteY0" fmla="*/ 77647 h 218945"/>
              <a:gd name="connsiteX1" fmla="*/ 337625 w 1603717"/>
              <a:gd name="connsiteY1" fmla="*/ 218324 h 218945"/>
              <a:gd name="connsiteX2" fmla="*/ 717452 w 1603717"/>
              <a:gd name="connsiteY2" fmla="*/ 28411 h 218945"/>
              <a:gd name="connsiteX3" fmla="*/ 1209822 w 1603717"/>
              <a:gd name="connsiteY3" fmla="*/ 275 h 218945"/>
              <a:gd name="connsiteX4" fmla="*/ 1603717 w 1603717"/>
              <a:gd name="connsiteY4" fmla="*/ 21377 h 218945"/>
              <a:gd name="connsiteX0" fmla="*/ 0 w 1603717"/>
              <a:gd name="connsiteY0" fmla="*/ 77458 h 218756"/>
              <a:gd name="connsiteX1" fmla="*/ 337625 w 1603717"/>
              <a:gd name="connsiteY1" fmla="*/ 218135 h 218756"/>
              <a:gd name="connsiteX2" fmla="*/ 717452 w 1603717"/>
              <a:gd name="connsiteY2" fmla="*/ 28222 h 218756"/>
              <a:gd name="connsiteX3" fmla="*/ 1056808 w 1603717"/>
              <a:gd name="connsiteY3" fmla="*/ 92139 h 218756"/>
              <a:gd name="connsiteX4" fmla="*/ 1209822 w 1603717"/>
              <a:gd name="connsiteY4" fmla="*/ 86 h 218756"/>
              <a:gd name="connsiteX5" fmla="*/ 1603717 w 1603717"/>
              <a:gd name="connsiteY5" fmla="*/ 21188 h 218756"/>
              <a:gd name="connsiteX0" fmla="*/ 0 w 1603717"/>
              <a:gd name="connsiteY0" fmla="*/ 77647 h 218945"/>
              <a:gd name="connsiteX1" fmla="*/ 337625 w 1603717"/>
              <a:gd name="connsiteY1" fmla="*/ 218324 h 218945"/>
              <a:gd name="connsiteX2" fmla="*/ 717452 w 1603717"/>
              <a:gd name="connsiteY2" fmla="*/ 28411 h 218945"/>
              <a:gd name="connsiteX3" fmla="*/ 1209822 w 1603717"/>
              <a:gd name="connsiteY3" fmla="*/ 275 h 218945"/>
              <a:gd name="connsiteX4" fmla="*/ 1603717 w 1603717"/>
              <a:gd name="connsiteY4" fmla="*/ 21377 h 218945"/>
              <a:gd name="connsiteX0" fmla="*/ 0 w 1603717"/>
              <a:gd name="connsiteY0" fmla="*/ 57005 h 198303"/>
              <a:gd name="connsiteX1" fmla="*/ 337625 w 1603717"/>
              <a:gd name="connsiteY1" fmla="*/ 197682 h 198303"/>
              <a:gd name="connsiteX2" fmla="*/ 717452 w 1603717"/>
              <a:gd name="connsiteY2" fmla="*/ 7769 h 198303"/>
              <a:gd name="connsiteX3" fmla="*/ 1226270 w 1603717"/>
              <a:gd name="connsiteY3" fmla="*/ 109899 h 198303"/>
              <a:gd name="connsiteX4" fmla="*/ 1603717 w 1603717"/>
              <a:gd name="connsiteY4" fmla="*/ 735 h 198303"/>
              <a:gd name="connsiteX0" fmla="*/ 0 w 1603717"/>
              <a:gd name="connsiteY0" fmla="*/ 65501 h 206799"/>
              <a:gd name="connsiteX1" fmla="*/ 337625 w 1603717"/>
              <a:gd name="connsiteY1" fmla="*/ 206178 h 206799"/>
              <a:gd name="connsiteX2" fmla="*/ 717452 w 1603717"/>
              <a:gd name="connsiteY2" fmla="*/ 16265 h 206799"/>
              <a:gd name="connsiteX3" fmla="*/ 1603717 w 1603717"/>
              <a:gd name="connsiteY3" fmla="*/ 9231 h 206799"/>
              <a:gd name="connsiteX0" fmla="*/ 0 w 1574932"/>
              <a:gd name="connsiteY0" fmla="*/ 49829 h 191127"/>
              <a:gd name="connsiteX1" fmla="*/ 337625 w 1574932"/>
              <a:gd name="connsiteY1" fmla="*/ 190506 h 191127"/>
              <a:gd name="connsiteX2" fmla="*/ 717452 w 1574932"/>
              <a:gd name="connsiteY2" fmla="*/ 593 h 191127"/>
              <a:gd name="connsiteX3" fmla="*/ 1574932 w 1574932"/>
              <a:gd name="connsiteY3" fmla="*/ 126283 h 191127"/>
              <a:gd name="connsiteX0" fmla="*/ 0 w 1574932"/>
              <a:gd name="connsiteY0" fmla="*/ 47381 h 188624"/>
              <a:gd name="connsiteX1" fmla="*/ 337625 w 1574932"/>
              <a:gd name="connsiteY1" fmla="*/ 188058 h 188624"/>
              <a:gd name="connsiteX2" fmla="*/ 935393 w 1574932"/>
              <a:gd name="connsiteY2" fmla="*/ 603 h 188624"/>
              <a:gd name="connsiteX3" fmla="*/ 1574932 w 1574932"/>
              <a:gd name="connsiteY3" fmla="*/ 123835 h 188624"/>
              <a:gd name="connsiteX0" fmla="*/ 0 w 1574932"/>
              <a:gd name="connsiteY0" fmla="*/ 48934 h 125402"/>
              <a:gd name="connsiteX1" fmla="*/ 456876 w 1574932"/>
              <a:gd name="connsiteY1" fmla="*/ 47056 h 125402"/>
              <a:gd name="connsiteX2" fmla="*/ 935393 w 1574932"/>
              <a:gd name="connsiteY2" fmla="*/ 2156 h 125402"/>
              <a:gd name="connsiteX3" fmla="*/ 1574932 w 1574932"/>
              <a:gd name="connsiteY3" fmla="*/ 125388 h 125402"/>
              <a:gd name="connsiteX0" fmla="*/ 0 w 1529699"/>
              <a:gd name="connsiteY0" fmla="*/ 0 h 290301"/>
              <a:gd name="connsiteX1" fmla="*/ 411643 w 1529699"/>
              <a:gd name="connsiteY1" fmla="*/ 211955 h 290301"/>
              <a:gd name="connsiteX2" fmla="*/ 890160 w 1529699"/>
              <a:gd name="connsiteY2" fmla="*/ 167055 h 290301"/>
              <a:gd name="connsiteX3" fmla="*/ 1529699 w 1529699"/>
              <a:gd name="connsiteY3" fmla="*/ 290287 h 290301"/>
              <a:gd name="connsiteX0" fmla="*/ 0 w 1529699"/>
              <a:gd name="connsiteY0" fmla="*/ 0 h 290305"/>
              <a:gd name="connsiteX1" fmla="*/ 646032 w 1529699"/>
              <a:gd name="connsiteY1" fmla="*/ 52195 h 290305"/>
              <a:gd name="connsiteX2" fmla="*/ 890160 w 1529699"/>
              <a:gd name="connsiteY2" fmla="*/ 167055 h 290305"/>
              <a:gd name="connsiteX3" fmla="*/ 1529699 w 1529699"/>
              <a:gd name="connsiteY3" fmla="*/ 290287 h 290305"/>
              <a:gd name="connsiteX0" fmla="*/ 0 w 1529699"/>
              <a:gd name="connsiteY0" fmla="*/ 0 h 290373"/>
              <a:gd name="connsiteX1" fmla="*/ 646032 w 1529699"/>
              <a:gd name="connsiteY1" fmla="*/ 52195 h 290373"/>
              <a:gd name="connsiteX2" fmla="*/ 1074365 w 1529699"/>
              <a:gd name="connsiteY2" fmla="*/ 234872 h 290373"/>
              <a:gd name="connsiteX3" fmla="*/ 1529699 w 1529699"/>
              <a:gd name="connsiteY3" fmla="*/ 290287 h 290373"/>
              <a:gd name="connsiteX0" fmla="*/ 0 w 1529699"/>
              <a:gd name="connsiteY0" fmla="*/ 0 h 290402"/>
              <a:gd name="connsiteX1" fmla="*/ 662050 w 1529699"/>
              <a:gd name="connsiteY1" fmla="*/ 21794 h 290402"/>
              <a:gd name="connsiteX2" fmla="*/ 1074365 w 1529699"/>
              <a:gd name="connsiteY2" fmla="*/ 234872 h 290402"/>
              <a:gd name="connsiteX3" fmla="*/ 1529699 w 1529699"/>
              <a:gd name="connsiteY3" fmla="*/ 290287 h 290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699" h="290402">
                <a:moveTo>
                  <a:pt x="0" y="0"/>
                </a:moveTo>
                <a:cubicBezTo>
                  <a:pt x="109025" y="74441"/>
                  <a:pt x="482989" y="-17351"/>
                  <a:pt x="662050" y="21794"/>
                </a:cubicBezTo>
                <a:cubicBezTo>
                  <a:pt x="841111" y="60939"/>
                  <a:pt x="929757" y="190123"/>
                  <a:pt x="1074365" y="234872"/>
                </a:cubicBezTo>
                <a:cubicBezTo>
                  <a:pt x="1218973" y="279621"/>
                  <a:pt x="1345061" y="291752"/>
                  <a:pt x="1529699" y="290287"/>
                </a:cubicBezTo>
              </a:path>
            </a:pathLst>
          </a:custGeom>
          <a:noFill/>
          <a:ln w="25400">
            <a:solidFill>
              <a:srgbClr val="FF0000">
                <a:alpha val="64000"/>
              </a:srgbClr>
            </a:solidFill>
            <a:prstDash val="sysDot"/>
            <a:head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72EEFBC-D105-5AE0-94C5-60BAACA6D2EE}"/>
              </a:ext>
            </a:extLst>
          </p:cNvPr>
          <p:cNvSpPr/>
          <p:nvPr/>
        </p:nvSpPr>
        <p:spPr>
          <a:xfrm flipV="1">
            <a:off x="3249637" y="3457305"/>
            <a:ext cx="1849902" cy="218677"/>
          </a:xfrm>
          <a:custGeom>
            <a:avLst/>
            <a:gdLst>
              <a:gd name="connsiteX0" fmla="*/ 0 w 1603717"/>
              <a:gd name="connsiteY0" fmla="*/ 77647 h 218945"/>
              <a:gd name="connsiteX1" fmla="*/ 337625 w 1603717"/>
              <a:gd name="connsiteY1" fmla="*/ 218324 h 218945"/>
              <a:gd name="connsiteX2" fmla="*/ 717452 w 1603717"/>
              <a:gd name="connsiteY2" fmla="*/ 28411 h 218945"/>
              <a:gd name="connsiteX3" fmla="*/ 1209822 w 1603717"/>
              <a:gd name="connsiteY3" fmla="*/ 275 h 218945"/>
              <a:gd name="connsiteX4" fmla="*/ 1603717 w 1603717"/>
              <a:gd name="connsiteY4" fmla="*/ 21377 h 218945"/>
              <a:gd name="connsiteX0" fmla="*/ 0 w 1603717"/>
              <a:gd name="connsiteY0" fmla="*/ 77458 h 245483"/>
              <a:gd name="connsiteX1" fmla="*/ 337625 w 1603717"/>
              <a:gd name="connsiteY1" fmla="*/ 218135 h 245483"/>
              <a:gd name="connsiteX2" fmla="*/ 1009614 w 1603717"/>
              <a:gd name="connsiteY2" fmla="*/ 225170 h 245483"/>
              <a:gd name="connsiteX3" fmla="*/ 1209822 w 1603717"/>
              <a:gd name="connsiteY3" fmla="*/ 86 h 245483"/>
              <a:gd name="connsiteX4" fmla="*/ 1603717 w 1603717"/>
              <a:gd name="connsiteY4" fmla="*/ 21188 h 245483"/>
              <a:gd name="connsiteX0" fmla="*/ 0 w 1603717"/>
              <a:gd name="connsiteY0" fmla="*/ 77458 h 224017"/>
              <a:gd name="connsiteX1" fmla="*/ 337625 w 1603717"/>
              <a:gd name="connsiteY1" fmla="*/ 218135 h 224017"/>
              <a:gd name="connsiteX2" fmla="*/ 781218 w 1603717"/>
              <a:gd name="connsiteY2" fmla="*/ 177852 h 224017"/>
              <a:gd name="connsiteX3" fmla="*/ 1209822 w 1603717"/>
              <a:gd name="connsiteY3" fmla="*/ 86 h 224017"/>
              <a:gd name="connsiteX4" fmla="*/ 1603717 w 1603717"/>
              <a:gd name="connsiteY4" fmla="*/ 21188 h 224017"/>
              <a:gd name="connsiteX0" fmla="*/ 0 w 1626379"/>
              <a:gd name="connsiteY0" fmla="*/ 46138 h 226214"/>
              <a:gd name="connsiteX1" fmla="*/ 360287 w 1626379"/>
              <a:gd name="connsiteY1" fmla="*/ 218135 h 226214"/>
              <a:gd name="connsiteX2" fmla="*/ 803880 w 1626379"/>
              <a:gd name="connsiteY2" fmla="*/ 177852 h 226214"/>
              <a:gd name="connsiteX3" fmla="*/ 1232484 w 1626379"/>
              <a:gd name="connsiteY3" fmla="*/ 86 h 226214"/>
              <a:gd name="connsiteX4" fmla="*/ 1626379 w 1626379"/>
              <a:gd name="connsiteY4" fmla="*/ 21188 h 226214"/>
              <a:gd name="connsiteX0" fmla="*/ 0 w 1626379"/>
              <a:gd name="connsiteY0" fmla="*/ 46138 h 255426"/>
              <a:gd name="connsiteX1" fmla="*/ 360287 w 1626379"/>
              <a:gd name="connsiteY1" fmla="*/ 218135 h 255426"/>
              <a:gd name="connsiteX2" fmla="*/ 752889 w 1626379"/>
              <a:gd name="connsiteY2" fmla="*/ 237013 h 255426"/>
              <a:gd name="connsiteX3" fmla="*/ 1232484 w 1626379"/>
              <a:gd name="connsiteY3" fmla="*/ 86 h 255426"/>
              <a:gd name="connsiteX4" fmla="*/ 1626379 w 1626379"/>
              <a:gd name="connsiteY4" fmla="*/ 21188 h 255426"/>
              <a:gd name="connsiteX0" fmla="*/ 0 w 1626379"/>
              <a:gd name="connsiteY0" fmla="*/ 25420 h 220015"/>
              <a:gd name="connsiteX1" fmla="*/ 360287 w 1626379"/>
              <a:gd name="connsiteY1" fmla="*/ 197417 h 220015"/>
              <a:gd name="connsiteX2" fmla="*/ 752889 w 1626379"/>
              <a:gd name="connsiteY2" fmla="*/ 216295 h 220015"/>
              <a:gd name="connsiteX3" fmla="*/ 1272143 w 1626379"/>
              <a:gd name="connsiteY3" fmla="*/ 181210 h 220015"/>
              <a:gd name="connsiteX4" fmla="*/ 1626379 w 1626379"/>
              <a:gd name="connsiteY4" fmla="*/ 470 h 220015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752889 w 1813344"/>
              <a:gd name="connsiteY2" fmla="*/ 190875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769886 w 1813344"/>
              <a:gd name="connsiteY2" fmla="*/ 138674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38149 w 1813344"/>
              <a:gd name="connsiteY3" fmla="*/ 23583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38149 w 1813344"/>
              <a:gd name="connsiteY3" fmla="*/ 23583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813344 w 1813344"/>
              <a:gd name="connsiteY3" fmla="*/ 406574 h 406574"/>
              <a:gd name="connsiteX0" fmla="*/ 0 w 1677369"/>
              <a:gd name="connsiteY0" fmla="*/ 0 h 566655"/>
              <a:gd name="connsiteX1" fmla="*/ 360287 w 1677369"/>
              <a:gd name="connsiteY1" fmla="*/ 171997 h 566655"/>
              <a:gd name="connsiteX2" fmla="*/ 696233 w 1677369"/>
              <a:gd name="connsiteY2" fmla="*/ 79513 h 566655"/>
              <a:gd name="connsiteX3" fmla="*/ 1677369 w 1677369"/>
              <a:gd name="connsiteY3" fmla="*/ 566655 h 566655"/>
              <a:gd name="connsiteX0" fmla="*/ 0 w 1677369"/>
              <a:gd name="connsiteY0" fmla="*/ 0 h 567243"/>
              <a:gd name="connsiteX1" fmla="*/ 360287 w 1677369"/>
              <a:gd name="connsiteY1" fmla="*/ 171997 h 567243"/>
              <a:gd name="connsiteX2" fmla="*/ 696233 w 1677369"/>
              <a:gd name="connsiteY2" fmla="*/ 79513 h 567243"/>
              <a:gd name="connsiteX3" fmla="*/ 1677369 w 1677369"/>
              <a:gd name="connsiteY3" fmla="*/ 566655 h 567243"/>
              <a:gd name="connsiteX0" fmla="*/ 0 w 1677369"/>
              <a:gd name="connsiteY0" fmla="*/ 0 h 567534"/>
              <a:gd name="connsiteX1" fmla="*/ 360287 w 1677369"/>
              <a:gd name="connsiteY1" fmla="*/ 171997 h 567534"/>
              <a:gd name="connsiteX2" fmla="*/ 1013507 w 1677369"/>
              <a:gd name="connsiteY2" fmla="*/ 229459 h 567534"/>
              <a:gd name="connsiteX3" fmla="*/ 1677369 w 1677369"/>
              <a:gd name="connsiteY3" fmla="*/ 566655 h 567534"/>
              <a:gd name="connsiteX0" fmla="*/ 0 w 1677369"/>
              <a:gd name="connsiteY0" fmla="*/ 0 h 567225"/>
              <a:gd name="connsiteX1" fmla="*/ 360287 w 1677369"/>
              <a:gd name="connsiteY1" fmla="*/ 171997 h 567225"/>
              <a:gd name="connsiteX2" fmla="*/ 1041836 w 1677369"/>
              <a:gd name="connsiteY2" fmla="*/ 64926 h 567225"/>
              <a:gd name="connsiteX3" fmla="*/ 1677369 w 1677369"/>
              <a:gd name="connsiteY3" fmla="*/ 566655 h 56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369" h="567225">
                <a:moveTo>
                  <a:pt x="0" y="0"/>
                </a:moveTo>
                <a:cubicBezTo>
                  <a:pt x="109025" y="74441"/>
                  <a:pt x="186648" y="161176"/>
                  <a:pt x="360287" y="171997"/>
                </a:cubicBezTo>
                <a:cubicBezTo>
                  <a:pt x="533926" y="182818"/>
                  <a:pt x="822322" y="-850"/>
                  <a:pt x="1041836" y="64926"/>
                </a:cubicBezTo>
                <a:cubicBezTo>
                  <a:pt x="1261350" y="130702"/>
                  <a:pt x="1404979" y="585518"/>
                  <a:pt x="1677369" y="566655"/>
                </a:cubicBezTo>
              </a:path>
            </a:pathLst>
          </a:custGeom>
          <a:noFill/>
          <a:ln w="25400">
            <a:solidFill>
              <a:srgbClr val="FF0000">
                <a:alpha val="64000"/>
              </a:srgbClr>
            </a:solidFill>
            <a:prstDash val="sysDot"/>
            <a:head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3F65FFB-18D3-746C-28F0-A0B45A4A98D6}"/>
              </a:ext>
            </a:extLst>
          </p:cNvPr>
          <p:cNvSpPr/>
          <p:nvPr/>
        </p:nvSpPr>
        <p:spPr>
          <a:xfrm flipV="1">
            <a:off x="2060918" y="2605824"/>
            <a:ext cx="3038622" cy="1032725"/>
          </a:xfrm>
          <a:custGeom>
            <a:avLst/>
            <a:gdLst>
              <a:gd name="connsiteX0" fmla="*/ 0 w 1603717"/>
              <a:gd name="connsiteY0" fmla="*/ 77647 h 218945"/>
              <a:gd name="connsiteX1" fmla="*/ 337625 w 1603717"/>
              <a:gd name="connsiteY1" fmla="*/ 218324 h 218945"/>
              <a:gd name="connsiteX2" fmla="*/ 717452 w 1603717"/>
              <a:gd name="connsiteY2" fmla="*/ 28411 h 218945"/>
              <a:gd name="connsiteX3" fmla="*/ 1209822 w 1603717"/>
              <a:gd name="connsiteY3" fmla="*/ 275 h 218945"/>
              <a:gd name="connsiteX4" fmla="*/ 1603717 w 1603717"/>
              <a:gd name="connsiteY4" fmla="*/ 21377 h 218945"/>
              <a:gd name="connsiteX0" fmla="*/ 0 w 1603717"/>
              <a:gd name="connsiteY0" fmla="*/ 77458 h 245483"/>
              <a:gd name="connsiteX1" fmla="*/ 337625 w 1603717"/>
              <a:gd name="connsiteY1" fmla="*/ 218135 h 245483"/>
              <a:gd name="connsiteX2" fmla="*/ 1009614 w 1603717"/>
              <a:gd name="connsiteY2" fmla="*/ 225170 h 245483"/>
              <a:gd name="connsiteX3" fmla="*/ 1209822 w 1603717"/>
              <a:gd name="connsiteY3" fmla="*/ 86 h 245483"/>
              <a:gd name="connsiteX4" fmla="*/ 1603717 w 1603717"/>
              <a:gd name="connsiteY4" fmla="*/ 21188 h 245483"/>
              <a:gd name="connsiteX0" fmla="*/ 0 w 1603717"/>
              <a:gd name="connsiteY0" fmla="*/ 77458 h 224017"/>
              <a:gd name="connsiteX1" fmla="*/ 337625 w 1603717"/>
              <a:gd name="connsiteY1" fmla="*/ 218135 h 224017"/>
              <a:gd name="connsiteX2" fmla="*/ 781218 w 1603717"/>
              <a:gd name="connsiteY2" fmla="*/ 177852 h 224017"/>
              <a:gd name="connsiteX3" fmla="*/ 1209822 w 1603717"/>
              <a:gd name="connsiteY3" fmla="*/ 86 h 224017"/>
              <a:gd name="connsiteX4" fmla="*/ 1603717 w 1603717"/>
              <a:gd name="connsiteY4" fmla="*/ 21188 h 224017"/>
              <a:gd name="connsiteX0" fmla="*/ 0 w 1626379"/>
              <a:gd name="connsiteY0" fmla="*/ 46138 h 226214"/>
              <a:gd name="connsiteX1" fmla="*/ 360287 w 1626379"/>
              <a:gd name="connsiteY1" fmla="*/ 218135 h 226214"/>
              <a:gd name="connsiteX2" fmla="*/ 803880 w 1626379"/>
              <a:gd name="connsiteY2" fmla="*/ 177852 h 226214"/>
              <a:gd name="connsiteX3" fmla="*/ 1232484 w 1626379"/>
              <a:gd name="connsiteY3" fmla="*/ 86 h 226214"/>
              <a:gd name="connsiteX4" fmla="*/ 1626379 w 1626379"/>
              <a:gd name="connsiteY4" fmla="*/ 21188 h 226214"/>
              <a:gd name="connsiteX0" fmla="*/ 0 w 1626379"/>
              <a:gd name="connsiteY0" fmla="*/ 46138 h 255426"/>
              <a:gd name="connsiteX1" fmla="*/ 360287 w 1626379"/>
              <a:gd name="connsiteY1" fmla="*/ 218135 h 255426"/>
              <a:gd name="connsiteX2" fmla="*/ 752889 w 1626379"/>
              <a:gd name="connsiteY2" fmla="*/ 237013 h 255426"/>
              <a:gd name="connsiteX3" fmla="*/ 1232484 w 1626379"/>
              <a:gd name="connsiteY3" fmla="*/ 86 h 255426"/>
              <a:gd name="connsiteX4" fmla="*/ 1626379 w 1626379"/>
              <a:gd name="connsiteY4" fmla="*/ 21188 h 255426"/>
              <a:gd name="connsiteX0" fmla="*/ 0 w 1626379"/>
              <a:gd name="connsiteY0" fmla="*/ 25420 h 220015"/>
              <a:gd name="connsiteX1" fmla="*/ 360287 w 1626379"/>
              <a:gd name="connsiteY1" fmla="*/ 197417 h 220015"/>
              <a:gd name="connsiteX2" fmla="*/ 752889 w 1626379"/>
              <a:gd name="connsiteY2" fmla="*/ 216295 h 220015"/>
              <a:gd name="connsiteX3" fmla="*/ 1272143 w 1626379"/>
              <a:gd name="connsiteY3" fmla="*/ 181210 h 220015"/>
              <a:gd name="connsiteX4" fmla="*/ 1626379 w 1626379"/>
              <a:gd name="connsiteY4" fmla="*/ 470 h 220015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752889 w 1813344"/>
              <a:gd name="connsiteY2" fmla="*/ 190875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769886 w 1813344"/>
              <a:gd name="connsiteY2" fmla="*/ 138674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38149 w 1813344"/>
              <a:gd name="connsiteY3" fmla="*/ 23583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38149 w 1813344"/>
              <a:gd name="connsiteY3" fmla="*/ 23583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813344 w 1813344"/>
              <a:gd name="connsiteY3" fmla="*/ 406574 h 406574"/>
              <a:gd name="connsiteX0" fmla="*/ 0 w 1677369"/>
              <a:gd name="connsiteY0" fmla="*/ 0 h 566655"/>
              <a:gd name="connsiteX1" fmla="*/ 360287 w 1677369"/>
              <a:gd name="connsiteY1" fmla="*/ 171997 h 566655"/>
              <a:gd name="connsiteX2" fmla="*/ 696233 w 1677369"/>
              <a:gd name="connsiteY2" fmla="*/ 79513 h 566655"/>
              <a:gd name="connsiteX3" fmla="*/ 1677369 w 1677369"/>
              <a:gd name="connsiteY3" fmla="*/ 566655 h 566655"/>
              <a:gd name="connsiteX0" fmla="*/ 0 w 1677369"/>
              <a:gd name="connsiteY0" fmla="*/ 0 h 567243"/>
              <a:gd name="connsiteX1" fmla="*/ 360287 w 1677369"/>
              <a:gd name="connsiteY1" fmla="*/ 171997 h 567243"/>
              <a:gd name="connsiteX2" fmla="*/ 696233 w 1677369"/>
              <a:gd name="connsiteY2" fmla="*/ 79513 h 567243"/>
              <a:gd name="connsiteX3" fmla="*/ 1677369 w 1677369"/>
              <a:gd name="connsiteY3" fmla="*/ 566655 h 567243"/>
              <a:gd name="connsiteX0" fmla="*/ 0 w 1677369"/>
              <a:gd name="connsiteY0" fmla="*/ 0 h 567534"/>
              <a:gd name="connsiteX1" fmla="*/ 360287 w 1677369"/>
              <a:gd name="connsiteY1" fmla="*/ 171997 h 567534"/>
              <a:gd name="connsiteX2" fmla="*/ 1013507 w 1677369"/>
              <a:gd name="connsiteY2" fmla="*/ 229459 h 567534"/>
              <a:gd name="connsiteX3" fmla="*/ 1677369 w 1677369"/>
              <a:gd name="connsiteY3" fmla="*/ 566655 h 5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369" h="567534">
                <a:moveTo>
                  <a:pt x="0" y="0"/>
                </a:moveTo>
                <a:cubicBezTo>
                  <a:pt x="109025" y="74441"/>
                  <a:pt x="191369" y="133754"/>
                  <a:pt x="360287" y="171997"/>
                </a:cubicBezTo>
                <a:cubicBezTo>
                  <a:pt x="529205" y="210240"/>
                  <a:pt x="793993" y="163683"/>
                  <a:pt x="1013507" y="229459"/>
                </a:cubicBezTo>
                <a:cubicBezTo>
                  <a:pt x="1233021" y="295235"/>
                  <a:pt x="1404979" y="585518"/>
                  <a:pt x="1677369" y="566655"/>
                </a:cubicBezTo>
              </a:path>
            </a:pathLst>
          </a:custGeom>
          <a:noFill/>
          <a:ln w="25400">
            <a:solidFill>
              <a:srgbClr val="FF0000">
                <a:alpha val="64000"/>
              </a:srgbClr>
            </a:solidFill>
            <a:prstDash val="sysDot"/>
            <a:head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EDB9126-E97E-44E7-57A0-BD778D1EABD8}"/>
              </a:ext>
            </a:extLst>
          </p:cNvPr>
          <p:cNvSpPr/>
          <p:nvPr/>
        </p:nvSpPr>
        <p:spPr>
          <a:xfrm>
            <a:off x="4058528" y="4155393"/>
            <a:ext cx="1041011" cy="163390"/>
          </a:xfrm>
          <a:custGeom>
            <a:avLst/>
            <a:gdLst>
              <a:gd name="connsiteX0" fmla="*/ 0 w 1603717"/>
              <a:gd name="connsiteY0" fmla="*/ 77647 h 218945"/>
              <a:gd name="connsiteX1" fmla="*/ 337625 w 1603717"/>
              <a:gd name="connsiteY1" fmla="*/ 218324 h 218945"/>
              <a:gd name="connsiteX2" fmla="*/ 717452 w 1603717"/>
              <a:gd name="connsiteY2" fmla="*/ 28411 h 218945"/>
              <a:gd name="connsiteX3" fmla="*/ 1209822 w 1603717"/>
              <a:gd name="connsiteY3" fmla="*/ 275 h 218945"/>
              <a:gd name="connsiteX4" fmla="*/ 1603717 w 1603717"/>
              <a:gd name="connsiteY4" fmla="*/ 21377 h 218945"/>
              <a:gd name="connsiteX0" fmla="*/ 0 w 1603717"/>
              <a:gd name="connsiteY0" fmla="*/ 77458 h 245483"/>
              <a:gd name="connsiteX1" fmla="*/ 337625 w 1603717"/>
              <a:gd name="connsiteY1" fmla="*/ 218135 h 245483"/>
              <a:gd name="connsiteX2" fmla="*/ 1009614 w 1603717"/>
              <a:gd name="connsiteY2" fmla="*/ 225170 h 245483"/>
              <a:gd name="connsiteX3" fmla="*/ 1209822 w 1603717"/>
              <a:gd name="connsiteY3" fmla="*/ 86 h 245483"/>
              <a:gd name="connsiteX4" fmla="*/ 1603717 w 1603717"/>
              <a:gd name="connsiteY4" fmla="*/ 21188 h 245483"/>
              <a:gd name="connsiteX0" fmla="*/ 0 w 1603717"/>
              <a:gd name="connsiteY0" fmla="*/ 77458 h 224017"/>
              <a:gd name="connsiteX1" fmla="*/ 337625 w 1603717"/>
              <a:gd name="connsiteY1" fmla="*/ 218135 h 224017"/>
              <a:gd name="connsiteX2" fmla="*/ 781218 w 1603717"/>
              <a:gd name="connsiteY2" fmla="*/ 177852 h 224017"/>
              <a:gd name="connsiteX3" fmla="*/ 1209822 w 1603717"/>
              <a:gd name="connsiteY3" fmla="*/ 86 h 224017"/>
              <a:gd name="connsiteX4" fmla="*/ 1603717 w 1603717"/>
              <a:gd name="connsiteY4" fmla="*/ 21188 h 224017"/>
              <a:gd name="connsiteX0" fmla="*/ 0 w 1626379"/>
              <a:gd name="connsiteY0" fmla="*/ 46138 h 226214"/>
              <a:gd name="connsiteX1" fmla="*/ 360287 w 1626379"/>
              <a:gd name="connsiteY1" fmla="*/ 218135 h 226214"/>
              <a:gd name="connsiteX2" fmla="*/ 803880 w 1626379"/>
              <a:gd name="connsiteY2" fmla="*/ 177852 h 226214"/>
              <a:gd name="connsiteX3" fmla="*/ 1232484 w 1626379"/>
              <a:gd name="connsiteY3" fmla="*/ 86 h 226214"/>
              <a:gd name="connsiteX4" fmla="*/ 1626379 w 1626379"/>
              <a:gd name="connsiteY4" fmla="*/ 21188 h 226214"/>
              <a:gd name="connsiteX0" fmla="*/ 0 w 1626379"/>
              <a:gd name="connsiteY0" fmla="*/ 46138 h 255426"/>
              <a:gd name="connsiteX1" fmla="*/ 360287 w 1626379"/>
              <a:gd name="connsiteY1" fmla="*/ 218135 h 255426"/>
              <a:gd name="connsiteX2" fmla="*/ 752889 w 1626379"/>
              <a:gd name="connsiteY2" fmla="*/ 237013 h 255426"/>
              <a:gd name="connsiteX3" fmla="*/ 1232484 w 1626379"/>
              <a:gd name="connsiteY3" fmla="*/ 86 h 255426"/>
              <a:gd name="connsiteX4" fmla="*/ 1626379 w 1626379"/>
              <a:gd name="connsiteY4" fmla="*/ 21188 h 255426"/>
              <a:gd name="connsiteX0" fmla="*/ 0 w 1626379"/>
              <a:gd name="connsiteY0" fmla="*/ 25420 h 220015"/>
              <a:gd name="connsiteX1" fmla="*/ 360287 w 1626379"/>
              <a:gd name="connsiteY1" fmla="*/ 197417 h 220015"/>
              <a:gd name="connsiteX2" fmla="*/ 752889 w 1626379"/>
              <a:gd name="connsiteY2" fmla="*/ 216295 h 220015"/>
              <a:gd name="connsiteX3" fmla="*/ 1272143 w 1626379"/>
              <a:gd name="connsiteY3" fmla="*/ 181210 h 220015"/>
              <a:gd name="connsiteX4" fmla="*/ 1626379 w 1626379"/>
              <a:gd name="connsiteY4" fmla="*/ 470 h 220015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752889 w 1813344"/>
              <a:gd name="connsiteY2" fmla="*/ 190875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769886 w 1813344"/>
              <a:gd name="connsiteY2" fmla="*/ 138674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38149 w 1813344"/>
              <a:gd name="connsiteY3" fmla="*/ 23583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38149 w 1813344"/>
              <a:gd name="connsiteY3" fmla="*/ 23583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813344 w 1813344"/>
              <a:gd name="connsiteY3" fmla="*/ 406574 h 406574"/>
              <a:gd name="connsiteX0" fmla="*/ 0 w 1677369"/>
              <a:gd name="connsiteY0" fmla="*/ 0 h 566655"/>
              <a:gd name="connsiteX1" fmla="*/ 360287 w 1677369"/>
              <a:gd name="connsiteY1" fmla="*/ 171997 h 566655"/>
              <a:gd name="connsiteX2" fmla="*/ 696233 w 1677369"/>
              <a:gd name="connsiteY2" fmla="*/ 79513 h 566655"/>
              <a:gd name="connsiteX3" fmla="*/ 1677369 w 1677369"/>
              <a:gd name="connsiteY3" fmla="*/ 566655 h 566655"/>
              <a:gd name="connsiteX0" fmla="*/ 0 w 1677369"/>
              <a:gd name="connsiteY0" fmla="*/ 0 h 567243"/>
              <a:gd name="connsiteX1" fmla="*/ 360287 w 1677369"/>
              <a:gd name="connsiteY1" fmla="*/ 171997 h 567243"/>
              <a:gd name="connsiteX2" fmla="*/ 696233 w 1677369"/>
              <a:gd name="connsiteY2" fmla="*/ 79513 h 567243"/>
              <a:gd name="connsiteX3" fmla="*/ 1677369 w 1677369"/>
              <a:gd name="connsiteY3" fmla="*/ 566655 h 567243"/>
              <a:gd name="connsiteX0" fmla="*/ 0 w 1677369"/>
              <a:gd name="connsiteY0" fmla="*/ 0 h 567534"/>
              <a:gd name="connsiteX1" fmla="*/ 360287 w 1677369"/>
              <a:gd name="connsiteY1" fmla="*/ 171997 h 567534"/>
              <a:gd name="connsiteX2" fmla="*/ 1013507 w 1677369"/>
              <a:gd name="connsiteY2" fmla="*/ 229459 h 567534"/>
              <a:gd name="connsiteX3" fmla="*/ 1677369 w 1677369"/>
              <a:gd name="connsiteY3" fmla="*/ 566655 h 567534"/>
              <a:gd name="connsiteX0" fmla="*/ 0 w 1677369"/>
              <a:gd name="connsiteY0" fmla="*/ 0 h 567225"/>
              <a:gd name="connsiteX1" fmla="*/ 360287 w 1677369"/>
              <a:gd name="connsiteY1" fmla="*/ 171997 h 567225"/>
              <a:gd name="connsiteX2" fmla="*/ 1041836 w 1677369"/>
              <a:gd name="connsiteY2" fmla="*/ 64926 h 567225"/>
              <a:gd name="connsiteX3" fmla="*/ 1677369 w 1677369"/>
              <a:gd name="connsiteY3" fmla="*/ 566655 h 567225"/>
              <a:gd name="connsiteX0" fmla="*/ 0 w 1677369"/>
              <a:gd name="connsiteY0" fmla="*/ 30001 h 597270"/>
              <a:gd name="connsiteX1" fmla="*/ 552959 w 1677369"/>
              <a:gd name="connsiteY1" fmla="*/ 729 h 597270"/>
              <a:gd name="connsiteX2" fmla="*/ 1041836 w 1677369"/>
              <a:gd name="connsiteY2" fmla="*/ 94927 h 597270"/>
              <a:gd name="connsiteX3" fmla="*/ 1677369 w 1677369"/>
              <a:gd name="connsiteY3" fmla="*/ 596656 h 59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369" h="597270">
                <a:moveTo>
                  <a:pt x="0" y="30001"/>
                </a:moveTo>
                <a:cubicBezTo>
                  <a:pt x="109025" y="104442"/>
                  <a:pt x="379320" y="-10092"/>
                  <a:pt x="552959" y="729"/>
                </a:cubicBezTo>
                <a:cubicBezTo>
                  <a:pt x="726598" y="11550"/>
                  <a:pt x="854434" y="-4394"/>
                  <a:pt x="1041836" y="94927"/>
                </a:cubicBezTo>
                <a:cubicBezTo>
                  <a:pt x="1229238" y="194248"/>
                  <a:pt x="1404979" y="615519"/>
                  <a:pt x="1677369" y="596656"/>
                </a:cubicBezTo>
              </a:path>
            </a:pathLst>
          </a:custGeom>
          <a:noFill/>
          <a:ln w="25400">
            <a:solidFill>
              <a:srgbClr val="FF0000">
                <a:alpha val="64000"/>
              </a:srgbClr>
            </a:solidFill>
            <a:prstDash val="sysDot"/>
            <a:head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6E10BC-DBFA-C284-39F5-CE4D9BB6E73D}"/>
              </a:ext>
            </a:extLst>
          </p:cNvPr>
          <p:cNvSpPr txBox="1"/>
          <p:nvPr/>
        </p:nvSpPr>
        <p:spPr>
          <a:xfrm>
            <a:off x="5064365" y="4754177"/>
            <a:ext cx="20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noProof="0" dirty="0">
                <a:solidFill>
                  <a:srgbClr val="FF3B41"/>
                </a:solidFill>
                <a:latin typeface="Avenir Book" panose="02000503020000020003" pitchFamily="2" charset="0"/>
              </a:rPr>
              <a:t>Klik op deze knoppen om de vorige of volgende afbeelding te bekijken.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87839EF-A937-412F-0BD5-F866EDD903F6}"/>
              </a:ext>
            </a:extLst>
          </p:cNvPr>
          <p:cNvSpPr/>
          <p:nvPr/>
        </p:nvSpPr>
        <p:spPr>
          <a:xfrm>
            <a:off x="4684542" y="4798194"/>
            <a:ext cx="414996" cy="251318"/>
          </a:xfrm>
          <a:custGeom>
            <a:avLst/>
            <a:gdLst>
              <a:gd name="connsiteX0" fmla="*/ 0 w 1603717"/>
              <a:gd name="connsiteY0" fmla="*/ 77647 h 218945"/>
              <a:gd name="connsiteX1" fmla="*/ 337625 w 1603717"/>
              <a:gd name="connsiteY1" fmla="*/ 218324 h 218945"/>
              <a:gd name="connsiteX2" fmla="*/ 717452 w 1603717"/>
              <a:gd name="connsiteY2" fmla="*/ 28411 h 218945"/>
              <a:gd name="connsiteX3" fmla="*/ 1209822 w 1603717"/>
              <a:gd name="connsiteY3" fmla="*/ 275 h 218945"/>
              <a:gd name="connsiteX4" fmla="*/ 1603717 w 1603717"/>
              <a:gd name="connsiteY4" fmla="*/ 21377 h 218945"/>
              <a:gd name="connsiteX0" fmla="*/ 0 w 1603717"/>
              <a:gd name="connsiteY0" fmla="*/ 77458 h 245483"/>
              <a:gd name="connsiteX1" fmla="*/ 337625 w 1603717"/>
              <a:gd name="connsiteY1" fmla="*/ 218135 h 245483"/>
              <a:gd name="connsiteX2" fmla="*/ 1009614 w 1603717"/>
              <a:gd name="connsiteY2" fmla="*/ 225170 h 245483"/>
              <a:gd name="connsiteX3" fmla="*/ 1209822 w 1603717"/>
              <a:gd name="connsiteY3" fmla="*/ 86 h 245483"/>
              <a:gd name="connsiteX4" fmla="*/ 1603717 w 1603717"/>
              <a:gd name="connsiteY4" fmla="*/ 21188 h 245483"/>
              <a:gd name="connsiteX0" fmla="*/ 0 w 1603717"/>
              <a:gd name="connsiteY0" fmla="*/ 77458 h 224017"/>
              <a:gd name="connsiteX1" fmla="*/ 337625 w 1603717"/>
              <a:gd name="connsiteY1" fmla="*/ 218135 h 224017"/>
              <a:gd name="connsiteX2" fmla="*/ 781218 w 1603717"/>
              <a:gd name="connsiteY2" fmla="*/ 177852 h 224017"/>
              <a:gd name="connsiteX3" fmla="*/ 1209822 w 1603717"/>
              <a:gd name="connsiteY3" fmla="*/ 86 h 224017"/>
              <a:gd name="connsiteX4" fmla="*/ 1603717 w 1603717"/>
              <a:gd name="connsiteY4" fmla="*/ 21188 h 224017"/>
              <a:gd name="connsiteX0" fmla="*/ 0 w 1626379"/>
              <a:gd name="connsiteY0" fmla="*/ 46138 h 226214"/>
              <a:gd name="connsiteX1" fmla="*/ 360287 w 1626379"/>
              <a:gd name="connsiteY1" fmla="*/ 218135 h 226214"/>
              <a:gd name="connsiteX2" fmla="*/ 803880 w 1626379"/>
              <a:gd name="connsiteY2" fmla="*/ 177852 h 226214"/>
              <a:gd name="connsiteX3" fmla="*/ 1232484 w 1626379"/>
              <a:gd name="connsiteY3" fmla="*/ 86 h 226214"/>
              <a:gd name="connsiteX4" fmla="*/ 1626379 w 1626379"/>
              <a:gd name="connsiteY4" fmla="*/ 21188 h 226214"/>
              <a:gd name="connsiteX0" fmla="*/ 0 w 1626379"/>
              <a:gd name="connsiteY0" fmla="*/ 46138 h 255426"/>
              <a:gd name="connsiteX1" fmla="*/ 360287 w 1626379"/>
              <a:gd name="connsiteY1" fmla="*/ 218135 h 255426"/>
              <a:gd name="connsiteX2" fmla="*/ 752889 w 1626379"/>
              <a:gd name="connsiteY2" fmla="*/ 237013 h 255426"/>
              <a:gd name="connsiteX3" fmla="*/ 1232484 w 1626379"/>
              <a:gd name="connsiteY3" fmla="*/ 86 h 255426"/>
              <a:gd name="connsiteX4" fmla="*/ 1626379 w 1626379"/>
              <a:gd name="connsiteY4" fmla="*/ 21188 h 255426"/>
              <a:gd name="connsiteX0" fmla="*/ 0 w 1626379"/>
              <a:gd name="connsiteY0" fmla="*/ 25420 h 220015"/>
              <a:gd name="connsiteX1" fmla="*/ 360287 w 1626379"/>
              <a:gd name="connsiteY1" fmla="*/ 197417 h 220015"/>
              <a:gd name="connsiteX2" fmla="*/ 752889 w 1626379"/>
              <a:gd name="connsiteY2" fmla="*/ 216295 h 220015"/>
              <a:gd name="connsiteX3" fmla="*/ 1272143 w 1626379"/>
              <a:gd name="connsiteY3" fmla="*/ 181210 h 220015"/>
              <a:gd name="connsiteX4" fmla="*/ 1626379 w 1626379"/>
              <a:gd name="connsiteY4" fmla="*/ 470 h 220015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752889 w 1813344"/>
              <a:gd name="connsiteY2" fmla="*/ 190875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769886 w 1813344"/>
              <a:gd name="connsiteY2" fmla="*/ 138674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38149 w 1813344"/>
              <a:gd name="connsiteY3" fmla="*/ 23583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38149 w 1813344"/>
              <a:gd name="connsiteY3" fmla="*/ 23583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813344 w 1813344"/>
              <a:gd name="connsiteY3" fmla="*/ 406574 h 406574"/>
              <a:gd name="connsiteX0" fmla="*/ 0 w 1677369"/>
              <a:gd name="connsiteY0" fmla="*/ 0 h 566655"/>
              <a:gd name="connsiteX1" fmla="*/ 360287 w 1677369"/>
              <a:gd name="connsiteY1" fmla="*/ 171997 h 566655"/>
              <a:gd name="connsiteX2" fmla="*/ 696233 w 1677369"/>
              <a:gd name="connsiteY2" fmla="*/ 79513 h 566655"/>
              <a:gd name="connsiteX3" fmla="*/ 1677369 w 1677369"/>
              <a:gd name="connsiteY3" fmla="*/ 566655 h 566655"/>
              <a:gd name="connsiteX0" fmla="*/ 0 w 1677369"/>
              <a:gd name="connsiteY0" fmla="*/ 0 h 567243"/>
              <a:gd name="connsiteX1" fmla="*/ 360287 w 1677369"/>
              <a:gd name="connsiteY1" fmla="*/ 171997 h 567243"/>
              <a:gd name="connsiteX2" fmla="*/ 696233 w 1677369"/>
              <a:gd name="connsiteY2" fmla="*/ 79513 h 567243"/>
              <a:gd name="connsiteX3" fmla="*/ 1677369 w 1677369"/>
              <a:gd name="connsiteY3" fmla="*/ 566655 h 567243"/>
              <a:gd name="connsiteX0" fmla="*/ 0 w 1677369"/>
              <a:gd name="connsiteY0" fmla="*/ 0 h 567534"/>
              <a:gd name="connsiteX1" fmla="*/ 360287 w 1677369"/>
              <a:gd name="connsiteY1" fmla="*/ 171997 h 567534"/>
              <a:gd name="connsiteX2" fmla="*/ 1013507 w 1677369"/>
              <a:gd name="connsiteY2" fmla="*/ 229459 h 567534"/>
              <a:gd name="connsiteX3" fmla="*/ 1677369 w 1677369"/>
              <a:gd name="connsiteY3" fmla="*/ 566655 h 567534"/>
              <a:gd name="connsiteX0" fmla="*/ 0 w 1677369"/>
              <a:gd name="connsiteY0" fmla="*/ 0 h 567225"/>
              <a:gd name="connsiteX1" fmla="*/ 360287 w 1677369"/>
              <a:gd name="connsiteY1" fmla="*/ 171997 h 567225"/>
              <a:gd name="connsiteX2" fmla="*/ 1041836 w 1677369"/>
              <a:gd name="connsiteY2" fmla="*/ 64926 h 567225"/>
              <a:gd name="connsiteX3" fmla="*/ 1677369 w 1677369"/>
              <a:gd name="connsiteY3" fmla="*/ 566655 h 567225"/>
              <a:gd name="connsiteX0" fmla="*/ 0 w 1677369"/>
              <a:gd name="connsiteY0" fmla="*/ 30001 h 597270"/>
              <a:gd name="connsiteX1" fmla="*/ 552959 w 1677369"/>
              <a:gd name="connsiteY1" fmla="*/ 729 h 597270"/>
              <a:gd name="connsiteX2" fmla="*/ 1041836 w 1677369"/>
              <a:gd name="connsiteY2" fmla="*/ 94927 h 597270"/>
              <a:gd name="connsiteX3" fmla="*/ 1677369 w 1677369"/>
              <a:gd name="connsiteY3" fmla="*/ 596656 h 59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369" h="597270">
                <a:moveTo>
                  <a:pt x="0" y="30001"/>
                </a:moveTo>
                <a:cubicBezTo>
                  <a:pt x="109025" y="104442"/>
                  <a:pt x="379320" y="-10092"/>
                  <a:pt x="552959" y="729"/>
                </a:cubicBezTo>
                <a:cubicBezTo>
                  <a:pt x="726598" y="11550"/>
                  <a:pt x="854434" y="-4394"/>
                  <a:pt x="1041836" y="94927"/>
                </a:cubicBezTo>
                <a:cubicBezTo>
                  <a:pt x="1229238" y="194248"/>
                  <a:pt x="1404979" y="615519"/>
                  <a:pt x="1677369" y="596656"/>
                </a:cubicBezTo>
              </a:path>
            </a:pathLst>
          </a:custGeom>
          <a:noFill/>
          <a:ln w="25400">
            <a:solidFill>
              <a:srgbClr val="FF0000">
                <a:alpha val="64000"/>
              </a:srgbClr>
            </a:solidFill>
            <a:prstDash val="sysDot"/>
            <a:head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noProof="0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28528BC-BC9A-FE77-7C68-D53BF6BC515A}"/>
              </a:ext>
            </a:extLst>
          </p:cNvPr>
          <p:cNvSpPr/>
          <p:nvPr/>
        </p:nvSpPr>
        <p:spPr>
          <a:xfrm flipV="1">
            <a:off x="4705641" y="5112826"/>
            <a:ext cx="414996" cy="218679"/>
          </a:xfrm>
          <a:custGeom>
            <a:avLst/>
            <a:gdLst>
              <a:gd name="connsiteX0" fmla="*/ 0 w 1603717"/>
              <a:gd name="connsiteY0" fmla="*/ 77647 h 218945"/>
              <a:gd name="connsiteX1" fmla="*/ 337625 w 1603717"/>
              <a:gd name="connsiteY1" fmla="*/ 218324 h 218945"/>
              <a:gd name="connsiteX2" fmla="*/ 717452 w 1603717"/>
              <a:gd name="connsiteY2" fmla="*/ 28411 h 218945"/>
              <a:gd name="connsiteX3" fmla="*/ 1209822 w 1603717"/>
              <a:gd name="connsiteY3" fmla="*/ 275 h 218945"/>
              <a:gd name="connsiteX4" fmla="*/ 1603717 w 1603717"/>
              <a:gd name="connsiteY4" fmla="*/ 21377 h 218945"/>
              <a:gd name="connsiteX0" fmla="*/ 0 w 1603717"/>
              <a:gd name="connsiteY0" fmla="*/ 77458 h 245483"/>
              <a:gd name="connsiteX1" fmla="*/ 337625 w 1603717"/>
              <a:gd name="connsiteY1" fmla="*/ 218135 h 245483"/>
              <a:gd name="connsiteX2" fmla="*/ 1009614 w 1603717"/>
              <a:gd name="connsiteY2" fmla="*/ 225170 h 245483"/>
              <a:gd name="connsiteX3" fmla="*/ 1209822 w 1603717"/>
              <a:gd name="connsiteY3" fmla="*/ 86 h 245483"/>
              <a:gd name="connsiteX4" fmla="*/ 1603717 w 1603717"/>
              <a:gd name="connsiteY4" fmla="*/ 21188 h 245483"/>
              <a:gd name="connsiteX0" fmla="*/ 0 w 1603717"/>
              <a:gd name="connsiteY0" fmla="*/ 77458 h 224017"/>
              <a:gd name="connsiteX1" fmla="*/ 337625 w 1603717"/>
              <a:gd name="connsiteY1" fmla="*/ 218135 h 224017"/>
              <a:gd name="connsiteX2" fmla="*/ 781218 w 1603717"/>
              <a:gd name="connsiteY2" fmla="*/ 177852 h 224017"/>
              <a:gd name="connsiteX3" fmla="*/ 1209822 w 1603717"/>
              <a:gd name="connsiteY3" fmla="*/ 86 h 224017"/>
              <a:gd name="connsiteX4" fmla="*/ 1603717 w 1603717"/>
              <a:gd name="connsiteY4" fmla="*/ 21188 h 224017"/>
              <a:gd name="connsiteX0" fmla="*/ 0 w 1626379"/>
              <a:gd name="connsiteY0" fmla="*/ 46138 h 226214"/>
              <a:gd name="connsiteX1" fmla="*/ 360287 w 1626379"/>
              <a:gd name="connsiteY1" fmla="*/ 218135 h 226214"/>
              <a:gd name="connsiteX2" fmla="*/ 803880 w 1626379"/>
              <a:gd name="connsiteY2" fmla="*/ 177852 h 226214"/>
              <a:gd name="connsiteX3" fmla="*/ 1232484 w 1626379"/>
              <a:gd name="connsiteY3" fmla="*/ 86 h 226214"/>
              <a:gd name="connsiteX4" fmla="*/ 1626379 w 1626379"/>
              <a:gd name="connsiteY4" fmla="*/ 21188 h 226214"/>
              <a:gd name="connsiteX0" fmla="*/ 0 w 1626379"/>
              <a:gd name="connsiteY0" fmla="*/ 46138 h 255426"/>
              <a:gd name="connsiteX1" fmla="*/ 360287 w 1626379"/>
              <a:gd name="connsiteY1" fmla="*/ 218135 h 255426"/>
              <a:gd name="connsiteX2" fmla="*/ 752889 w 1626379"/>
              <a:gd name="connsiteY2" fmla="*/ 237013 h 255426"/>
              <a:gd name="connsiteX3" fmla="*/ 1232484 w 1626379"/>
              <a:gd name="connsiteY3" fmla="*/ 86 h 255426"/>
              <a:gd name="connsiteX4" fmla="*/ 1626379 w 1626379"/>
              <a:gd name="connsiteY4" fmla="*/ 21188 h 255426"/>
              <a:gd name="connsiteX0" fmla="*/ 0 w 1626379"/>
              <a:gd name="connsiteY0" fmla="*/ 25420 h 220015"/>
              <a:gd name="connsiteX1" fmla="*/ 360287 w 1626379"/>
              <a:gd name="connsiteY1" fmla="*/ 197417 h 220015"/>
              <a:gd name="connsiteX2" fmla="*/ 752889 w 1626379"/>
              <a:gd name="connsiteY2" fmla="*/ 216295 h 220015"/>
              <a:gd name="connsiteX3" fmla="*/ 1272143 w 1626379"/>
              <a:gd name="connsiteY3" fmla="*/ 181210 h 220015"/>
              <a:gd name="connsiteX4" fmla="*/ 1626379 w 1626379"/>
              <a:gd name="connsiteY4" fmla="*/ 470 h 220015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752889 w 1813344"/>
              <a:gd name="connsiteY2" fmla="*/ 190875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769886 w 1813344"/>
              <a:gd name="connsiteY2" fmla="*/ 138674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38149 w 1813344"/>
              <a:gd name="connsiteY3" fmla="*/ 23583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38149 w 1813344"/>
              <a:gd name="connsiteY3" fmla="*/ 23583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813344 w 1813344"/>
              <a:gd name="connsiteY3" fmla="*/ 406574 h 406574"/>
              <a:gd name="connsiteX0" fmla="*/ 0 w 1677369"/>
              <a:gd name="connsiteY0" fmla="*/ 0 h 566655"/>
              <a:gd name="connsiteX1" fmla="*/ 360287 w 1677369"/>
              <a:gd name="connsiteY1" fmla="*/ 171997 h 566655"/>
              <a:gd name="connsiteX2" fmla="*/ 696233 w 1677369"/>
              <a:gd name="connsiteY2" fmla="*/ 79513 h 566655"/>
              <a:gd name="connsiteX3" fmla="*/ 1677369 w 1677369"/>
              <a:gd name="connsiteY3" fmla="*/ 566655 h 566655"/>
              <a:gd name="connsiteX0" fmla="*/ 0 w 1677369"/>
              <a:gd name="connsiteY0" fmla="*/ 0 h 567243"/>
              <a:gd name="connsiteX1" fmla="*/ 360287 w 1677369"/>
              <a:gd name="connsiteY1" fmla="*/ 171997 h 567243"/>
              <a:gd name="connsiteX2" fmla="*/ 696233 w 1677369"/>
              <a:gd name="connsiteY2" fmla="*/ 79513 h 567243"/>
              <a:gd name="connsiteX3" fmla="*/ 1677369 w 1677369"/>
              <a:gd name="connsiteY3" fmla="*/ 566655 h 567243"/>
              <a:gd name="connsiteX0" fmla="*/ 0 w 1677369"/>
              <a:gd name="connsiteY0" fmla="*/ 0 h 567534"/>
              <a:gd name="connsiteX1" fmla="*/ 360287 w 1677369"/>
              <a:gd name="connsiteY1" fmla="*/ 171997 h 567534"/>
              <a:gd name="connsiteX2" fmla="*/ 1013507 w 1677369"/>
              <a:gd name="connsiteY2" fmla="*/ 229459 h 567534"/>
              <a:gd name="connsiteX3" fmla="*/ 1677369 w 1677369"/>
              <a:gd name="connsiteY3" fmla="*/ 566655 h 567534"/>
              <a:gd name="connsiteX0" fmla="*/ 0 w 1677369"/>
              <a:gd name="connsiteY0" fmla="*/ 0 h 567225"/>
              <a:gd name="connsiteX1" fmla="*/ 360287 w 1677369"/>
              <a:gd name="connsiteY1" fmla="*/ 171997 h 567225"/>
              <a:gd name="connsiteX2" fmla="*/ 1041836 w 1677369"/>
              <a:gd name="connsiteY2" fmla="*/ 64926 h 567225"/>
              <a:gd name="connsiteX3" fmla="*/ 1677369 w 1677369"/>
              <a:gd name="connsiteY3" fmla="*/ 566655 h 567225"/>
              <a:gd name="connsiteX0" fmla="*/ 0 w 1677369"/>
              <a:gd name="connsiteY0" fmla="*/ 30001 h 597270"/>
              <a:gd name="connsiteX1" fmla="*/ 552959 w 1677369"/>
              <a:gd name="connsiteY1" fmla="*/ 729 h 597270"/>
              <a:gd name="connsiteX2" fmla="*/ 1041836 w 1677369"/>
              <a:gd name="connsiteY2" fmla="*/ 94927 h 597270"/>
              <a:gd name="connsiteX3" fmla="*/ 1677369 w 1677369"/>
              <a:gd name="connsiteY3" fmla="*/ 596656 h 59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369" h="597270">
                <a:moveTo>
                  <a:pt x="0" y="30001"/>
                </a:moveTo>
                <a:cubicBezTo>
                  <a:pt x="109025" y="104442"/>
                  <a:pt x="379320" y="-10092"/>
                  <a:pt x="552959" y="729"/>
                </a:cubicBezTo>
                <a:cubicBezTo>
                  <a:pt x="726598" y="11550"/>
                  <a:pt x="854434" y="-4394"/>
                  <a:pt x="1041836" y="94927"/>
                </a:cubicBezTo>
                <a:cubicBezTo>
                  <a:pt x="1229238" y="194248"/>
                  <a:pt x="1404979" y="615519"/>
                  <a:pt x="1677369" y="596656"/>
                </a:cubicBezTo>
              </a:path>
            </a:pathLst>
          </a:custGeom>
          <a:noFill/>
          <a:ln w="25400">
            <a:solidFill>
              <a:srgbClr val="FF0000">
                <a:alpha val="64000"/>
              </a:srgbClr>
            </a:solidFill>
            <a:prstDash val="sysDot"/>
            <a:head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noProof="0" dirty="0"/>
          </a:p>
        </p:txBody>
      </p:sp>
    </p:spTree>
    <p:extLst>
      <p:ext uri="{BB962C8B-B14F-4D97-AF65-F5344CB8AC3E}">
        <p14:creationId xmlns:p14="http://schemas.microsoft.com/office/powerpoint/2010/main" val="108161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61</Words>
  <Application>Microsoft Macintosh PowerPoint</Application>
  <PresentationFormat>On-screen Show (16:10)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Avenir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Yen-Chia Hsu</dc:creator>
  <cp:lastModifiedBy>Yen-Chia Hsu</cp:lastModifiedBy>
  <cp:revision>23</cp:revision>
  <dcterms:created xsi:type="dcterms:W3CDTF">2025-03-14T12:16:00Z</dcterms:created>
  <dcterms:modified xsi:type="dcterms:W3CDTF">2025-03-14T12:53:11Z</dcterms:modified>
</cp:coreProperties>
</file>