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30267275" cy="42794238"/>
  <p:notesSz cx="6858000" cy="9144000"/>
  <p:defaultTextStyle>
    <a:defPPr>
      <a:defRPr lang="en-US"/>
    </a:defPPr>
    <a:lvl1pPr marL="0" algn="l" defTabSz="2087230" rtl="0" eaLnBrk="1" latinLnBrk="0" hangingPunct="1">
      <a:defRPr sz="8196" kern="1200">
        <a:solidFill>
          <a:schemeClr val="tx1"/>
        </a:solidFill>
        <a:latin typeface="+mn-lt"/>
        <a:ea typeface="+mn-ea"/>
        <a:cs typeface="+mn-cs"/>
      </a:defRPr>
    </a:lvl1pPr>
    <a:lvl2pPr marL="2087230" algn="l" defTabSz="2087230" rtl="0" eaLnBrk="1" latinLnBrk="0" hangingPunct="1">
      <a:defRPr sz="8196" kern="1200">
        <a:solidFill>
          <a:schemeClr val="tx1"/>
        </a:solidFill>
        <a:latin typeface="+mn-lt"/>
        <a:ea typeface="+mn-ea"/>
        <a:cs typeface="+mn-cs"/>
      </a:defRPr>
    </a:lvl2pPr>
    <a:lvl3pPr marL="4174461" algn="l" defTabSz="2087230" rtl="0" eaLnBrk="1" latinLnBrk="0" hangingPunct="1">
      <a:defRPr sz="8196" kern="1200">
        <a:solidFill>
          <a:schemeClr val="tx1"/>
        </a:solidFill>
        <a:latin typeface="+mn-lt"/>
        <a:ea typeface="+mn-ea"/>
        <a:cs typeface="+mn-cs"/>
      </a:defRPr>
    </a:lvl3pPr>
    <a:lvl4pPr marL="6261691" algn="l" defTabSz="2087230" rtl="0" eaLnBrk="1" latinLnBrk="0" hangingPunct="1">
      <a:defRPr sz="8196" kern="1200">
        <a:solidFill>
          <a:schemeClr val="tx1"/>
        </a:solidFill>
        <a:latin typeface="+mn-lt"/>
        <a:ea typeface="+mn-ea"/>
        <a:cs typeface="+mn-cs"/>
      </a:defRPr>
    </a:lvl4pPr>
    <a:lvl5pPr marL="8348921" algn="l" defTabSz="2087230" rtl="0" eaLnBrk="1" latinLnBrk="0" hangingPunct="1">
      <a:defRPr sz="8196" kern="1200">
        <a:solidFill>
          <a:schemeClr val="tx1"/>
        </a:solidFill>
        <a:latin typeface="+mn-lt"/>
        <a:ea typeface="+mn-ea"/>
        <a:cs typeface="+mn-cs"/>
      </a:defRPr>
    </a:lvl5pPr>
    <a:lvl6pPr marL="10436152" algn="l" defTabSz="2087230" rtl="0" eaLnBrk="1" latinLnBrk="0" hangingPunct="1">
      <a:defRPr sz="8196" kern="1200">
        <a:solidFill>
          <a:schemeClr val="tx1"/>
        </a:solidFill>
        <a:latin typeface="+mn-lt"/>
        <a:ea typeface="+mn-ea"/>
        <a:cs typeface="+mn-cs"/>
      </a:defRPr>
    </a:lvl6pPr>
    <a:lvl7pPr marL="12523381" algn="l" defTabSz="2087230" rtl="0" eaLnBrk="1" latinLnBrk="0" hangingPunct="1">
      <a:defRPr sz="8196" kern="1200">
        <a:solidFill>
          <a:schemeClr val="tx1"/>
        </a:solidFill>
        <a:latin typeface="+mn-lt"/>
        <a:ea typeface="+mn-ea"/>
        <a:cs typeface="+mn-cs"/>
      </a:defRPr>
    </a:lvl7pPr>
    <a:lvl8pPr marL="14610613" algn="l" defTabSz="2087230" rtl="0" eaLnBrk="1" latinLnBrk="0" hangingPunct="1">
      <a:defRPr sz="8196" kern="1200">
        <a:solidFill>
          <a:schemeClr val="tx1"/>
        </a:solidFill>
        <a:latin typeface="+mn-lt"/>
        <a:ea typeface="+mn-ea"/>
        <a:cs typeface="+mn-cs"/>
      </a:defRPr>
    </a:lvl8pPr>
    <a:lvl9pPr marL="16697842" algn="l" defTabSz="2087230" rtl="0" eaLnBrk="1" latinLnBrk="0" hangingPunct="1">
      <a:defRPr sz="8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 userDrawn="1">
          <p15:clr>
            <a:srgbClr val="A4A3A4"/>
          </p15:clr>
        </p15:guide>
        <p15:guide id="2" pos="95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stani Fabio" initials="CF" lastIdx="1" clrIdx="0"/>
  <p:cmAuthor id="2" name="Crestani Fabio" initials="CF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BCC"/>
    <a:srgbClr val="50EA3D"/>
    <a:srgbClr val="EAFFFA"/>
    <a:srgbClr val="0083B3"/>
    <a:srgbClr val="DFEEF6"/>
    <a:srgbClr val="E2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014"/>
  </p:normalViewPr>
  <p:slideViewPr>
    <p:cSldViewPr snapToGrid="0" snapToObjects="1">
      <p:cViewPr>
        <p:scale>
          <a:sx n="56" d="100"/>
          <a:sy n="56" d="100"/>
        </p:scale>
        <p:origin x="744" y="-4776"/>
      </p:cViewPr>
      <p:guideLst>
        <p:guide orient="horz" pos="13479"/>
        <p:guide pos="95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35E5D-585D-9240-A156-79B44008FA79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31333-E1EB-1E40-92AE-978EDE27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9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6994" algn="l" defTabSz="4569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3988" algn="l" defTabSz="4569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0983" algn="l" defTabSz="4569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7978" algn="l" defTabSz="4569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4569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966" algn="l" defTabSz="4569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960" algn="l" defTabSz="4569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5955" algn="l" defTabSz="4569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31333-E1EB-1E40-92AE-978EDE2729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5"/>
            <a:ext cx="25727184" cy="91730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60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21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8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4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02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6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2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84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74" y="1713757"/>
            <a:ext cx="6810137" cy="365137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4" y="1713757"/>
            <a:ext cx="19925956" cy="365137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5"/>
            <a:ext cx="25727184" cy="8499411"/>
          </a:xfrm>
        </p:spPr>
        <p:txBody>
          <a:bodyPr anchor="t"/>
          <a:lstStyle>
            <a:lvl1pPr algn="l">
              <a:defRPr sz="18057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8979">
                <a:solidFill>
                  <a:schemeClr val="tx1">
                    <a:tint val="75000"/>
                  </a:schemeClr>
                </a:solidFill>
              </a:defRPr>
            </a:lvl1pPr>
            <a:lvl2pPr marL="2060507" indent="0">
              <a:buNone/>
              <a:defRPr sz="8092">
                <a:solidFill>
                  <a:schemeClr val="tx1">
                    <a:tint val="75000"/>
                  </a:schemeClr>
                </a:solidFill>
              </a:defRPr>
            </a:lvl2pPr>
            <a:lvl3pPr marL="4121013" indent="0">
              <a:buNone/>
              <a:defRPr sz="7204">
                <a:solidFill>
                  <a:schemeClr val="tx1">
                    <a:tint val="75000"/>
                  </a:schemeClr>
                </a:solidFill>
              </a:defRPr>
            </a:lvl3pPr>
            <a:lvl4pPr marL="6181520" indent="0">
              <a:buNone/>
              <a:defRPr sz="6315">
                <a:solidFill>
                  <a:schemeClr val="tx1">
                    <a:tint val="75000"/>
                  </a:schemeClr>
                </a:solidFill>
              </a:defRPr>
            </a:lvl4pPr>
            <a:lvl5pPr marL="8242026" indent="0">
              <a:buNone/>
              <a:defRPr sz="6315">
                <a:solidFill>
                  <a:schemeClr val="tx1">
                    <a:tint val="75000"/>
                  </a:schemeClr>
                </a:solidFill>
              </a:defRPr>
            </a:lvl5pPr>
            <a:lvl6pPr marL="10302533" indent="0">
              <a:buNone/>
              <a:defRPr sz="6315">
                <a:solidFill>
                  <a:schemeClr val="tx1">
                    <a:tint val="75000"/>
                  </a:schemeClr>
                </a:solidFill>
              </a:defRPr>
            </a:lvl6pPr>
            <a:lvl7pPr marL="12363038" indent="0">
              <a:buNone/>
              <a:defRPr sz="6315">
                <a:solidFill>
                  <a:schemeClr val="tx1">
                    <a:tint val="75000"/>
                  </a:schemeClr>
                </a:solidFill>
              </a:defRPr>
            </a:lvl7pPr>
            <a:lvl8pPr marL="14423545" indent="0">
              <a:buNone/>
              <a:defRPr sz="6315">
                <a:solidFill>
                  <a:schemeClr val="tx1">
                    <a:tint val="75000"/>
                  </a:schemeClr>
                </a:solidFill>
              </a:defRPr>
            </a:lvl8pPr>
            <a:lvl9pPr marL="16484052" indent="0">
              <a:buNone/>
              <a:defRPr sz="6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364" y="9985326"/>
            <a:ext cx="13368046" cy="28242219"/>
          </a:xfrm>
        </p:spPr>
        <p:txBody>
          <a:bodyPr/>
          <a:lstStyle>
            <a:lvl1pPr>
              <a:defRPr sz="12630"/>
            </a:lvl1pPr>
            <a:lvl2pPr>
              <a:defRPr sz="10855"/>
            </a:lvl2pPr>
            <a:lvl3pPr>
              <a:defRPr sz="8979"/>
            </a:lvl3pPr>
            <a:lvl4pPr>
              <a:defRPr sz="8092"/>
            </a:lvl4pPr>
            <a:lvl5pPr>
              <a:defRPr sz="8092"/>
            </a:lvl5pPr>
            <a:lvl6pPr>
              <a:defRPr sz="8092"/>
            </a:lvl6pPr>
            <a:lvl7pPr>
              <a:defRPr sz="8092"/>
            </a:lvl7pPr>
            <a:lvl8pPr>
              <a:defRPr sz="8092"/>
            </a:lvl8pPr>
            <a:lvl9pPr>
              <a:defRPr sz="809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5865" y="9985326"/>
            <a:ext cx="13368046" cy="28242219"/>
          </a:xfrm>
        </p:spPr>
        <p:txBody>
          <a:bodyPr/>
          <a:lstStyle>
            <a:lvl1pPr>
              <a:defRPr sz="12630"/>
            </a:lvl1pPr>
            <a:lvl2pPr>
              <a:defRPr sz="10855"/>
            </a:lvl2pPr>
            <a:lvl3pPr>
              <a:defRPr sz="8979"/>
            </a:lvl3pPr>
            <a:lvl4pPr>
              <a:defRPr sz="8092"/>
            </a:lvl4pPr>
            <a:lvl5pPr>
              <a:defRPr sz="8092"/>
            </a:lvl5pPr>
            <a:lvl6pPr>
              <a:defRPr sz="8092"/>
            </a:lvl6pPr>
            <a:lvl7pPr>
              <a:defRPr sz="8092"/>
            </a:lvl7pPr>
            <a:lvl8pPr>
              <a:defRPr sz="8092"/>
            </a:lvl8pPr>
            <a:lvl9pPr>
              <a:defRPr sz="809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579177"/>
            <a:ext cx="13373302" cy="3992145"/>
          </a:xfrm>
        </p:spPr>
        <p:txBody>
          <a:bodyPr anchor="b"/>
          <a:lstStyle>
            <a:lvl1pPr marL="0" indent="0">
              <a:buNone/>
              <a:defRPr sz="10855" b="1"/>
            </a:lvl1pPr>
            <a:lvl2pPr marL="2060507" indent="0">
              <a:buNone/>
              <a:defRPr sz="8979" b="1"/>
            </a:lvl2pPr>
            <a:lvl3pPr marL="4121013" indent="0">
              <a:buNone/>
              <a:defRPr sz="8092" b="1"/>
            </a:lvl3pPr>
            <a:lvl4pPr marL="6181520" indent="0">
              <a:buNone/>
              <a:defRPr sz="7204" b="1"/>
            </a:lvl4pPr>
            <a:lvl5pPr marL="8242026" indent="0">
              <a:buNone/>
              <a:defRPr sz="7204" b="1"/>
            </a:lvl5pPr>
            <a:lvl6pPr marL="10302533" indent="0">
              <a:buNone/>
              <a:defRPr sz="7204" b="1"/>
            </a:lvl6pPr>
            <a:lvl7pPr marL="12363038" indent="0">
              <a:buNone/>
              <a:defRPr sz="7204" b="1"/>
            </a:lvl7pPr>
            <a:lvl8pPr marL="14423545" indent="0">
              <a:buNone/>
              <a:defRPr sz="7204" b="1"/>
            </a:lvl8pPr>
            <a:lvl9pPr marL="16484052" indent="0">
              <a:buNone/>
              <a:defRPr sz="72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5" y="13571323"/>
            <a:ext cx="13373302" cy="24656220"/>
          </a:xfrm>
        </p:spPr>
        <p:txBody>
          <a:bodyPr/>
          <a:lstStyle>
            <a:lvl1pPr>
              <a:defRPr sz="10855"/>
            </a:lvl1pPr>
            <a:lvl2pPr>
              <a:defRPr sz="8979"/>
            </a:lvl2pPr>
            <a:lvl3pPr>
              <a:defRPr sz="8092"/>
            </a:lvl3pPr>
            <a:lvl4pPr>
              <a:defRPr sz="7204"/>
            </a:lvl4pPr>
            <a:lvl5pPr>
              <a:defRPr sz="7204"/>
            </a:lvl5pPr>
            <a:lvl6pPr>
              <a:defRPr sz="7204"/>
            </a:lvl6pPr>
            <a:lvl7pPr>
              <a:defRPr sz="7204"/>
            </a:lvl7pPr>
            <a:lvl8pPr>
              <a:defRPr sz="7204"/>
            </a:lvl8pPr>
            <a:lvl9pPr>
              <a:defRPr sz="720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7"/>
            <a:ext cx="13378556" cy="3992145"/>
          </a:xfrm>
        </p:spPr>
        <p:txBody>
          <a:bodyPr anchor="b"/>
          <a:lstStyle>
            <a:lvl1pPr marL="0" indent="0">
              <a:buNone/>
              <a:defRPr sz="10855" b="1"/>
            </a:lvl1pPr>
            <a:lvl2pPr marL="2060507" indent="0">
              <a:buNone/>
              <a:defRPr sz="8979" b="1"/>
            </a:lvl2pPr>
            <a:lvl3pPr marL="4121013" indent="0">
              <a:buNone/>
              <a:defRPr sz="8092" b="1"/>
            </a:lvl3pPr>
            <a:lvl4pPr marL="6181520" indent="0">
              <a:buNone/>
              <a:defRPr sz="7204" b="1"/>
            </a:lvl4pPr>
            <a:lvl5pPr marL="8242026" indent="0">
              <a:buNone/>
              <a:defRPr sz="7204" b="1"/>
            </a:lvl5pPr>
            <a:lvl6pPr marL="10302533" indent="0">
              <a:buNone/>
              <a:defRPr sz="7204" b="1"/>
            </a:lvl6pPr>
            <a:lvl7pPr marL="12363038" indent="0">
              <a:buNone/>
              <a:defRPr sz="7204" b="1"/>
            </a:lvl7pPr>
            <a:lvl8pPr marL="14423545" indent="0">
              <a:buNone/>
              <a:defRPr sz="7204" b="1"/>
            </a:lvl8pPr>
            <a:lvl9pPr marL="16484052" indent="0">
              <a:buNone/>
              <a:defRPr sz="72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3"/>
            <a:ext cx="13378556" cy="24656220"/>
          </a:xfrm>
        </p:spPr>
        <p:txBody>
          <a:bodyPr/>
          <a:lstStyle>
            <a:lvl1pPr>
              <a:defRPr sz="10855"/>
            </a:lvl1pPr>
            <a:lvl2pPr>
              <a:defRPr sz="8979"/>
            </a:lvl2pPr>
            <a:lvl3pPr>
              <a:defRPr sz="8092"/>
            </a:lvl3pPr>
            <a:lvl4pPr>
              <a:defRPr sz="7204"/>
            </a:lvl4pPr>
            <a:lvl5pPr>
              <a:defRPr sz="7204"/>
            </a:lvl5pPr>
            <a:lvl6pPr>
              <a:defRPr sz="7204"/>
            </a:lvl6pPr>
            <a:lvl7pPr>
              <a:defRPr sz="7204"/>
            </a:lvl7pPr>
            <a:lvl8pPr>
              <a:defRPr sz="7204"/>
            </a:lvl8pPr>
            <a:lvl9pPr>
              <a:defRPr sz="720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8979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407"/>
            </a:lvl1pPr>
            <a:lvl2pPr>
              <a:defRPr sz="12630"/>
            </a:lvl2pPr>
            <a:lvl3pPr>
              <a:defRPr sz="10855"/>
            </a:lvl3pPr>
            <a:lvl4pPr>
              <a:defRPr sz="8979"/>
            </a:lvl4pPr>
            <a:lvl5pPr>
              <a:defRPr sz="8979"/>
            </a:lvl5pPr>
            <a:lvl6pPr>
              <a:defRPr sz="8979"/>
            </a:lvl6pPr>
            <a:lvl7pPr>
              <a:defRPr sz="8979"/>
            </a:lvl7pPr>
            <a:lvl8pPr>
              <a:defRPr sz="8979"/>
            </a:lvl8pPr>
            <a:lvl9pPr>
              <a:defRPr sz="897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5"/>
            <a:ext cx="9957725" cy="29272450"/>
          </a:xfrm>
        </p:spPr>
        <p:txBody>
          <a:bodyPr/>
          <a:lstStyle>
            <a:lvl1pPr marL="0" indent="0">
              <a:buNone/>
              <a:defRPr sz="6315"/>
            </a:lvl1pPr>
            <a:lvl2pPr marL="2060507" indent="0">
              <a:buNone/>
              <a:defRPr sz="5427"/>
            </a:lvl2pPr>
            <a:lvl3pPr marL="4121013" indent="0">
              <a:buNone/>
              <a:defRPr sz="4540"/>
            </a:lvl3pPr>
            <a:lvl4pPr marL="6181520" indent="0">
              <a:buNone/>
              <a:defRPr sz="4046"/>
            </a:lvl4pPr>
            <a:lvl5pPr marL="8242026" indent="0">
              <a:buNone/>
              <a:defRPr sz="4046"/>
            </a:lvl5pPr>
            <a:lvl6pPr marL="10302533" indent="0">
              <a:buNone/>
              <a:defRPr sz="4046"/>
            </a:lvl6pPr>
            <a:lvl7pPr marL="12363038" indent="0">
              <a:buNone/>
              <a:defRPr sz="4046"/>
            </a:lvl7pPr>
            <a:lvl8pPr marL="14423545" indent="0">
              <a:buNone/>
              <a:defRPr sz="4046"/>
            </a:lvl8pPr>
            <a:lvl9pPr marL="16484052" indent="0">
              <a:buNone/>
              <a:defRPr sz="40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8979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4407"/>
            </a:lvl1pPr>
            <a:lvl2pPr marL="2060507" indent="0">
              <a:buNone/>
              <a:defRPr sz="12630"/>
            </a:lvl2pPr>
            <a:lvl3pPr marL="4121013" indent="0">
              <a:buNone/>
              <a:defRPr sz="10855"/>
            </a:lvl3pPr>
            <a:lvl4pPr marL="6181520" indent="0">
              <a:buNone/>
              <a:defRPr sz="8979"/>
            </a:lvl4pPr>
            <a:lvl5pPr marL="8242026" indent="0">
              <a:buNone/>
              <a:defRPr sz="8979"/>
            </a:lvl5pPr>
            <a:lvl6pPr marL="10302533" indent="0">
              <a:buNone/>
              <a:defRPr sz="8979"/>
            </a:lvl6pPr>
            <a:lvl7pPr marL="12363038" indent="0">
              <a:buNone/>
              <a:defRPr sz="8979"/>
            </a:lvl7pPr>
            <a:lvl8pPr marL="14423545" indent="0">
              <a:buNone/>
              <a:defRPr sz="8979"/>
            </a:lvl8pPr>
            <a:lvl9pPr marL="16484052" indent="0">
              <a:buNone/>
              <a:defRPr sz="897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7"/>
            <a:ext cx="18160365" cy="5022377"/>
          </a:xfrm>
        </p:spPr>
        <p:txBody>
          <a:bodyPr/>
          <a:lstStyle>
            <a:lvl1pPr marL="0" indent="0">
              <a:buNone/>
              <a:defRPr sz="6315"/>
            </a:lvl1pPr>
            <a:lvl2pPr marL="2060507" indent="0">
              <a:buNone/>
              <a:defRPr sz="5427"/>
            </a:lvl2pPr>
            <a:lvl3pPr marL="4121013" indent="0">
              <a:buNone/>
              <a:defRPr sz="4540"/>
            </a:lvl3pPr>
            <a:lvl4pPr marL="6181520" indent="0">
              <a:buNone/>
              <a:defRPr sz="4046"/>
            </a:lvl4pPr>
            <a:lvl5pPr marL="8242026" indent="0">
              <a:buNone/>
              <a:defRPr sz="4046"/>
            </a:lvl5pPr>
            <a:lvl6pPr marL="10302533" indent="0">
              <a:buNone/>
              <a:defRPr sz="4046"/>
            </a:lvl6pPr>
            <a:lvl7pPr marL="12363038" indent="0">
              <a:buNone/>
              <a:defRPr sz="4046"/>
            </a:lvl7pPr>
            <a:lvl8pPr marL="14423545" indent="0">
              <a:buNone/>
              <a:defRPr sz="4046"/>
            </a:lvl8pPr>
            <a:lvl9pPr marL="16484052" indent="0">
              <a:buNone/>
              <a:defRPr sz="40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2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858A-3ABA-EF44-BFC9-E8AA3EAAFA2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2"/>
            <a:ext cx="9584637" cy="227839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C563-924F-1544-B7AC-67EF82FB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60507" rtl="0" eaLnBrk="1" latinLnBrk="0" hangingPunct="1">
        <a:spcBef>
          <a:spcPct val="0"/>
        </a:spcBef>
        <a:buNone/>
        <a:defRPr sz="19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5380" indent="-1545380" algn="l" defTabSz="2060507" rtl="0" eaLnBrk="1" latinLnBrk="0" hangingPunct="1">
        <a:spcBef>
          <a:spcPct val="20000"/>
        </a:spcBef>
        <a:buFont typeface="Arial"/>
        <a:buChar char="•"/>
        <a:defRPr sz="14407" kern="1200">
          <a:solidFill>
            <a:schemeClr val="tx1"/>
          </a:solidFill>
          <a:latin typeface="+mn-lt"/>
          <a:ea typeface="+mn-ea"/>
          <a:cs typeface="+mn-cs"/>
        </a:defRPr>
      </a:lvl1pPr>
      <a:lvl2pPr marL="3348324" indent="-1287817" algn="l" defTabSz="2060507" rtl="0" eaLnBrk="1" latinLnBrk="0" hangingPunct="1">
        <a:spcBef>
          <a:spcPct val="20000"/>
        </a:spcBef>
        <a:buFont typeface="Arial"/>
        <a:buChar char="–"/>
        <a:defRPr sz="12630" kern="1200">
          <a:solidFill>
            <a:schemeClr val="tx1"/>
          </a:solidFill>
          <a:latin typeface="+mn-lt"/>
          <a:ea typeface="+mn-ea"/>
          <a:cs typeface="+mn-cs"/>
        </a:defRPr>
      </a:lvl2pPr>
      <a:lvl3pPr marL="5151267" indent="-1030253" algn="l" defTabSz="2060507" rtl="0" eaLnBrk="1" latinLnBrk="0" hangingPunct="1">
        <a:spcBef>
          <a:spcPct val="20000"/>
        </a:spcBef>
        <a:buFont typeface="Arial"/>
        <a:buChar char="•"/>
        <a:defRPr sz="10855" kern="1200">
          <a:solidFill>
            <a:schemeClr val="tx1"/>
          </a:solidFill>
          <a:latin typeface="+mn-lt"/>
          <a:ea typeface="+mn-ea"/>
          <a:cs typeface="+mn-cs"/>
        </a:defRPr>
      </a:lvl3pPr>
      <a:lvl4pPr marL="7211773" indent="-1030253" algn="l" defTabSz="2060507" rtl="0" eaLnBrk="1" latinLnBrk="0" hangingPunct="1">
        <a:spcBef>
          <a:spcPct val="20000"/>
        </a:spcBef>
        <a:buFont typeface="Arial"/>
        <a:buChar char="–"/>
        <a:defRPr sz="8979" kern="1200">
          <a:solidFill>
            <a:schemeClr val="tx1"/>
          </a:solidFill>
          <a:latin typeface="+mn-lt"/>
          <a:ea typeface="+mn-ea"/>
          <a:cs typeface="+mn-cs"/>
        </a:defRPr>
      </a:lvl4pPr>
      <a:lvl5pPr marL="9272280" indent="-1030253" algn="l" defTabSz="2060507" rtl="0" eaLnBrk="1" latinLnBrk="0" hangingPunct="1">
        <a:spcBef>
          <a:spcPct val="20000"/>
        </a:spcBef>
        <a:buFont typeface="Arial"/>
        <a:buChar char="»"/>
        <a:defRPr sz="8979" kern="1200">
          <a:solidFill>
            <a:schemeClr val="tx1"/>
          </a:solidFill>
          <a:latin typeface="+mn-lt"/>
          <a:ea typeface="+mn-ea"/>
          <a:cs typeface="+mn-cs"/>
        </a:defRPr>
      </a:lvl5pPr>
      <a:lvl6pPr marL="11332787" indent="-1030253" algn="l" defTabSz="2060507" rtl="0" eaLnBrk="1" latinLnBrk="0" hangingPunct="1">
        <a:spcBef>
          <a:spcPct val="20000"/>
        </a:spcBef>
        <a:buFont typeface="Arial"/>
        <a:buChar char="•"/>
        <a:defRPr sz="8979" kern="1200">
          <a:solidFill>
            <a:schemeClr val="tx1"/>
          </a:solidFill>
          <a:latin typeface="+mn-lt"/>
          <a:ea typeface="+mn-ea"/>
          <a:cs typeface="+mn-cs"/>
        </a:defRPr>
      </a:lvl6pPr>
      <a:lvl7pPr marL="13393292" indent="-1030253" algn="l" defTabSz="2060507" rtl="0" eaLnBrk="1" latinLnBrk="0" hangingPunct="1">
        <a:spcBef>
          <a:spcPct val="20000"/>
        </a:spcBef>
        <a:buFont typeface="Arial"/>
        <a:buChar char="•"/>
        <a:defRPr sz="8979" kern="1200">
          <a:solidFill>
            <a:schemeClr val="tx1"/>
          </a:solidFill>
          <a:latin typeface="+mn-lt"/>
          <a:ea typeface="+mn-ea"/>
          <a:cs typeface="+mn-cs"/>
        </a:defRPr>
      </a:lvl7pPr>
      <a:lvl8pPr marL="15453799" indent="-1030253" algn="l" defTabSz="2060507" rtl="0" eaLnBrk="1" latinLnBrk="0" hangingPunct="1">
        <a:spcBef>
          <a:spcPct val="20000"/>
        </a:spcBef>
        <a:buFont typeface="Arial"/>
        <a:buChar char="•"/>
        <a:defRPr sz="8979" kern="1200">
          <a:solidFill>
            <a:schemeClr val="tx1"/>
          </a:solidFill>
          <a:latin typeface="+mn-lt"/>
          <a:ea typeface="+mn-ea"/>
          <a:cs typeface="+mn-cs"/>
        </a:defRPr>
      </a:lvl8pPr>
      <a:lvl9pPr marL="17514305" indent="-1030253" algn="l" defTabSz="2060507" rtl="0" eaLnBrk="1" latinLnBrk="0" hangingPunct="1">
        <a:spcBef>
          <a:spcPct val="20000"/>
        </a:spcBef>
        <a:buFont typeface="Arial"/>
        <a:buChar char="•"/>
        <a:defRPr sz="89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60507" rtl="0" eaLnBrk="1" latinLnBrk="0" hangingPunct="1">
        <a:defRPr sz="8092" kern="1200">
          <a:solidFill>
            <a:schemeClr val="tx1"/>
          </a:solidFill>
          <a:latin typeface="+mn-lt"/>
          <a:ea typeface="+mn-ea"/>
          <a:cs typeface="+mn-cs"/>
        </a:defRPr>
      </a:lvl1pPr>
      <a:lvl2pPr marL="2060507" algn="l" defTabSz="2060507" rtl="0" eaLnBrk="1" latinLnBrk="0" hangingPunct="1">
        <a:defRPr sz="8092" kern="1200">
          <a:solidFill>
            <a:schemeClr val="tx1"/>
          </a:solidFill>
          <a:latin typeface="+mn-lt"/>
          <a:ea typeface="+mn-ea"/>
          <a:cs typeface="+mn-cs"/>
        </a:defRPr>
      </a:lvl2pPr>
      <a:lvl3pPr marL="4121013" algn="l" defTabSz="2060507" rtl="0" eaLnBrk="1" latinLnBrk="0" hangingPunct="1">
        <a:defRPr sz="8092" kern="1200">
          <a:solidFill>
            <a:schemeClr val="tx1"/>
          </a:solidFill>
          <a:latin typeface="+mn-lt"/>
          <a:ea typeface="+mn-ea"/>
          <a:cs typeface="+mn-cs"/>
        </a:defRPr>
      </a:lvl3pPr>
      <a:lvl4pPr marL="6181520" algn="l" defTabSz="2060507" rtl="0" eaLnBrk="1" latinLnBrk="0" hangingPunct="1">
        <a:defRPr sz="8092" kern="1200">
          <a:solidFill>
            <a:schemeClr val="tx1"/>
          </a:solidFill>
          <a:latin typeface="+mn-lt"/>
          <a:ea typeface="+mn-ea"/>
          <a:cs typeface="+mn-cs"/>
        </a:defRPr>
      </a:lvl4pPr>
      <a:lvl5pPr marL="8242026" algn="l" defTabSz="2060507" rtl="0" eaLnBrk="1" latinLnBrk="0" hangingPunct="1">
        <a:defRPr sz="8092" kern="1200">
          <a:solidFill>
            <a:schemeClr val="tx1"/>
          </a:solidFill>
          <a:latin typeface="+mn-lt"/>
          <a:ea typeface="+mn-ea"/>
          <a:cs typeface="+mn-cs"/>
        </a:defRPr>
      </a:lvl5pPr>
      <a:lvl6pPr marL="10302533" algn="l" defTabSz="2060507" rtl="0" eaLnBrk="1" latinLnBrk="0" hangingPunct="1">
        <a:defRPr sz="8092" kern="1200">
          <a:solidFill>
            <a:schemeClr val="tx1"/>
          </a:solidFill>
          <a:latin typeface="+mn-lt"/>
          <a:ea typeface="+mn-ea"/>
          <a:cs typeface="+mn-cs"/>
        </a:defRPr>
      </a:lvl6pPr>
      <a:lvl7pPr marL="12363038" algn="l" defTabSz="2060507" rtl="0" eaLnBrk="1" latinLnBrk="0" hangingPunct="1">
        <a:defRPr sz="8092" kern="1200">
          <a:solidFill>
            <a:schemeClr val="tx1"/>
          </a:solidFill>
          <a:latin typeface="+mn-lt"/>
          <a:ea typeface="+mn-ea"/>
          <a:cs typeface="+mn-cs"/>
        </a:defRPr>
      </a:lvl7pPr>
      <a:lvl8pPr marL="14423545" algn="l" defTabSz="2060507" rtl="0" eaLnBrk="1" latinLnBrk="0" hangingPunct="1">
        <a:defRPr sz="8092" kern="1200">
          <a:solidFill>
            <a:schemeClr val="tx1"/>
          </a:solidFill>
          <a:latin typeface="+mn-lt"/>
          <a:ea typeface="+mn-ea"/>
          <a:cs typeface="+mn-cs"/>
        </a:defRPr>
      </a:lvl8pPr>
      <a:lvl9pPr marL="16484052" algn="l" defTabSz="2060507" rtl="0" eaLnBrk="1" latinLnBrk="0" hangingPunct="1">
        <a:defRPr sz="80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jpe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jpe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32" Type="http://schemas.openxmlformats.org/officeDocument/2006/relationships/image" Target="../media/image30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jpeg"/><Relationship Id="rId28" Type="http://schemas.openxmlformats.org/officeDocument/2006/relationships/image" Target="../media/image26.jpe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31" Type="http://schemas.openxmlformats.org/officeDocument/2006/relationships/image" Target="../media/image29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Relationship Id="rId27" Type="http://schemas.openxmlformats.org/officeDocument/2006/relationships/image" Target="../media/image25.jpeg"/><Relationship Id="rId30" Type="http://schemas.openxmlformats.org/officeDocument/2006/relationships/image" Target="../media/image28.png"/><Relationship Id="rId8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CDFDCF7B-C335-E1A5-1E47-B2162A9B19DE}"/>
              </a:ext>
            </a:extLst>
          </p:cNvPr>
          <p:cNvGrpSpPr/>
          <p:nvPr/>
        </p:nvGrpSpPr>
        <p:grpSpPr>
          <a:xfrm>
            <a:off x="5875865" y="2135954"/>
            <a:ext cx="18515545" cy="2030181"/>
            <a:chOff x="3848321" y="2045604"/>
            <a:chExt cx="18515545" cy="2030181"/>
          </a:xfrm>
        </p:grpSpPr>
        <p:sp>
          <p:nvSpPr>
            <p:cNvPr id="11" name="TextBox 10"/>
            <p:cNvSpPr txBox="1"/>
            <p:nvPr/>
          </p:nvSpPr>
          <p:spPr>
            <a:xfrm>
              <a:off x="8442584" y="2186060"/>
              <a:ext cx="13921282" cy="1744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8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: Multimedia Analytics Lab</a:t>
              </a:r>
              <a:endParaRPr lang="en-US" sz="847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7F1942D-29D1-F94A-0253-411C1CD0F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6" t="11227" r="51906" b="60119"/>
            <a:stretch/>
          </p:blipFill>
          <p:spPr bwMode="auto">
            <a:xfrm>
              <a:off x="3848321" y="2045604"/>
              <a:ext cx="5325886" cy="20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5878104" y="4651961"/>
            <a:ext cx="18511067" cy="2029697"/>
          </a:xfrm>
          <a:prstGeom prst="rect">
            <a:avLst/>
          </a:prstGeom>
          <a:noFill/>
        </p:spPr>
        <p:txBody>
          <a:bodyPr wrap="square" lIns="90208" tIns="45104" rIns="90208" bIns="45104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Group Leader: Marcel Worring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https://</a:t>
            </a:r>
            <a:r>
              <a:rPr lang="en-US" sz="4800" dirty="0" err="1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multix.io</a:t>
            </a:r>
            <a:endParaRPr lang="en-US" sz="4800" dirty="0">
              <a:solidFill>
                <a:srgbClr val="000000"/>
              </a:solidFill>
              <a:latin typeface="Avenir Book" panose="02000503020000020003" pitchFamily="2" charset="0"/>
              <a:ea typeface="Calibri" charset="0"/>
              <a:cs typeface="Calibri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F6F19E-632C-156C-7474-3B849C47834A}"/>
              </a:ext>
            </a:extLst>
          </p:cNvPr>
          <p:cNvSpPr txBox="1"/>
          <p:nvPr/>
        </p:nvSpPr>
        <p:spPr>
          <a:xfrm>
            <a:off x="20394340" y="19399306"/>
            <a:ext cx="5710282" cy="2597096"/>
          </a:xfrm>
          <a:prstGeom prst="rect">
            <a:avLst/>
          </a:prstGeom>
          <a:noFill/>
        </p:spPr>
        <p:txBody>
          <a:bodyPr wrap="square" lIns="90208" tIns="45104" rIns="90208" bIns="45104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We use visualizations as interfaces to show people the data and analysis results to make AI explainable.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0E44A5-A62F-EF41-BA1E-A05C298FD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31" y="849393"/>
            <a:ext cx="6654800" cy="901700"/>
          </a:xfrm>
          <a:prstGeom prst="rect">
            <a:avLst/>
          </a:prstGeom>
        </p:spPr>
      </p:pic>
      <p:sp>
        <p:nvSpPr>
          <p:cNvPr id="7" name="AutoShape 6" descr="UvA Informatics institute.jpg">
            <a:extLst>
              <a:ext uri="{FF2B5EF4-FFF2-40B4-BE49-F238E27FC236}">
                <a16:creationId xmlns:a16="http://schemas.microsoft.com/office/drawing/2014/main" id="{7C7FDD74-3DA3-8648-964C-1DD81DCD2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89951" y="39896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4000">
              <a:latin typeface="Avenir Book" panose="02000503020000020003" pitchFamily="2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FF79C2-C8C8-043E-0730-72D28560AFF9}"/>
              </a:ext>
            </a:extLst>
          </p:cNvPr>
          <p:cNvGrpSpPr/>
          <p:nvPr/>
        </p:nvGrpSpPr>
        <p:grpSpPr>
          <a:xfrm>
            <a:off x="8059472" y="22666966"/>
            <a:ext cx="4338276" cy="4986524"/>
            <a:chOff x="4344614" y="236"/>
            <a:chExt cx="4338276" cy="4986524"/>
          </a:xfrm>
        </p:grpSpPr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2D308E67-7271-7F73-942A-10B22CD5C601}"/>
                </a:ext>
              </a:extLst>
            </p:cNvPr>
            <p:cNvSpPr/>
            <p:nvPr/>
          </p:nvSpPr>
          <p:spPr>
            <a:xfrm rot="5400000">
              <a:off x="4020490" y="324360"/>
              <a:ext cx="4986524" cy="43382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Hexagon 4">
              <a:extLst>
                <a:ext uri="{FF2B5EF4-FFF2-40B4-BE49-F238E27FC236}">
                  <a16:creationId xmlns:a16="http://schemas.microsoft.com/office/drawing/2014/main" id="{90D10CB1-1F4B-0FDF-AC3E-462C6DEF5CB8}"/>
                </a:ext>
              </a:extLst>
            </p:cNvPr>
            <p:cNvSpPr txBox="1"/>
            <p:nvPr/>
          </p:nvSpPr>
          <p:spPr>
            <a:xfrm>
              <a:off x="5020662" y="777303"/>
              <a:ext cx="2986180" cy="34323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Avenir Book" panose="02000503020000020003" pitchFamily="2" charset="0"/>
                </a:rPr>
                <a:t>Interaction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C144DFD-977F-BD0D-0BEC-949AD92955EC}"/>
              </a:ext>
            </a:extLst>
          </p:cNvPr>
          <p:cNvGrpSpPr/>
          <p:nvPr/>
        </p:nvGrpSpPr>
        <p:grpSpPr>
          <a:xfrm>
            <a:off x="12825252" y="22666966"/>
            <a:ext cx="4338276" cy="4986524"/>
            <a:chOff x="4344614" y="236"/>
            <a:chExt cx="4338276" cy="4986524"/>
          </a:xfrm>
        </p:grpSpPr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187304B4-1FDA-657E-6168-5C7393B14DA2}"/>
                </a:ext>
              </a:extLst>
            </p:cNvPr>
            <p:cNvSpPr/>
            <p:nvPr/>
          </p:nvSpPr>
          <p:spPr>
            <a:xfrm rot="5400000">
              <a:off x="4020490" y="324360"/>
              <a:ext cx="4986524" cy="43382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CBC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30000"/>
                </a:lnSpc>
              </a:pPr>
              <a:endParaRPr lang="en-NL" sz="4000" dirty="0">
                <a:latin typeface="Avenir Book" panose="02000503020000020003" pitchFamily="2" charset="0"/>
              </a:endParaRPr>
            </a:p>
          </p:txBody>
        </p:sp>
        <p:sp>
          <p:nvSpPr>
            <p:cNvPr id="94" name="Hexagon 4">
              <a:extLst>
                <a:ext uri="{FF2B5EF4-FFF2-40B4-BE49-F238E27FC236}">
                  <a16:creationId xmlns:a16="http://schemas.microsoft.com/office/drawing/2014/main" id="{1E25C4BC-FD04-2DF0-5E22-92C7827ECCC5}"/>
                </a:ext>
              </a:extLst>
            </p:cNvPr>
            <p:cNvSpPr txBox="1"/>
            <p:nvPr/>
          </p:nvSpPr>
          <p:spPr>
            <a:xfrm>
              <a:off x="5020662" y="777303"/>
              <a:ext cx="2986180" cy="34323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Avenir Book" panose="02000503020000020003" pitchFamily="2" charset="0"/>
                </a:rPr>
                <a:t>Multimedia </a:t>
              </a:r>
              <a:r>
                <a:rPr lang="en-US" sz="4000" dirty="0">
                  <a:latin typeface="Avenir Book" panose="02000503020000020003" pitchFamily="2" charset="0"/>
                </a:rPr>
                <a:t>Analytics</a:t>
              </a:r>
              <a:endParaRPr lang="en-US" sz="4000" kern="12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65B001-459B-1799-D1BC-DA6F0FAB08C9}"/>
              </a:ext>
            </a:extLst>
          </p:cNvPr>
          <p:cNvGrpSpPr/>
          <p:nvPr/>
        </p:nvGrpSpPr>
        <p:grpSpPr>
          <a:xfrm>
            <a:off x="10361988" y="26981295"/>
            <a:ext cx="4338276" cy="4986524"/>
            <a:chOff x="4344614" y="236"/>
            <a:chExt cx="4338276" cy="4986524"/>
          </a:xfrm>
        </p:grpSpPr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2220C49E-65F2-5376-44A6-0D91E833E12A}"/>
                </a:ext>
              </a:extLst>
            </p:cNvPr>
            <p:cNvSpPr/>
            <p:nvPr/>
          </p:nvSpPr>
          <p:spPr>
            <a:xfrm rot="5400000">
              <a:off x="4020490" y="324360"/>
              <a:ext cx="4986524" cy="43382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Hexagon 4">
              <a:extLst>
                <a:ext uri="{FF2B5EF4-FFF2-40B4-BE49-F238E27FC236}">
                  <a16:creationId xmlns:a16="http://schemas.microsoft.com/office/drawing/2014/main" id="{F8A0204C-A7C3-7E52-3FC6-C38628858293}"/>
                </a:ext>
              </a:extLst>
            </p:cNvPr>
            <p:cNvSpPr txBox="1"/>
            <p:nvPr/>
          </p:nvSpPr>
          <p:spPr>
            <a:xfrm>
              <a:off x="5020662" y="777303"/>
              <a:ext cx="2986180" cy="34323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Avenir Book" panose="02000503020000020003" pitchFamily="2" charset="0"/>
                </a:rPr>
                <a:t>People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EBDEE5B-19BA-F824-DF16-D3E56F834204}"/>
              </a:ext>
            </a:extLst>
          </p:cNvPr>
          <p:cNvGrpSpPr/>
          <p:nvPr/>
        </p:nvGrpSpPr>
        <p:grpSpPr>
          <a:xfrm>
            <a:off x="15030758" y="18348211"/>
            <a:ext cx="4338276" cy="4986524"/>
            <a:chOff x="4344614" y="236"/>
            <a:chExt cx="4338276" cy="4986524"/>
          </a:xfrm>
        </p:grpSpPr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06689832-200A-0D57-4768-E1BA7C67ACEE}"/>
                </a:ext>
              </a:extLst>
            </p:cNvPr>
            <p:cNvSpPr/>
            <p:nvPr/>
          </p:nvSpPr>
          <p:spPr>
            <a:xfrm rot="5400000">
              <a:off x="4020490" y="324360"/>
              <a:ext cx="4986524" cy="43382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Hexagon 4">
              <a:extLst>
                <a:ext uri="{FF2B5EF4-FFF2-40B4-BE49-F238E27FC236}">
                  <a16:creationId xmlns:a16="http://schemas.microsoft.com/office/drawing/2014/main" id="{749D9F9B-F6CC-86F8-BF19-AACF8CB51403}"/>
                </a:ext>
              </a:extLst>
            </p:cNvPr>
            <p:cNvSpPr txBox="1"/>
            <p:nvPr/>
          </p:nvSpPr>
          <p:spPr>
            <a:xfrm>
              <a:off x="5020662" y="777303"/>
              <a:ext cx="2986180" cy="34323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Avenir Book" panose="02000503020000020003" pitchFamily="2" charset="0"/>
                </a:rPr>
                <a:t>Visualization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3C76C37-9B25-AA60-ECBC-15C61EC6E41E}"/>
              </a:ext>
            </a:extLst>
          </p:cNvPr>
          <p:cNvGrpSpPr/>
          <p:nvPr/>
        </p:nvGrpSpPr>
        <p:grpSpPr>
          <a:xfrm>
            <a:off x="17537920" y="22621853"/>
            <a:ext cx="4338276" cy="4986524"/>
            <a:chOff x="4344614" y="236"/>
            <a:chExt cx="4338276" cy="4986524"/>
          </a:xfrm>
        </p:grpSpPr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06C4CF62-4DEF-9BC6-C1AF-FBA639EE5D39}"/>
                </a:ext>
              </a:extLst>
            </p:cNvPr>
            <p:cNvSpPr/>
            <p:nvPr/>
          </p:nvSpPr>
          <p:spPr>
            <a:xfrm rot="5400000">
              <a:off x="4020490" y="324360"/>
              <a:ext cx="4986524" cy="43382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Hexagon 4">
              <a:extLst>
                <a:ext uri="{FF2B5EF4-FFF2-40B4-BE49-F238E27FC236}">
                  <a16:creationId xmlns:a16="http://schemas.microsoft.com/office/drawing/2014/main" id="{934E85B2-27E9-6F5D-D70E-CF360EAE6747}"/>
                </a:ext>
              </a:extLst>
            </p:cNvPr>
            <p:cNvSpPr txBox="1"/>
            <p:nvPr/>
          </p:nvSpPr>
          <p:spPr>
            <a:xfrm>
              <a:off x="5020662" y="777303"/>
              <a:ext cx="2986180" cy="34323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dirty="0">
                  <a:latin typeface="Avenir Book" panose="02000503020000020003" pitchFamily="2" charset="0"/>
                </a:rPr>
                <a:t>M</a:t>
              </a:r>
              <a:r>
                <a:rPr lang="en-US" sz="4000" kern="1200" dirty="0">
                  <a:latin typeface="Avenir Book" panose="02000503020000020003" pitchFamily="2" charset="0"/>
                </a:rPr>
                <a:t>ulti-modal Data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B8A4EB-7C43-7DB4-83BF-CE43AADB6F67}"/>
              </a:ext>
            </a:extLst>
          </p:cNvPr>
          <p:cNvGrpSpPr/>
          <p:nvPr/>
        </p:nvGrpSpPr>
        <p:grpSpPr>
          <a:xfrm>
            <a:off x="15156306" y="26981295"/>
            <a:ext cx="4338276" cy="4986524"/>
            <a:chOff x="4344614" y="236"/>
            <a:chExt cx="4338276" cy="4986524"/>
          </a:xfrm>
        </p:grpSpPr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B09C4605-8922-F56D-5D42-E86E014181D5}"/>
                </a:ext>
              </a:extLst>
            </p:cNvPr>
            <p:cNvSpPr/>
            <p:nvPr/>
          </p:nvSpPr>
          <p:spPr>
            <a:xfrm rot="5400000">
              <a:off x="4020490" y="324360"/>
              <a:ext cx="4986524" cy="43382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Hexagon 4">
              <a:extLst>
                <a:ext uri="{FF2B5EF4-FFF2-40B4-BE49-F238E27FC236}">
                  <a16:creationId xmlns:a16="http://schemas.microsoft.com/office/drawing/2014/main" id="{794B43F1-2EA3-EB89-5883-8654DE9BBDFE}"/>
                </a:ext>
              </a:extLst>
            </p:cNvPr>
            <p:cNvSpPr txBox="1"/>
            <p:nvPr/>
          </p:nvSpPr>
          <p:spPr>
            <a:xfrm>
              <a:off x="5020662" y="777303"/>
              <a:ext cx="2986180" cy="34323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Avenir Book" panose="02000503020000020003" pitchFamily="2" charset="0"/>
                </a:rPr>
                <a:t>Social Impact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A221116-1749-3398-5DAD-F187D03E94F5}"/>
              </a:ext>
            </a:extLst>
          </p:cNvPr>
          <p:cNvGrpSpPr/>
          <p:nvPr/>
        </p:nvGrpSpPr>
        <p:grpSpPr>
          <a:xfrm>
            <a:off x="10314665" y="18352638"/>
            <a:ext cx="4338276" cy="4986524"/>
            <a:chOff x="4344614" y="236"/>
            <a:chExt cx="4338276" cy="4986524"/>
          </a:xfrm>
        </p:grpSpPr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B0E63C2E-73BD-2C02-E864-0C9891F426B9}"/>
                </a:ext>
              </a:extLst>
            </p:cNvPr>
            <p:cNvSpPr/>
            <p:nvPr/>
          </p:nvSpPr>
          <p:spPr>
            <a:xfrm rot="5400000">
              <a:off x="4020490" y="324360"/>
              <a:ext cx="4986524" cy="43382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Hexagon 4">
              <a:extLst>
                <a:ext uri="{FF2B5EF4-FFF2-40B4-BE49-F238E27FC236}">
                  <a16:creationId xmlns:a16="http://schemas.microsoft.com/office/drawing/2014/main" id="{93272B97-8B01-F76E-100F-46DF3B6566B6}"/>
                </a:ext>
              </a:extLst>
            </p:cNvPr>
            <p:cNvSpPr txBox="1"/>
            <p:nvPr/>
          </p:nvSpPr>
          <p:spPr>
            <a:xfrm>
              <a:off x="5020662" y="777303"/>
              <a:ext cx="2986180" cy="34323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Avenir Book" panose="02000503020000020003" pitchFamily="2" charset="0"/>
                </a:rPr>
                <a:t>Artificial Intelligence</a:t>
              </a:r>
            </a:p>
          </p:txBody>
        </p:sp>
      </p:grpSp>
      <p:sp>
        <p:nvSpPr>
          <p:cNvPr id="1085" name="TextBox 1084">
            <a:extLst>
              <a:ext uri="{FF2B5EF4-FFF2-40B4-BE49-F238E27FC236}">
                <a16:creationId xmlns:a16="http://schemas.microsoft.com/office/drawing/2014/main" id="{F499F63E-133C-E496-13F6-2FB2A0226B82}"/>
              </a:ext>
            </a:extLst>
          </p:cNvPr>
          <p:cNvSpPr txBox="1"/>
          <p:nvPr/>
        </p:nvSpPr>
        <p:spPr>
          <a:xfrm>
            <a:off x="2286000" y="24183373"/>
            <a:ext cx="5687417" cy="1956921"/>
          </a:xfrm>
          <a:prstGeom prst="rect">
            <a:avLst/>
          </a:prstGeom>
          <a:noFill/>
        </p:spPr>
        <p:txBody>
          <a:bodyPr wrap="square" lIns="90208" tIns="45104" rIns="90208" bIns="45104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We build hybrid intelligence solutions through interactive learning methods.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46628829-70EE-9FF0-768F-51D5472A55E2}"/>
              </a:ext>
            </a:extLst>
          </p:cNvPr>
          <p:cNvSpPr txBox="1"/>
          <p:nvPr/>
        </p:nvSpPr>
        <p:spPr>
          <a:xfrm>
            <a:off x="3591713" y="28168283"/>
            <a:ext cx="6557125" cy="2612548"/>
          </a:xfrm>
          <a:prstGeom prst="rect">
            <a:avLst/>
          </a:prstGeom>
          <a:noFill/>
        </p:spPr>
        <p:txBody>
          <a:bodyPr wrap="square" lIns="90208" tIns="45104" rIns="90208" bIns="45104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We co-create visualizations, interactions, and AI models with different people (citizens, experts, and other stakeholders). 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9FEDD3A-97A2-066F-3345-DAD1381329D6}"/>
              </a:ext>
            </a:extLst>
          </p:cNvPr>
          <p:cNvSpPr txBox="1"/>
          <p:nvPr/>
        </p:nvSpPr>
        <p:spPr>
          <a:xfrm>
            <a:off x="20170630" y="28168283"/>
            <a:ext cx="7870970" cy="1332198"/>
          </a:xfrm>
          <a:prstGeom prst="rect">
            <a:avLst/>
          </a:prstGeom>
          <a:noFill/>
        </p:spPr>
        <p:txBody>
          <a:bodyPr wrap="square" lIns="90208" tIns="45104" rIns="90208" bIns="45104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We focus on using multimedia analytics to create social impact in </a:t>
            </a:r>
            <a:r>
              <a:rPr lang="en-US" sz="3200" u="sng" dirty="0">
                <a:solidFill>
                  <a:schemeClr val="accent1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various domains</a:t>
            </a:r>
            <a:r>
              <a:rPr lang="en-US" sz="3200" dirty="0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B1B7B170-B82D-E0D1-7090-4EC107FBB94D}"/>
              </a:ext>
            </a:extLst>
          </p:cNvPr>
          <p:cNvSpPr txBox="1"/>
          <p:nvPr/>
        </p:nvSpPr>
        <p:spPr>
          <a:xfrm>
            <a:off x="22451623" y="23855559"/>
            <a:ext cx="4874052" cy="2612548"/>
          </a:xfrm>
          <a:prstGeom prst="rect">
            <a:avLst/>
          </a:prstGeom>
          <a:noFill/>
        </p:spPr>
        <p:txBody>
          <a:bodyPr wrap="square" lIns="90208" tIns="45104" rIns="90208" bIns="45104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We collect, analyze, and visualize multi-modal data to enable people to gain insights.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2720D413-3EF5-0FC4-CE83-F12CED4C8772}"/>
              </a:ext>
            </a:extLst>
          </p:cNvPr>
          <p:cNvSpPr txBox="1"/>
          <p:nvPr/>
        </p:nvSpPr>
        <p:spPr>
          <a:xfrm>
            <a:off x="4724855" y="19719394"/>
            <a:ext cx="4872756" cy="1956921"/>
          </a:xfrm>
          <a:prstGeom prst="rect">
            <a:avLst/>
          </a:prstGeom>
          <a:noFill/>
        </p:spPr>
        <p:txBody>
          <a:bodyPr wrap="square" lIns="90208" tIns="45104" rIns="90208" bIns="45104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We develop AI models to jointly analyze multiple types of multimedia data.</a:t>
            </a:r>
          </a:p>
        </p:txBody>
      </p:sp>
      <p:sp>
        <p:nvSpPr>
          <p:cNvPr id="6" name="Hexagon 4">
            <a:extLst>
              <a:ext uri="{FF2B5EF4-FFF2-40B4-BE49-F238E27FC236}">
                <a16:creationId xmlns:a16="http://schemas.microsoft.com/office/drawing/2014/main" id="{F9A97222-B2C1-62DB-99E7-7DBC6DC4B996}"/>
              </a:ext>
            </a:extLst>
          </p:cNvPr>
          <p:cNvSpPr txBox="1"/>
          <p:nvPr/>
        </p:nvSpPr>
        <p:spPr>
          <a:xfrm>
            <a:off x="4821189" y="35195670"/>
            <a:ext cx="2986180" cy="343239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6002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>
                <a:latin typeface="Avenir Book" panose="02000503020000020003" pitchFamily="2" charset="0"/>
              </a:rPr>
              <a:t>Current</a:t>
            </a:r>
          </a:p>
          <a:p>
            <a:pPr marL="0" lvl="0" indent="0" algn="ctr" defTabSz="16002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>
                <a:latin typeface="Avenir Book" panose="02000503020000020003" pitchFamily="2" charset="0"/>
              </a:rPr>
              <a:t>Labs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23F59B-5410-DA65-DED6-E934718426E5}"/>
              </a:ext>
            </a:extLst>
          </p:cNvPr>
          <p:cNvSpPr/>
          <p:nvPr/>
        </p:nvSpPr>
        <p:spPr>
          <a:xfrm>
            <a:off x="4994958" y="31457682"/>
            <a:ext cx="2773635" cy="277363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400" dirty="0">
                <a:latin typeface="Avenir Book" panose="02000503020000020003" pitchFamily="2" charset="0"/>
              </a:rPr>
              <a:t>MIR for Business</a:t>
            </a:r>
            <a:endParaRPr lang="en-US" sz="2400" kern="1200" dirty="0">
              <a:latin typeface="Avenir Book" panose="02000503020000020003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8DA570-2531-046A-C321-8001DAD2B961}"/>
              </a:ext>
            </a:extLst>
          </p:cNvPr>
          <p:cNvSpPr/>
          <p:nvPr/>
        </p:nvSpPr>
        <p:spPr>
          <a:xfrm>
            <a:off x="7370512" y="36164885"/>
            <a:ext cx="2773635" cy="277363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6002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Avenir Book" panose="02000503020000020003" pitchFamily="2" charset="0"/>
              </a:rPr>
              <a:t>AI for Forensics</a:t>
            </a:r>
            <a:endParaRPr lang="en-US" sz="2400" kern="1200" dirty="0">
              <a:latin typeface="Avenir Book" panose="02000503020000020003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903AF2-8133-5E8E-BF45-4A0336975508}"/>
              </a:ext>
            </a:extLst>
          </p:cNvPr>
          <p:cNvSpPr/>
          <p:nvPr/>
        </p:nvSpPr>
        <p:spPr>
          <a:xfrm>
            <a:off x="5005381" y="34390995"/>
            <a:ext cx="2773635" cy="277363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6002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Avenir Book" panose="02000503020000020003" pitchFamily="2" charset="0"/>
              </a:rPr>
              <a:t>AIM Lab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70C794-9189-13FF-6F75-85F6C7084195}"/>
              </a:ext>
            </a:extLst>
          </p:cNvPr>
          <p:cNvSpPr/>
          <p:nvPr/>
        </p:nvSpPr>
        <p:spPr>
          <a:xfrm>
            <a:off x="10277808" y="35944689"/>
            <a:ext cx="2773635" cy="277363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6002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Avenir Book" panose="02000503020000020003" pitchFamily="2" charset="0"/>
              </a:rPr>
              <a:t>Police Lab AI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4DBE1F-33C9-7A2E-5CEE-F263CCC554CD}"/>
              </a:ext>
            </a:extLst>
          </p:cNvPr>
          <p:cNvSpPr/>
          <p:nvPr/>
        </p:nvSpPr>
        <p:spPr>
          <a:xfrm>
            <a:off x="12408709" y="33553742"/>
            <a:ext cx="2773635" cy="277363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6002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Avenir Book" panose="02000503020000020003" pitchFamily="2" charset="0"/>
              </a:rPr>
              <a:t>CANAL Lab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18B6D0-6722-2610-2B77-3DFB4AE2A5FE}"/>
              </a:ext>
            </a:extLst>
          </p:cNvPr>
          <p:cNvSpPr txBox="1"/>
          <p:nvPr/>
        </p:nvSpPr>
        <p:spPr>
          <a:xfrm>
            <a:off x="2694820" y="13478453"/>
            <a:ext cx="24877635" cy="3558064"/>
          </a:xfrm>
          <a:prstGeom prst="rect">
            <a:avLst/>
          </a:prstGeom>
          <a:noFill/>
        </p:spPr>
        <p:txBody>
          <a:bodyPr wrap="square" lIns="90208" tIns="45104" rIns="90208" bIns="45104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000000"/>
                </a:solidFill>
                <a:latin typeface="Avenir Book" panose="02000503020000020003" pitchFamily="2" charset="0"/>
                <a:ea typeface="Calibri" charset="0"/>
                <a:cs typeface="Calibri" charset="0"/>
              </a:rPr>
              <a:t>We research multimedia analytics by developing AI techniques for getting the richest information possible from the data, visualizations, and interactions surpassing human and machine intelligence. We blend multi-modal data in effective interfaces for applications and social impact in public health, forensics and law enforcement, cultural heritage, and data-driven business. 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65D55BA-44F9-8F9F-B8A3-62E1BB242007}"/>
              </a:ext>
            </a:extLst>
          </p:cNvPr>
          <p:cNvGrpSpPr/>
          <p:nvPr/>
        </p:nvGrpSpPr>
        <p:grpSpPr>
          <a:xfrm>
            <a:off x="876679" y="7746418"/>
            <a:ext cx="28513916" cy="4607644"/>
            <a:chOff x="704902" y="15543903"/>
            <a:chExt cx="28767837" cy="4648676"/>
          </a:xfrm>
        </p:grpSpPr>
        <p:pic>
          <p:nvPicPr>
            <p:cNvPr id="115" name="Picture 2">
              <a:extLst>
                <a:ext uri="{FF2B5EF4-FFF2-40B4-BE49-F238E27FC236}">
                  <a16:creationId xmlns:a16="http://schemas.microsoft.com/office/drawing/2014/main" id="{AA6872D7-368F-0308-B963-FC5F9D805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179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">
              <a:extLst>
                <a:ext uri="{FF2B5EF4-FFF2-40B4-BE49-F238E27FC236}">
                  <a16:creationId xmlns:a16="http://schemas.microsoft.com/office/drawing/2014/main" id="{8E7EEA5C-19CB-3395-5CD9-1AAD7CFB5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3841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>
              <a:extLst>
                <a:ext uri="{FF2B5EF4-FFF2-40B4-BE49-F238E27FC236}">
                  <a16:creationId xmlns:a16="http://schemas.microsoft.com/office/drawing/2014/main" id="{DD321BEE-CFB4-C7FF-290A-896D8F3BF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0010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>
              <a:extLst>
                <a:ext uri="{FF2B5EF4-FFF2-40B4-BE49-F238E27FC236}">
                  <a16:creationId xmlns:a16="http://schemas.microsoft.com/office/drawing/2014/main" id="{522F2BB8-41C3-E419-E2FD-CAF9626B6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733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6">
              <a:extLst>
                <a:ext uri="{FF2B5EF4-FFF2-40B4-BE49-F238E27FC236}">
                  <a16:creationId xmlns:a16="http://schemas.microsoft.com/office/drawing/2014/main" id="{D90815DA-DC13-606A-3FC2-47D06A32D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6395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>
              <a:extLst>
                <a:ext uri="{FF2B5EF4-FFF2-40B4-BE49-F238E27FC236}">
                  <a16:creationId xmlns:a16="http://schemas.microsoft.com/office/drawing/2014/main" id="{B4CFDC01-D92F-BC06-0A06-1355776FB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5118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0">
              <a:extLst>
                <a:ext uri="{FF2B5EF4-FFF2-40B4-BE49-F238E27FC236}">
                  <a16:creationId xmlns:a16="http://schemas.microsoft.com/office/drawing/2014/main" id="{95C2476D-568E-17FE-0797-155ADDD58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0010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2">
              <a:extLst>
                <a:ext uri="{FF2B5EF4-FFF2-40B4-BE49-F238E27FC236}">
                  <a16:creationId xmlns:a16="http://schemas.microsoft.com/office/drawing/2014/main" id="{4F363E25-2CFA-4508-015C-819DB6CFA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3841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14">
              <a:extLst>
                <a:ext uri="{FF2B5EF4-FFF2-40B4-BE49-F238E27FC236}">
                  <a16:creationId xmlns:a16="http://schemas.microsoft.com/office/drawing/2014/main" id="{3C8DA9A2-D897-7536-388C-F773FD5D2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456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16">
              <a:extLst>
                <a:ext uri="{FF2B5EF4-FFF2-40B4-BE49-F238E27FC236}">
                  <a16:creationId xmlns:a16="http://schemas.microsoft.com/office/drawing/2014/main" id="{11A61F34-09AF-A5B0-9906-F767F498F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7672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18">
              <a:extLst>
                <a:ext uri="{FF2B5EF4-FFF2-40B4-BE49-F238E27FC236}">
                  <a16:creationId xmlns:a16="http://schemas.microsoft.com/office/drawing/2014/main" id="{FCA5E34C-8B70-05B6-8C62-BDE1F6B33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7672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0">
              <a:extLst>
                <a:ext uri="{FF2B5EF4-FFF2-40B4-BE49-F238E27FC236}">
                  <a16:creationId xmlns:a16="http://schemas.microsoft.com/office/drawing/2014/main" id="{7957A190-007C-1D53-B825-924231825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1287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2">
              <a:extLst>
                <a:ext uri="{FF2B5EF4-FFF2-40B4-BE49-F238E27FC236}">
                  <a16:creationId xmlns:a16="http://schemas.microsoft.com/office/drawing/2014/main" id="{7725D416-4628-0F98-C597-0B5437D00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1287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24">
              <a:extLst>
                <a:ext uri="{FF2B5EF4-FFF2-40B4-BE49-F238E27FC236}">
                  <a16:creationId xmlns:a16="http://schemas.microsoft.com/office/drawing/2014/main" id="{238E3916-C1D8-78B2-58D3-2000231CF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2564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26">
              <a:extLst>
                <a:ext uri="{FF2B5EF4-FFF2-40B4-BE49-F238E27FC236}">
                  <a16:creationId xmlns:a16="http://schemas.microsoft.com/office/drawing/2014/main" id="{9FBFDF2A-2EC1-89C0-FF86-7C7C13DAC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733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8">
              <a:extLst>
                <a:ext uri="{FF2B5EF4-FFF2-40B4-BE49-F238E27FC236}">
                  <a16:creationId xmlns:a16="http://schemas.microsoft.com/office/drawing/2014/main" id="{5880111F-D2FC-7352-64D8-77FC2A8B0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179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0">
              <a:extLst>
                <a:ext uri="{FF2B5EF4-FFF2-40B4-BE49-F238E27FC236}">
                  <a16:creationId xmlns:a16="http://schemas.microsoft.com/office/drawing/2014/main" id="{27775F10-D7B7-65D1-0F7B-EE62525D3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02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32">
              <a:extLst>
                <a:ext uri="{FF2B5EF4-FFF2-40B4-BE49-F238E27FC236}">
                  <a16:creationId xmlns:a16="http://schemas.microsoft.com/office/drawing/2014/main" id="{CF8EB6BC-CD10-0D5B-7FCF-762525102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8951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34">
              <a:extLst>
                <a:ext uri="{FF2B5EF4-FFF2-40B4-BE49-F238E27FC236}">
                  <a16:creationId xmlns:a16="http://schemas.microsoft.com/office/drawing/2014/main" id="{2B606083-6E2F-7E4D-339A-2EF6F5CC3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6395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36">
              <a:extLst>
                <a:ext uri="{FF2B5EF4-FFF2-40B4-BE49-F238E27FC236}">
                  <a16:creationId xmlns:a16="http://schemas.microsoft.com/office/drawing/2014/main" id="{4005F887-D2A2-7255-EDC0-0752F99D4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456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38">
              <a:extLst>
                <a:ext uri="{FF2B5EF4-FFF2-40B4-BE49-F238E27FC236}">
                  <a16:creationId xmlns:a16="http://schemas.microsoft.com/office/drawing/2014/main" id="{EFFD53EB-25F3-3FAD-8EA4-6E2CC5C80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2564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40">
              <a:extLst>
                <a:ext uri="{FF2B5EF4-FFF2-40B4-BE49-F238E27FC236}">
                  <a16:creationId xmlns:a16="http://schemas.microsoft.com/office/drawing/2014/main" id="{0C8CB4B9-7FC5-4DE7-7702-6AE7DED65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02" y="17948791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42">
              <a:extLst>
                <a:ext uri="{FF2B5EF4-FFF2-40B4-BE49-F238E27FC236}">
                  <a16:creationId xmlns:a16="http://schemas.microsoft.com/office/drawing/2014/main" id="{97257D56-30CA-CCF0-B7F9-62394D696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8951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4">
              <a:extLst>
                <a:ext uri="{FF2B5EF4-FFF2-40B4-BE49-F238E27FC236}">
                  <a16:creationId xmlns:a16="http://schemas.microsoft.com/office/drawing/2014/main" id="{E48EB0CB-3226-6972-B28A-4B0065485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5118" y="15543903"/>
              <a:ext cx="2243788" cy="224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1C9F68B-5727-94A2-D497-0F2A3FB6C027}"/>
              </a:ext>
            </a:extLst>
          </p:cNvPr>
          <p:cNvSpPr/>
          <p:nvPr/>
        </p:nvSpPr>
        <p:spPr>
          <a:xfrm>
            <a:off x="7880649" y="31691056"/>
            <a:ext cx="4338276" cy="433827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6002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>
                <a:latin typeface="Avenir Book" panose="02000503020000020003" pitchFamily="2" charset="0"/>
              </a:rPr>
              <a:t>Current Labs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BF7F7E-CD14-5641-5E35-E8B95FC00423}"/>
              </a:ext>
            </a:extLst>
          </p:cNvPr>
          <p:cNvGrpSpPr/>
          <p:nvPr/>
        </p:nvGrpSpPr>
        <p:grpSpPr>
          <a:xfrm>
            <a:off x="20282232" y="30087504"/>
            <a:ext cx="2149730" cy="10730927"/>
            <a:chOff x="27100222" y="27800544"/>
            <a:chExt cx="1673266" cy="8352536"/>
          </a:xfrm>
        </p:grpSpPr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29D1A444-A866-406D-A4B7-469FE7144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7100226" y="27800544"/>
              <a:ext cx="1673260" cy="1673260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90B5F5DF-A8E0-3C6B-F547-E06E10982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7100222" y="31140182"/>
              <a:ext cx="1673260" cy="1673260"/>
            </a:xfrm>
            <a:prstGeom prst="rect">
              <a:avLst/>
            </a:prstGeom>
          </p:spPr>
        </p:pic>
        <p:pic>
          <p:nvPicPr>
            <p:cNvPr id="46" name="Picture 45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300D6EC1-93CC-5548-836D-3F90FCC31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7100226" y="32810000"/>
              <a:ext cx="1673260" cy="1673260"/>
            </a:xfrm>
            <a:prstGeom prst="rect">
              <a:avLst/>
            </a:prstGeom>
          </p:spPr>
        </p:pic>
        <p:pic>
          <p:nvPicPr>
            <p:cNvPr id="47" name="Picture 4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BE19D02C-86F0-5874-C4AA-81B3F768B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100226" y="29470363"/>
              <a:ext cx="1673260" cy="1673260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B8FD88D-5739-85F3-8C45-56E2EEF8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7100228" y="34479820"/>
              <a:ext cx="1673260" cy="1673260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0E45F-6192-2730-6B71-B3E1E508D4CD}"/>
              </a:ext>
            </a:extLst>
          </p:cNvPr>
          <p:cNvSpPr/>
          <p:nvPr/>
        </p:nvSpPr>
        <p:spPr>
          <a:xfrm>
            <a:off x="24249889" y="38668708"/>
            <a:ext cx="3708222" cy="2149723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marL="0" lvl="0" indent="0" algn="ctr" defTabSz="16002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accent1"/>
                </a:solidFill>
                <a:latin typeface="Avenir Book" panose="02000503020000020003" pitchFamily="2" charset="0"/>
              </a:rPr>
              <a:t>Data-driven Business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952E79-1F35-5638-E262-43385EBBA192}"/>
              </a:ext>
            </a:extLst>
          </p:cNvPr>
          <p:cNvSpPr/>
          <p:nvPr/>
        </p:nvSpPr>
        <p:spPr>
          <a:xfrm>
            <a:off x="24249889" y="35808307"/>
            <a:ext cx="3708222" cy="2149723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algn="ctr">
              <a:lnSpc>
                <a:spcPct val="130000"/>
              </a:lnSpc>
            </a:pPr>
            <a:r>
              <a:rPr lang="en-US" sz="3200" dirty="0">
                <a:solidFill>
                  <a:schemeClr val="accent1"/>
                </a:solidFill>
                <a:latin typeface="Avenir Book" panose="02000503020000020003" pitchFamily="2" charset="0"/>
              </a:rPr>
              <a:t>Forensics &amp; Law</a:t>
            </a:r>
          </a:p>
          <a:p>
            <a:pPr algn="ctr">
              <a:lnSpc>
                <a:spcPct val="130000"/>
              </a:lnSpc>
            </a:pPr>
            <a:r>
              <a:rPr lang="en-US" sz="3200" dirty="0">
                <a:solidFill>
                  <a:schemeClr val="accent1"/>
                </a:solidFill>
                <a:latin typeface="Avenir Book" panose="02000503020000020003" pitchFamily="2" charset="0"/>
              </a:rPr>
              <a:t>Enforcement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E23330-D231-868D-AFDC-EC9C4EE66031}"/>
              </a:ext>
            </a:extLst>
          </p:cNvPr>
          <p:cNvSpPr/>
          <p:nvPr/>
        </p:nvSpPr>
        <p:spPr>
          <a:xfrm>
            <a:off x="24249889" y="32947906"/>
            <a:ext cx="3708222" cy="2149723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marL="0" lvl="0" indent="0" algn="ctr" defTabSz="16002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accent1"/>
                </a:solidFill>
                <a:latin typeface="Avenir Book" panose="02000503020000020003" pitchFamily="2" charset="0"/>
              </a:rPr>
              <a:t>Cultural Heritage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312707-101D-C568-73F2-0109C0862C2B}"/>
              </a:ext>
            </a:extLst>
          </p:cNvPr>
          <p:cNvSpPr/>
          <p:nvPr/>
        </p:nvSpPr>
        <p:spPr>
          <a:xfrm>
            <a:off x="24249889" y="30087505"/>
            <a:ext cx="3708222" cy="2149723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algn="ctr">
              <a:lnSpc>
                <a:spcPct val="130000"/>
              </a:lnSpc>
            </a:pPr>
            <a:r>
              <a:rPr lang="en-NL" sz="3200" dirty="0">
                <a:solidFill>
                  <a:schemeClr val="accent1"/>
                </a:solidFill>
                <a:latin typeface="Avenir Book" panose="02000503020000020003" pitchFamily="2" charset="0"/>
              </a:rPr>
              <a:t>Public Health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9235A6E-46B9-93EB-95CD-1CC4CB357A61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22431959" y="31162365"/>
            <a:ext cx="1817930" cy="2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64844B-5E04-23FA-BB03-9D5E7F0AEFCB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V="1">
            <a:off x="22431959" y="36883169"/>
            <a:ext cx="1817930" cy="71509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C148A5-762C-79C5-8E18-68C473DF3D21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 flipV="1">
            <a:off x="22431959" y="31162367"/>
            <a:ext cx="1817930" cy="2145299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76BC5D-341A-0B57-A6CF-7A157989548F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 flipV="1">
            <a:off x="22431954" y="34022768"/>
            <a:ext cx="1817935" cy="1430199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F081CE-B555-0294-F7F5-CA4561DC545B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22431959" y="33307666"/>
            <a:ext cx="1817930" cy="715102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F8F5F3-C84A-E96F-303E-0A12FC6FA66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2431962" y="39743570"/>
            <a:ext cx="1817927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10000"/>
          </a:schemeClr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43045</TotalTime>
  <Words>201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Yen-Chia Hsu</cp:lastModifiedBy>
  <cp:revision>545</cp:revision>
  <cp:lastPrinted>2021-09-23T17:45:28Z</cp:lastPrinted>
  <dcterms:created xsi:type="dcterms:W3CDTF">2015-07-04T10:47:16Z</dcterms:created>
  <dcterms:modified xsi:type="dcterms:W3CDTF">2022-10-21T08:25:27Z</dcterms:modified>
</cp:coreProperties>
</file>