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5"/>
  </p:notesMasterIdLst>
  <p:sldIdLst>
    <p:sldId id="256" r:id="rId4"/>
    <p:sldId id="262" r:id="rId5"/>
    <p:sldId id="261" r:id="rId6"/>
    <p:sldId id="348" r:id="rId7"/>
    <p:sldId id="354" r:id="rId8"/>
    <p:sldId id="343" r:id="rId9"/>
    <p:sldId id="363" r:id="rId10"/>
    <p:sldId id="349" r:id="rId11"/>
    <p:sldId id="355" r:id="rId12"/>
    <p:sldId id="344" r:id="rId13"/>
    <p:sldId id="356" r:id="rId14"/>
    <p:sldId id="347" r:id="rId15"/>
    <p:sldId id="345" r:id="rId16"/>
    <p:sldId id="350" r:id="rId17"/>
    <p:sldId id="357" r:id="rId18"/>
    <p:sldId id="359" r:id="rId19"/>
    <p:sldId id="358" r:id="rId20"/>
    <p:sldId id="360" r:id="rId21"/>
    <p:sldId id="346" r:id="rId22"/>
    <p:sldId id="362" r:id="rId23"/>
    <p:sldId id="361" r:id="rId2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AFB"/>
    <a:srgbClr val="6E9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510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F2E2-7BE2-47D1-92D2-6783EC4A003F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21E6-957D-4707-B3D2-A01C96646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372225" y="2449990"/>
            <a:ext cx="5314950" cy="64151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72225" y="1084228"/>
            <a:ext cx="5314950" cy="1319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0" y="1155126"/>
            <a:ext cx="4774524" cy="4097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71" y="4687957"/>
            <a:ext cx="3047435" cy="1260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377">
            <a:off x="5970397" y="3914444"/>
            <a:ext cx="1042308" cy="10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="" xmlns:a16="http://schemas.microsoft.com/office/drawing/2014/main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4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="" xmlns:a16="http://schemas.microsoft.com/office/drawing/2014/main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25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283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79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099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843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="" xmlns:a16="http://schemas.microsoft.com/office/drawing/2014/main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="" xmlns:a16="http://schemas.microsoft.com/office/drawing/2014/main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="" xmlns:a16="http://schemas.microsoft.com/office/drawing/2014/main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="" xmlns:a16="http://schemas.microsoft.com/office/drawing/2014/main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="" xmlns:a16="http://schemas.microsoft.com/office/drawing/2014/main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54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09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="" xmlns:a16="http://schemas.microsoft.com/office/drawing/2014/main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="" xmlns:a16="http://schemas.microsoft.com/office/drawing/2014/main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="" xmlns:a16="http://schemas.microsoft.com/office/drawing/2014/main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54" r:id="rId3"/>
    <p:sldLayoutId id="2147483688" r:id="rId4"/>
    <p:sldLayoutId id="2147483690" r:id="rId5"/>
    <p:sldLayoutId id="2147483691" r:id="rId6"/>
    <p:sldLayoutId id="2147483700" r:id="rId7"/>
    <p:sldLayoutId id="2147483692" r:id="rId8"/>
    <p:sldLayoutId id="2147483709" r:id="rId9"/>
    <p:sldLayoutId id="2147483708" r:id="rId10"/>
    <p:sldLayoutId id="2147483656" r:id="rId11"/>
    <p:sldLayoutId id="2147483687" r:id="rId12"/>
    <p:sldLayoutId id="2147483710" r:id="rId13"/>
    <p:sldLayoutId id="2147483712" r:id="rId1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1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9F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여행지 추천 서비스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발표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여행가조</a:t>
            </a:r>
            <a:endParaRPr 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03   </a:t>
            </a:r>
            <a:r>
              <a:rPr lang="ko-KR" altLang="en-US" sz="60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</a:t>
            </a:r>
            <a:endParaRPr lang="en-US" sz="6000" dirty="0"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3735529"/>
            <a:ext cx="6200630" cy="288032"/>
          </a:xfrm>
        </p:spPr>
        <p:txBody>
          <a:bodyPr/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- </a:t>
            </a:r>
            <a:r>
              <a:rPr lang="ko-KR" altLang="en-US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역할 분담 및 개발 기간</a:t>
            </a:r>
            <a:endParaRPr lang="en-US" altLang="ko-KR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7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연결선 7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692540" y="536300"/>
            <a:ext cx="11609439" cy="123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23549" y="130138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3549" y="199620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3807" y="23536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05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-9625" y="1658791"/>
            <a:ext cx="834325" cy="34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413" y="165438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03</a:t>
            </a:r>
          </a:p>
        </p:txBody>
      </p:sp>
      <p:sp>
        <p:nvSpPr>
          <p:cNvPr id="42" name="직각 삼각형 41"/>
          <p:cNvSpPr/>
          <p:nvPr/>
        </p:nvSpPr>
        <p:spPr>
          <a:xfrm rot="5400000">
            <a:off x="698730" y="1997938"/>
            <a:ext cx="85377" cy="102551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1069" y="95397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01</a:t>
            </a:r>
          </a:p>
        </p:txBody>
      </p:sp>
      <p:sp>
        <p:nvSpPr>
          <p:cNvPr id="4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7682" y="180708"/>
            <a:ext cx="6663761" cy="218743"/>
          </a:xfrm>
        </p:spPr>
        <p:txBody>
          <a:bodyPr/>
          <a:lstStyle/>
          <a:p>
            <a:pPr algn="l"/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 </a:t>
            </a:r>
            <a:r>
              <a:rPr lang="en-US" altLang="ko-KR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기간</a:t>
            </a:r>
            <a:endParaRPr lang="en-US" sz="2000" dirty="0">
              <a:solidFill>
                <a:schemeClr val="accent6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pic>
        <p:nvPicPr>
          <p:cNvPr id="48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4864">
            <a:off x="2232764" y="58813"/>
            <a:ext cx="367909" cy="386304"/>
          </a:xfrm>
          <a:prstGeom prst="rect">
            <a:avLst/>
          </a:prstGeom>
        </p:spPr>
      </p:pic>
      <p:grpSp>
        <p:nvGrpSpPr>
          <p:cNvPr id="88" name="Group 13">
            <a:extLst>
              <a:ext uri="{FF2B5EF4-FFF2-40B4-BE49-F238E27FC236}">
                <a16:creationId xmlns="" xmlns:a16="http://schemas.microsoft.com/office/drawing/2014/main" id="{D369C3D4-0904-4C4C-8D9C-106CA4BC7DBE}"/>
              </a:ext>
            </a:extLst>
          </p:cNvPr>
          <p:cNvGrpSpPr/>
          <p:nvPr/>
        </p:nvGrpSpPr>
        <p:grpSpPr>
          <a:xfrm>
            <a:off x="1011884" y="2916003"/>
            <a:ext cx="10161887" cy="2286000"/>
            <a:chOff x="676760" y="2727176"/>
            <a:chExt cx="7884144" cy="2286000"/>
          </a:xfrm>
        </p:grpSpPr>
        <p:sp>
          <p:nvSpPr>
            <p:cNvPr id="127" name="Freeform 2">
              <a:extLst>
                <a:ext uri="{FF2B5EF4-FFF2-40B4-BE49-F238E27FC236}">
                  <a16:creationId xmlns="" xmlns:a16="http://schemas.microsoft.com/office/drawing/2014/main" id="{3BEF4E7A-2080-4DC1-926A-758D89A45450}"/>
                </a:ext>
              </a:extLst>
            </p:cNvPr>
            <p:cNvSpPr/>
            <p:nvPr/>
          </p:nvSpPr>
          <p:spPr>
            <a:xfrm>
              <a:off x="676760" y="4436233"/>
              <a:ext cx="1787568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  <a:gd name="connsiteX0" fmla="*/ 0 w 1992085"/>
                <a:gd name="connsiteY0" fmla="*/ 576943 h 576943"/>
                <a:gd name="connsiteX1" fmla="*/ 1992085 w 1992085"/>
                <a:gd name="connsiteY1" fmla="*/ 576943 h 576943"/>
                <a:gd name="connsiteX2" fmla="*/ 1992085 w 1992085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2085" h="576943">
                  <a:moveTo>
                    <a:pt x="0" y="576943"/>
                  </a:moveTo>
                  <a:lnTo>
                    <a:pt x="1992085" y="576943"/>
                  </a:lnTo>
                  <a:lnTo>
                    <a:pt x="1992085" y="0"/>
                  </a:lnTo>
                </a:path>
              </a:pathLst>
            </a:cu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Freeform 3">
              <a:extLst>
                <a:ext uri="{FF2B5EF4-FFF2-40B4-BE49-F238E27FC236}">
                  <a16:creationId xmlns="" xmlns:a16="http://schemas.microsoft.com/office/drawing/2014/main" id="{280B5623-0C19-44F2-9550-43A65766BDA0}"/>
                </a:ext>
              </a:extLst>
            </p:cNvPr>
            <p:cNvSpPr/>
            <p:nvPr/>
          </p:nvSpPr>
          <p:spPr>
            <a:xfrm>
              <a:off x="2459969" y="3881062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Freeform 4">
              <a:extLst>
                <a:ext uri="{FF2B5EF4-FFF2-40B4-BE49-F238E27FC236}">
                  <a16:creationId xmlns="" xmlns:a16="http://schemas.microsoft.com/office/drawing/2014/main" id="{7A3ED28A-6C60-408A-BB75-A0E603BCF0B9}"/>
                </a:ext>
              </a:extLst>
            </p:cNvPr>
            <p:cNvSpPr/>
            <p:nvPr/>
          </p:nvSpPr>
          <p:spPr>
            <a:xfrm>
              <a:off x="3897764" y="3304119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Freeform 5">
              <a:extLst>
                <a:ext uri="{FF2B5EF4-FFF2-40B4-BE49-F238E27FC236}">
                  <a16:creationId xmlns="" xmlns:a16="http://schemas.microsoft.com/office/drawing/2014/main" id="{6E7D077D-1D20-405E-A2D2-AE3A6304BBD9}"/>
                </a:ext>
              </a:extLst>
            </p:cNvPr>
            <p:cNvSpPr/>
            <p:nvPr/>
          </p:nvSpPr>
          <p:spPr>
            <a:xfrm>
              <a:off x="5334677" y="2727176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Straight Connector 9">
              <a:extLst>
                <a:ext uri="{FF2B5EF4-FFF2-40B4-BE49-F238E27FC236}">
                  <a16:creationId xmlns="" xmlns:a16="http://schemas.microsoft.com/office/drawing/2014/main" id="{E9C97EA4-70F4-44DC-937D-DC8F866CEA2D}"/>
                </a:ext>
              </a:extLst>
            </p:cNvPr>
            <p:cNvCxnSpPr/>
            <p:nvPr/>
          </p:nvCxnSpPr>
          <p:spPr>
            <a:xfrm>
              <a:off x="6773145" y="2727176"/>
              <a:ext cx="1787759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Oval 14">
            <a:extLst>
              <a:ext uri="{FF2B5EF4-FFF2-40B4-BE49-F238E27FC236}">
                <a16:creationId xmlns="" xmlns:a16="http://schemas.microsoft.com/office/drawing/2014/main" id="{9D9BE7A7-E45D-49EE-819F-2E323A2356CA}"/>
              </a:ext>
            </a:extLst>
          </p:cNvPr>
          <p:cNvSpPr/>
          <p:nvPr/>
        </p:nvSpPr>
        <p:spPr>
          <a:xfrm rot="18900000">
            <a:off x="1919879" y="4877747"/>
            <a:ext cx="626740" cy="626740"/>
          </a:xfrm>
          <a:prstGeom prst="teardrop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Oval 15">
            <a:extLst>
              <a:ext uri="{FF2B5EF4-FFF2-40B4-BE49-F238E27FC236}">
                <a16:creationId xmlns="" xmlns:a16="http://schemas.microsoft.com/office/drawing/2014/main" id="{9C3EA826-7874-4969-A7B0-9061C834E705}"/>
              </a:ext>
            </a:extLst>
          </p:cNvPr>
          <p:cNvSpPr/>
          <p:nvPr/>
        </p:nvSpPr>
        <p:spPr>
          <a:xfrm rot="18900000">
            <a:off x="3854746" y="4307509"/>
            <a:ext cx="626740" cy="626740"/>
          </a:xfrm>
          <a:prstGeom prst="teardrop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16">
            <a:extLst>
              <a:ext uri="{FF2B5EF4-FFF2-40B4-BE49-F238E27FC236}">
                <a16:creationId xmlns="" xmlns:a16="http://schemas.microsoft.com/office/drawing/2014/main" id="{33223CAC-F74A-4AB7-BCDF-A0A9940847B8}"/>
              </a:ext>
            </a:extLst>
          </p:cNvPr>
          <p:cNvSpPr/>
          <p:nvPr/>
        </p:nvSpPr>
        <p:spPr>
          <a:xfrm rot="18900000">
            <a:off x="5782630" y="3737272"/>
            <a:ext cx="626740" cy="626740"/>
          </a:xfrm>
          <a:prstGeom prst="teardrop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Oval 17">
            <a:extLst>
              <a:ext uri="{FF2B5EF4-FFF2-40B4-BE49-F238E27FC236}">
                <a16:creationId xmlns="" xmlns:a16="http://schemas.microsoft.com/office/drawing/2014/main" id="{75118661-F21B-4498-9A66-663AF4949ED2}"/>
              </a:ext>
            </a:extLst>
          </p:cNvPr>
          <p:cNvSpPr/>
          <p:nvPr/>
        </p:nvSpPr>
        <p:spPr>
          <a:xfrm rot="8100000">
            <a:off x="7735119" y="3167035"/>
            <a:ext cx="626740" cy="626740"/>
          </a:xfrm>
          <a:prstGeom prst="teardrop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18">
            <a:extLst>
              <a:ext uri="{FF2B5EF4-FFF2-40B4-BE49-F238E27FC236}">
                <a16:creationId xmlns="" xmlns:a16="http://schemas.microsoft.com/office/drawing/2014/main" id="{A5478C9C-1039-4E54-836A-B82EDA711438}"/>
              </a:ext>
            </a:extLst>
          </p:cNvPr>
          <p:cNvSpPr/>
          <p:nvPr/>
        </p:nvSpPr>
        <p:spPr>
          <a:xfrm rot="8100000">
            <a:off x="9661685" y="2596798"/>
            <a:ext cx="626740" cy="626740"/>
          </a:xfrm>
          <a:prstGeom prst="teardrop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7" name="Group 22">
            <a:extLst>
              <a:ext uri="{FF2B5EF4-FFF2-40B4-BE49-F238E27FC236}">
                <a16:creationId xmlns="" xmlns:a16="http://schemas.microsoft.com/office/drawing/2014/main" id="{EAC9E2EC-F9D4-4DC1-8AAE-445B1CC33937}"/>
              </a:ext>
            </a:extLst>
          </p:cNvPr>
          <p:cNvGrpSpPr/>
          <p:nvPr/>
        </p:nvGrpSpPr>
        <p:grpSpPr>
          <a:xfrm>
            <a:off x="2151608" y="4008227"/>
            <a:ext cx="155342" cy="630290"/>
            <a:chOff x="1408027" y="3273555"/>
            <a:chExt cx="155342" cy="630290"/>
          </a:xfrm>
          <a:solidFill>
            <a:schemeClr val="accent6"/>
          </a:solidFill>
        </p:grpSpPr>
        <p:sp>
          <p:nvSpPr>
            <p:cNvPr id="138" name="Oval 19">
              <a:extLst>
                <a:ext uri="{FF2B5EF4-FFF2-40B4-BE49-F238E27FC236}">
                  <a16:creationId xmlns="" xmlns:a16="http://schemas.microsoft.com/office/drawing/2014/main" id="{F8A24FA6-5F39-47CD-B388-F84BE56BF668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Oval 20">
              <a:extLst>
                <a:ext uri="{FF2B5EF4-FFF2-40B4-BE49-F238E27FC236}">
                  <a16:creationId xmlns="" xmlns:a16="http://schemas.microsoft.com/office/drawing/2014/main" id="{DF75B77A-7C95-45E9-A550-45D841E8773F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Oval 21">
              <a:extLst>
                <a:ext uri="{FF2B5EF4-FFF2-40B4-BE49-F238E27FC236}">
                  <a16:creationId xmlns="" xmlns:a16="http://schemas.microsoft.com/office/drawing/2014/main" id="{20453741-DED2-4AB1-BFFB-206D5B0806C2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Group 23">
            <a:extLst>
              <a:ext uri="{FF2B5EF4-FFF2-40B4-BE49-F238E27FC236}">
                <a16:creationId xmlns="" xmlns:a16="http://schemas.microsoft.com/office/drawing/2014/main" id="{467056CC-0E3A-40EC-BD5A-9129E1D09229}"/>
              </a:ext>
            </a:extLst>
          </p:cNvPr>
          <p:cNvGrpSpPr/>
          <p:nvPr/>
        </p:nvGrpSpPr>
        <p:grpSpPr>
          <a:xfrm>
            <a:off x="4090445" y="3477380"/>
            <a:ext cx="155342" cy="630290"/>
            <a:chOff x="1408027" y="3273555"/>
            <a:chExt cx="155342" cy="630290"/>
          </a:xfrm>
          <a:solidFill>
            <a:schemeClr val="accent1"/>
          </a:solidFill>
        </p:grpSpPr>
        <p:sp>
          <p:nvSpPr>
            <p:cNvPr id="142" name="Oval 24">
              <a:extLst>
                <a:ext uri="{FF2B5EF4-FFF2-40B4-BE49-F238E27FC236}">
                  <a16:creationId xmlns="" xmlns:a16="http://schemas.microsoft.com/office/drawing/2014/main" id="{4BF9F182-2E80-4F9E-90B7-F4BD4A42F6DE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Oval 25">
              <a:extLst>
                <a:ext uri="{FF2B5EF4-FFF2-40B4-BE49-F238E27FC236}">
                  <a16:creationId xmlns="" xmlns:a16="http://schemas.microsoft.com/office/drawing/2014/main" id="{CE676EBB-E7CB-4D48-9E27-C0AD8796C6A9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Oval 26">
              <a:extLst>
                <a:ext uri="{FF2B5EF4-FFF2-40B4-BE49-F238E27FC236}">
                  <a16:creationId xmlns="" xmlns:a16="http://schemas.microsoft.com/office/drawing/2014/main" id="{97773F26-9488-48D4-BBD6-F3B4EA669206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Group 27">
            <a:extLst>
              <a:ext uri="{FF2B5EF4-FFF2-40B4-BE49-F238E27FC236}">
                <a16:creationId xmlns="" xmlns:a16="http://schemas.microsoft.com/office/drawing/2014/main" id="{E10F4D41-1F7C-4DD2-9ACA-9917094CD747}"/>
              </a:ext>
            </a:extLst>
          </p:cNvPr>
          <p:cNvGrpSpPr/>
          <p:nvPr/>
        </p:nvGrpSpPr>
        <p:grpSpPr>
          <a:xfrm>
            <a:off x="6018329" y="2906539"/>
            <a:ext cx="155342" cy="630290"/>
            <a:chOff x="1408027" y="3273555"/>
            <a:chExt cx="155342" cy="630290"/>
          </a:xfrm>
          <a:solidFill>
            <a:schemeClr val="accent2"/>
          </a:solidFill>
        </p:grpSpPr>
        <p:sp>
          <p:nvSpPr>
            <p:cNvPr id="146" name="Oval 28">
              <a:extLst>
                <a:ext uri="{FF2B5EF4-FFF2-40B4-BE49-F238E27FC236}">
                  <a16:creationId xmlns="" xmlns:a16="http://schemas.microsoft.com/office/drawing/2014/main" id="{D63B8E05-9C59-4301-BA72-3B2539231B34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Oval 29">
              <a:extLst>
                <a:ext uri="{FF2B5EF4-FFF2-40B4-BE49-F238E27FC236}">
                  <a16:creationId xmlns="" xmlns:a16="http://schemas.microsoft.com/office/drawing/2014/main" id="{8E3BB13B-DD84-4220-ACBB-5921A723C16D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Oval 30">
              <a:extLst>
                <a:ext uri="{FF2B5EF4-FFF2-40B4-BE49-F238E27FC236}">
                  <a16:creationId xmlns="" xmlns:a16="http://schemas.microsoft.com/office/drawing/2014/main" id="{4F1F9EB0-812C-4437-9912-86B6E38D4139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Group 31">
            <a:extLst>
              <a:ext uri="{FF2B5EF4-FFF2-40B4-BE49-F238E27FC236}">
                <a16:creationId xmlns="" xmlns:a16="http://schemas.microsoft.com/office/drawing/2014/main" id="{8B5B3691-39BC-4121-B33B-5D3229D08098}"/>
              </a:ext>
            </a:extLst>
          </p:cNvPr>
          <p:cNvGrpSpPr/>
          <p:nvPr/>
        </p:nvGrpSpPr>
        <p:grpSpPr>
          <a:xfrm>
            <a:off x="7970818" y="4016314"/>
            <a:ext cx="155342" cy="630290"/>
            <a:chOff x="1408027" y="3273555"/>
            <a:chExt cx="155342" cy="630290"/>
          </a:xfrm>
          <a:solidFill>
            <a:schemeClr val="accent3"/>
          </a:solidFill>
        </p:grpSpPr>
        <p:sp>
          <p:nvSpPr>
            <p:cNvPr id="150" name="Oval 32">
              <a:extLst>
                <a:ext uri="{FF2B5EF4-FFF2-40B4-BE49-F238E27FC236}">
                  <a16:creationId xmlns="" xmlns:a16="http://schemas.microsoft.com/office/drawing/2014/main" id="{BDD046E3-09CE-4D03-AB30-FA4E254AC1A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Oval 33">
              <a:extLst>
                <a:ext uri="{FF2B5EF4-FFF2-40B4-BE49-F238E27FC236}">
                  <a16:creationId xmlns="" xmlns:a16="http://schemas.microsoft.com/office/drawing/2014/main" id="{141DE906-FD38-422C-995F-855B1BAB682B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Oval 34">
              <a:extLst>
                <a:ext uri="{FF2B5EF4-FFF2-40B4-BE49-F238E27FC236}">
                  <a16:creationId xmlns="" xmlns:a16="http://schemas.microsoft.com/office/drawing/2014/main" id="{7DE5A026-8F5A-4E3D-8586-362A20DD7A73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Group 35">
            <a:extLst>
              <a:ext uri="{FF2B5EF4-FFF2-40B4-BE49-F238E27FC236}">
                <a16:creationId xmlns="" xmlns:a16="http://schemas.microsoft.com/office/drawing/2014/main" id="{482FCDBF-7BF6-4E62-B8E5-652446FA8798}"/>
              </a:ext>
            </a:extLst>
          </p:cNvPr>
          <p:cNvGrpSpPr/>
          <p:nvPr/>
        </p:nvGrpSpPr>
        <p:grpSpPr>
          <a:xfrm>
            <a:off x="9897384" y="3443157"/>
            <a:ext cx="155342" cy="630290"/>
            <a:chOff x="1408027" y="3273555"/>
            <a:chExt cx="155342" cy="630290"/>
          </a:xfrm>
          <a:solidFill>
            <a:schemeClr val="accent4"/>
          </a:solidFill>
        </p:grpSpPr>
        <p:sp>
          <p:nvSpPr>
            <p:cNvPr id="154" name="Oval 36">
              <a:extLst>
                <a:ext uri="{FF2B5EF4-FFF2-40B4-BE49-F238E27FC236}">
                  <a16:creationId xmlns="" xmlns:a16="http://schemas.microsoft.com/office/drawing/2014/main" id="{7B523229-2948-4AEA-A338-83A5E42EB71C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Oval 37">
              <a:extLst>
                <a:ext uri="{FF2B5EF4-FFF2-40B4-BE49-F238E27FC236}">
                  <a16:creationId xmlns="" xmlns:a16="http://schemas.microsoft.com/office/drawing/2014/main" id="{E6D061BD-842C-47C9-9351-DF41D4EFE4E4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Oval 38">
              <a:extLst>
                <a:ext uri="{FF2B5EF4-FFF2-40B4-BE49-F238E27FC236}">
                  <a16:creationId xmlns="" xmlns:a16="http://schemas.microsoft.com/office/drawing/2014/main" id="{9A297CBD-E2BC-4C0D-861B-8AB25EDFF039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2" name="Rectangle 30">
            <a:extLst>
              <a:ext uri="{FF2B5EF4-FFF2-40B4-BE49-F238E27FC236}">
                <a16:creationId xmlns="" xmlns:a16="http://schemas.microsoft.com/office/drawing/2014/main" id="{4DEBA161-4A82-4E83-8FC1-600E59104207}"/>
              </a:ext>
            </a:extLst>
          </p:cNvPr>
          <p:cNvSpPr/>
          <p:nvPr/>
        </p:nvSpPr>
        <p:spPr>
          <a:xfrm>
            <a:off x="5937395" y="3882833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5" name="Rectangle 36">
            <a:extLst>
              <a:ext uri="{FF2B5EF4-FFF2-40B4-BE49-F238E27FC236}">
                <a16:creationId xmlns="" xmlns:a16="http://schemas.microsoft.com/office/drawing/2014/main" id="{EFDFF879-1AA4-4D4D-8CB1-C69DB1A50936}"/>
              </a:ext>
            </a:extLst>
          </p:cNvPr>
          <p:cNvSpPr/>
          <p:nvPr/>
        </p:nvSpPr>
        <p:spPr>
          <a:xfrm>
            <a:off x="7869546" y="3345992"/>
            <a:ext cx="351597" cy="29390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11134" y="2897811"/>
            <a:ext cx="86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8/18</a:t>
            </a:r>
            <a:endParaRPr lang="ko-KR" altLang="en-US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420" y="3221491"/>
            <a:ext cx="264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주제 선정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주제에 관한 데이터 조사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679186" y="2163472"/>
            <a:ext cx="13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~8/20</a:t>
            </a:r>
            <a:endParaRPr lang="ko-KR" altLang="en-US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860272" y="2479183"/>
            <a:ext cx="2647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설계 디자인 회의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설계를 위한 환경 준비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자료조사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 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  <a:cs typeface="Arial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614205" y="1797264"/>
            <a:ext cx="13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~8/23</a:t>
            </a:r>
            <a:endParaRPr lang="ko-KR" altLang="en-US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795291" y="2112975"/>
            <a:ext cx="264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데이터 셋 선정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  <a:cs typeface="Arial" pitchFamily="34" charset="0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데이터 전처리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585924" y="4738738"/>
            <a:ext cx="13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~8/25</a:t>
            </a:r>
            <a:endParaRPr lang="ko-KR" altLang="en-US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767010" y="5054449"/>
            <a:ext cx="264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데이터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크롤링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 및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DB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웹 구현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데이터 시각화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  <a:cs typeface="Arial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9547854" y="4124085"/>
            <a:ext cx="13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~8/26</a:t>
            </a:r>
            <a:endParaRPr lang="ko-KR" altLang="en-US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8728940" y="4439796"/>
            <a:ext cx="264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웹 구현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오류 수정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전체적인 점검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&amp;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마무리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  <a:cs typeface="Arial" pitchFamily="34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C33E7E9E-C1FD-434D-B15E-B0B334DDEB63}"/>
              </a:ext>
            </a:extLst>
          </p:cNvPr>
          <p:cNvSpPr/>
          <p:nvPr/>
        </p:nvSpPr>
        <p:spPr>
          <a:xfrm rot="18900000">
            <a:off x="2155012" y="4939751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21">
            <a:extLst>
              <a:ext uri="{FF2B5EF4-FFF2-40B4-BE49-F238E27FC236}">
                <a16:creationId xmlns="" xmlns:a16="http://schemas.microsoft.com/office/drawing/2014/main" id="{E702CC88-7FFF-4358-9F28-4E0C97948B23}"/>
              </a:ext>
            </a:extLst>
          </p:cNvPr>
          <p:cNvSpPr>
            <a:spLocks noChangeAspect="1"/>
          </p:cNvSpPr>
          <p:nvPr/>
        </p:nvSpPr>
        <p:spPr>
          <a:xfrm>
            <a:off x="3930839" y="4384603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35">
            <a:extLst>
              <a:ext uri="{FF2B5EF4-FFF2-40B4-BE49-F238E27FC236}">
                <a16:creationId xmlns="" xmlns:a16="http://schemas.microsoft.com/office/drawing/2014/main" id="{EFB5BF8F-0BA0-4E95-AF71-177C291CB201}"/>
              </a:ext>
            </a:extLst>
          </p:cNvPr>
          <p:cNvSpPr/>
          <p:nvPr/>
        </p:nvSpPr>
        <p:spPr>
          <a:xfrm>
            <a:off x="9801369" y="2667074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연결선 7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BFFD8A7-52D0-41CE-80EA-06E95746FEF6}"/>
              </a:ext>
            </a:extLst>
          </p:cNvPr>
          <p:cNvSpPr txBox="1"/>
          <p:nvPr/>
        </p:nvSpPr>
        <p:spPr>
          <a:xfrm>
            <a:off x="1624793" y="4810985"/>
            <a:ext cx="102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4" name="Table 6">
            <a:extLst>
              <a:ext uri="{FF2B5EF4-FFF2-40B4-BE49-F238E27FC236}">
                <a16:creationId xmlns="" xmlns:a16="http://schemas.microsoft.com/office/drawing/2014/main" id="{2509204C-5CAF-43B0-AD12-8F2EE53C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788213"/>
              </p:ext>
            </p:extLst>
          </p:nvPr>
        </p:nvGraphicFramePr>
        <p:xfrm>
          <a:off x="1357763" y="1220940"/>
          <a:ext cx="2173221" cy="422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00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47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7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155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b="1" dirty="0">
                        <a:solidFill>
                          <a:schemeClr val="accent1"/>
                        </a:solidFill>
                        <a:latin typeface="아리따-돋움(OTF)-SemiBold" panose="02020603020101020101" pitchFamily="18" charset="-127"/>
                        <a:ea typeface="아리따-돋움(OTF)-SemiBold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b="1" dirty="0">
                        <a:solidFill>
                          <a:schemeClr val="accent1"/>
                        </a:solidFill>
                        <a:latin typeface="아리따-돋움(OTF)-SemiBold" panose="02020603020101020101" pitchFamily="18" charset="-127"/>
                        <a:ea typeface="아리따-돋움(OTF)-SemiBold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accent1"/>
                        </a:solidFill>
                        <a:latin typeface="아리따-돋움(OTF)-SemiBold" panose="02020603020101020101" pitchFamily="18" charset="-127"/>
                        <a:ea typeface="아리따-돋움(OTF)-SemiBold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solidFill>
                            <a:schemeClr val="accent1"/>
                          </a:solidFill>
                          <a:latin typeface="아리따-돋움(OTF)-SemiBold" panose="02020603020101020101" pitchFamily="18" charset="-127"/>
                          <a:ea typeface="아리따-돋움(OTF)-SemiBold" panose="02020603020101020101" pitchFamily="18" charset="-127"/>
                          <a:cs typeface="Arial" pitchFamily="34" charset="0"/>
                        </a:rPr>
                        <a:t>송 근 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60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30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4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5" name="Group 7">
            <a:extLst>
              <a:ext uri="{FF2B5EF4-FFF2-40B4-BE49-F238E27FC236}">
                <a16:creationId xmlns="" xmlns:a16="http://schemas.microsoft.com/office/drawing/2014/main" id="{5E3E5347-3B33-450F-892E-867B68B2CA8E}"/>
              </a:ext>
            </a:extLst>
          </p:cNvPr>
          <p:cNvGrpSpPr/>
          <p:nvPr/>
        </p:nvGrpSpPr>
        <p:grpSpPr>
          <a:xfrm>
            <a:off x="1473681" y="3669432"/>
            <a:ext cx="1959879" cy="1409748"/>
            <a:chOff x="2627784" y="3579862"/>
            <a:chExt cx="1788280" cy="360040"/>
          </a:xfrm>
        </p:grpSpPr>
        <p:sp>
          <p:nvSpPr>
            <p:cNvPr id="26" name="Rounded Rectangle 8">
              <a:extLst>
                <a:ext uri="{FF2B5EF4-FFF2-40B4-BE49-F238E27FC236}">
                  <a16:creationId xmlns="" xmlns:a16="http://schemas.microsoft.com/office/drawing/2014/main" id="{16581E1D-AD98-4E88-B3D2-C060D74C8003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57A9A99F-CA85-49AB-B39F-B65490776802}"/>
                </a:ext>
              </a:extLst>
            </p:cNvPr>
            <p:cNvSpPr txBox="1"/>
            <p:nvPr/>
          </p:nvSpPr>
          <p:spPr>
            <a:xfrm>
              <a:off x="2955152" y="3653766"/>
              <a:ext cx="1133543" cy="212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dirty="0">
                  <a:solidFill>
                    <a:schemeClr val="bg1"/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팀장</a:t>
              </a:r>
              <a:endParaRPr lang="en-US" altLang="ko-KR" sz="1600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endParaRPr>
            </a:p>
            <a:p>
              <a:pPr algn="ctr" latinLnBrk="1"/>
              <a:r>
                <a:rPr lang="ko-KR" altLang="en-US" sz="1600" dirty="0">
                  <a:solidFill>
                    <a:schemeClr val="bg1"/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발표</a:t>
              </a:r>
              <a:endParaRPr lang="en-US" altLang="ko-KR" sz="1600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endParaRPr>
            </a:p>
            <a:p>
              <a:pPr algn="ctr" latinLnBrk="1">
                <a:defRPr/>
              </a:pPr>
              <a:r>
                <a:rPr lang="ko-KR" altLang="en-US" sz="1600" dirty="0" err="1">
                  <a:solidFill>
                    <a:schemeClr val="bg1"/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크롤링</a:t>
              </a:r>
              <a:endParaRPr lang="en-US" altLang="ko-KR" sz="1600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BFFD8A7-52D0-41CE-80EA-06E95746FEF6}"/>
              </a:ext>
            </a:extLst>
          </p:cNvPr>
          <p:cNvSpPr txBox="1"/>
          <p:nvPr/>
        </p:nvSpPr>
        <p:spPr>
          <a:xfrm>
            <a:off x="4416698" y="4810985"/>
            <a:ext cx="102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BFFD8A7-52D0-41CE-80EA-06E95746FEF6}"/>
              </a:ext>
            </a:extLst>
          </p:cNvPr>
          <p:cNvSpPr txBox="1"/>
          <p:nvPr/>
        </p:nvSpPr>
        <p:spPr>
          <a:xfrm>
            <a:off x="7244500" y="4810985"/>
            <a:ext cx="102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BFFD8A7-52D0-41CE-80EA-06E95746FEF6}"/>
              </a:ext>
            </a:extLst>
          </p:cNvPr>
          <p:cNvSpPr txBox="1"/>
          <p:nvPr/>
        </p:nvSpPr>
        <p:spPr>
          <a:xfrm>
            <a:off x="10036405" y="4810985"/>
            <a:ext cx="102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0BFFD8A7-52D0-41CE-80EA-06E95746FEF6}"/>
              </a:ext>
            </a:extLst>
          </p:cNvPr>
          <p:cNvSpPr txBox="1"/>
          <p:nvPr/>
        </p:nvSpPr>
        <p:spPr>
          <a:xfrm>
            <a:off x="4526208" y="4810985"/>
            <a:ext cx="102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57" name="Table 6">
            <a:extLst>
              <a:ext uri="{FF2B5EF4-FFF2-40B4-BE49-F238E27FC236}">
                <a16:creationId xmlns="" xmlns:a16="http://schemas.microsoft.com/office/drawing/2014/main" id="{2509204C-5CAF-43B0-AD12-8F2EE53C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47976"/>
              </p:ext>
            </p:extLst>
          </p:nvPr>
        </p:nvGraphicFramePr>
        <p:xfrm>
          <a:off x="3889767" y="1229743"/>
          <a:ext cx="2173221" cy="422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00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47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7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155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b="1" dirty="0">
                        <a:solidFill>
                          <a:schemeClr val="accent1"/>
                        </a:solidFill>
                        <a:latin typeface="아리따-돋움(OTF)-SemiBold" panose="02020603020101020101" pitchFamily="18" charset="-127"/>
                        <a:ea typeface="아리따-돋움(OTF)-SemiBold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b="1" dirty="0">
                        <a:solidFill>
                          <a:schemeClr val="accent1"/>
                        </a:solidFill>
                        <a:latin typeface="아리따-돋움(OTF)-SemiBold" panose="02020603020101020101" pitchFamily="18" charset="-127"/>
                        <a:ea typeface="아리따-돋움(OTF)-SemiBold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accent1"/>
                        </a:solidFill>
                        <a:latin typeface="아리따-돋움(OTF)-SemiBold" panose="02020603020101020101" pitchFamily="18" charset="-127"/>
                        <a:ea typeface="아리따-돋움(OTF)-SemiBold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solidFill>
                            <a:schemeClr val="accent1"/>
                          </a:solidFill>
                          <a:latin typeface="아리따-돋움(OTF)-SemiBold" panose="02020603020101020101" pitchFamily="18" charset="-127"/>
                          <a:ea typeface="아리따-돋움(OTF)-SemiBold" panose="02020603020101020101" pitchFamily="18" charset="-127"/>
                          <a:cs typeface="Arial" pitchFamily="34" charset="0"/>
                        </a:rPr>
                        <a:t>김 성 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60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30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4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8" name="Group 7">
            <a:extLst>
              <a:ext uri="{FF2B5EF4-FFF2-40B4-BE49-F238E27FC236}">
                <a16:creationId xmlns="" xmlns:a16="http://schemas.microsoft.com/office/drawing/2014/main" id="{5E3E5347-3B33-450F-892E-867B68B2CA8E}"/>
              </a:ext>
            </a:extLst>
          </p:cNvPr>
          <p:cNvGrpSpPr/>
          <p:nvPr/>
        </p:nvGrpSpPr>
        <p:grpSpPr>
          <a:xfrm>
            <a:off x="4005685" y="3678235"/>
            <a:ext cx="1959879" cy="1409748"/>
            <a:chOff x="2627784" y="3579862"/>
            <a:chExt cx="1788280" cy="360040"/>
          </a:xfrm>
        </p:grpSpPr>
        <p:sp>
          <p:nvSpPr>
            <p:cNvPr id="59" name="Rounded Rectangle 8">
              <a:extLst>
                <a:ext uri="{FF2B5EF4-FFF2-40B4-BE49-F238E27FC236}">
                  <a16:creationId xmlns="" xmlns:a16="http://schemas.microsoft.com/office/drawing/2014/main" id="{16581E1D-AD98-4E88-B3D2-C060D74C8003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57A9A99F-CA85-49AB-B39F-B65490776802}"/>
                </a:ext>
              </a:extLst>
            </p:cNvPr>
            <p:cNvSpPr txBox="1"/>
            <p:nvPr/>
          </p:nvSpPr>
          <p:spPr>
            <a:xfrm>
              <a:off x="2955152" y="3653766"/>
              <a:ext cx="1133543" cy="149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600" dirty="0">
                  <a:solidFill>
                    <a:schemeClr val="bg1"/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DB</a:t>
              </a:r>
            </a:p>
            <a:p>
              <a:pPr algn="ctr" latinLnBrk="1"/>
              <a:r>
                <a:rPr lang="ko-KR" altLang="en-US" sz="1600" dirty="0" err="1">
                  <a:solidFill>
                    <a:schemeClr val="bg1"/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크롤링</a:t>
              </a:r>
              <a:endParaRPr lang="en-US" altLang="ko-KR" sz="1600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BFFD8A7-52D0-41CE-80EA-06E95746FEF6}"/>
              </a:ext>
            </a:extLst>
          </p:cNvPr>
          <p:cNvSpPr txBox="1"/>
          <p:nvPr/>
        </p:nvSpPr>
        <p:spPr>
          <a:xfrm>
            <a:off x="7363192" y="4810985"/>
            <a:ext cx="102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67" name="Table 6">
            <a:extLst>
              <a:ext uri="{FF2B5EF4-FFF2-40B4-BE49-F238E27FC236}">
                <a16:creationId xmlns="" xmlns:a16="http://schemas.microsoft.com/office/drawing/2014/main" id="{2509204C-5CAF-43B0-AD12-8F2EE53C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39482"/>
              </p:ext>
            </p:extLst>
          </p:nvPr>
        </p:nvGraphicFramePr>
        <p:xfrm>
          <a:off x="6521112" y="1229743"/>
          <a:ext cx="2173221" cy="422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00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47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7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155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b="1" dirty="0">
                        <a:solidFill>
                          <a:schemeClr val="accent1"/>
                        </a:solidFill>
                        <a:latin typeface="아리따-돋움(OTF)-SemiBold" panose="02020603020101020101" pitchFamily="18" charset="-127"/>
                        <a:ea typeface="아리따-돋움(OTF)-SemiBold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b="1" dirty="0">
                        <a:solidFill>
                          <a:schemeClr val="accent1"/>
                        </a:solidFill>
                        <a:latin typeface="아리따-돋움(OTF)-SemiBold" panose="02020603020101020101" pitchFamily="18" charset="-127"/>
                        <a:ea typeface="아리따-돋움(OTF)-SemiBold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accent1"/>
                        </a:solidFill>
                        <a:latin typeface="아리따-돋움(OTF)-SemiBold" panose="02020603020101020101" pitchFamily="18" charset="-127"/>
                        <a:ea typeface="아리따-돋움(OTF)-SemiBold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solidFill>
                            <a:schemeClr val="accent1"/>
                          </a:solidFill>
                          <a:latin typeface="아리따-돋움(OTF)-SemiBold" panose="02020603020101020101" pitchFamily="18" charset="-127"/>
                          <a:ea typeface="아리따-돋움(OTF)-SemiBold" panose="02020603020101020101" pitchFamily="18" charset="-127"/>
                          <a:cs typeface="Arial" pitchFamily="34" charset="0"/>
                        </a:rPr>
                        <a:t>남 은 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60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30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4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8" name="Group 7">
            <a:extLst>
              <a:ext uri="{FF2B5EF4-FFF2-40B4-BE49-F238E27FC236}">
                <a16:creationId xmlns="" xmlns:a16="http://schemas.microsoft.com/office/drawing/2014/main" id="{5E3E5347-3B33-450F-892E-867B68B2CA8E}"/>
              </a:ext>
            </a:extLst>
          </p:cNvPr>
          <p:cNvGrpSpPr/>
          <p:nvPr/>
        </p:nvGrpSpPr>
        <p:grpSpPr>
          <a:xfrm>
            <a:off x="6637030" y="3678235"/>
            <a:ext cx="1959879" cy="1409748"/>
            <a:chOff x="2627784" y="3579862"/>
            <a:chExt cx="1788280" cy="360040"/>
          </a:xfrm>
        </p:grpSpPr>
        <p:sp>
          <p:nvSpPr>
            <p:cNvPr id="69" name="Rounded Rectangle 8">
              <a:extLst>
                <a:ext uri="{FF2B5EF4-FFF2-40B4-BE49-F238E27FC236}">
                  <a16:creationId xmlns="" xmlns:a16="http://schemas.microsoft.com/office/drawing/2014/main" id="{16581E1D-AD98-4E88-B3D2-C060D74C8003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57A9A99F-CA85-49AB-B39F-B65490776802}"/>
                </a:ext>
              </a:extLst>
            </p:cNvPr>
            <p:cNvSpPr txBox="1"/>
            <p:nvPr/>
          </p:nvSpPr>
          <p:spPr>
            <a:xfrm>
              <a:off x="2955152" y="3653766"/>
              <a:ext cx="1133543" cy="149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>
                <a:defRPr/>
              </a:pPr>
              <a:r>
                <a:rPr lang="ko-KR" altLang="en-US" sz="1600" dirty="0">
                  <a:solidFill>
                    <a:schemeClr val="bg1"/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웹 </a:t>
              </a:r>
              <a:r>
                <a:rPr lang="en-US" altLang="ko-KR" sz="1600" dirty="0">
                  <a:solidFill>
                    <a:schemeClr val="bg1"/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&amp; </a:t>
              </a:r>
              <a:r>
                <a:rPr lang="ko-KR" altLang="en-US" sz="1600" dirty="0">
                  <a:solidFill>
                    <a:schemeClr val="bg1"/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서버</a:t>
              </a:r>
              <a:endParaRPr lang="en-US" altLang="ko-KR" sz="1600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endParaRPr>
            </a:p>
            <a:p>
              <a:pPr algn="ctr" latinLnBrk="1">
                <a:defRPr/>
              </a:pPr>
              <a:r>
                <a:rPr lang="ko-KR" altLang="en-US" sz="1600" dirty="0" err="1">
                  <a:solidFill>
                    <a:schemeClr val="bg1"/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크롤링</a:t>
              </a:r>
              <a:endParaRPr lang="en-US" altLang="ko-KR" sz="1600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0BFFD8A7-52D0-41CE-80EA-06E95746FEF6}"/>
              </a:ext>
            </a:extLst>
          </p:cNvPr>
          <p:cNvSpPr txBox="1"/>
          <p:nvPr/>
        </p:nvSpPr>
        <p:spPr>
          <a:xfrm>
            <a:off x="10155097" y="4810985"/>
            <a:ext cx="102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BFFD8A7-52D0-41CE-80EA-06E95746FEF6}"/>
              </a:ext>
            </a:extLst>
          </p:cNvPr>
          <p:cNvSpPr txBox="1"/>
          <p:nvPr/>
        </p:nvSpPr>
        <p:spPr>
          <a:xfrm>
            <a:off x="10264607" y="4810985"/>
            <a:ext cx="102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3" name="Table 6">
            <a:extLst>
              <a:ext uri="{FF2B5EF4-FFF2-40B4-BE49-F238E27FC236}">
                <a16:creationId xmlns="" xmlns:a16="http://schemas.microsoft.com/office/drawing/2014/main" id="{2509204C-5CAF-43B0-AD12-8F2EE53C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72616"/>
              </p:ext>
            </p:extLst>
          </p:nvPr>
        </p:nvGraphicFramePr>
        <p:xfrm>
          <a:off x="9169629" y="1229743"/>
          <a:ext cx="2173221" cy="422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00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47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7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155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b="1" dirty="0">
                        <a:solidFill>
                          <a:schemeClr val="accent1"/>
                        </a:solidFill>
                        <a:latin typeface="아리따-돋움(OTF)-SemiBold" panose="02020603020101020101" pitchFamily="18" charset="-127"/>
                        <a:ea typeface="아리따-돋움(OTF)-SemiBold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b="1" dirty="0">
                        <a:solidFill>
                          <a:schemeClr val="accent1"/>
                        </a:solidFill>
                        <a:latin typeface="아리따-돋움(OTF)-SemiBold" panose="02020603020101020101" pitchFamily="18" charset="-127"/>
                        <a:ea typeface="아리따-돋움(OTF)-SemiBold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accent1"/>
                        </a:solidFill>
                        <a:latin typeface="아리따-돋움(OTF)-SemiBold" panose="02020603020101020101" pitchFamily="18" charset="-127"/>
                        <a:ea typeface="아리따-돋움(OTF)-SemiBold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solidFill>
                            <a:schemeClr val="accent1"/>
                          </a:solidFill>
                          <a:latin typeface="아리따-돋움(OTF)-SemiBold" panose="02020603020101020101" pitchFamily="18" charset="-127"/>
                          <a:ea typeface="아리따-돋움(OTF)-SemiBold" panose="02020603020101020101" pitchFamily="18" charset="-127"/>
                          <a:cs typeface="Arial" pitchFamily="34" charset="0"/>
                        </a:rPr>
                        <a:t>홍 정 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60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30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4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4" name="Group 7">
            <a:extLst>
              <a:ext uri="{FF2B5EF4-FFF2-40B4-BE49-F238E27FC236}">
                <a16:creationId xmlns="" xmlns:a16="http://schemas.microsoft.com/office/drawing/2014/main" id="{5E3E5347-3B33-450F-892E-867B68B2CA8E}"/>
              </a:ext>
            </a:extLst>
          </p:cNvPr>
          <p:cNvGrpSpPr/>
          <p:nvPr/>
        </p:nvGrpSpPr>
        <p:grpSpPr>
          <a:xfrm>
            <a:off x="9285547" y="3678235"/>
            <a:ext cx="1959879" cy="1409748"/>
            <a:chOff x="2627784" y="3579862"/>
            <a:chExt cx="1788280" cy="360040"/>
          </a:xfrm>
        </p:grpSpPr>
        <p:sp>
          <p:nvSpPr>
            <p:cNvPr id="75" name="Rounded Rectangle 8">
              <a:extLst>
                <a:ext uri="{FF2B5EF4-FFF2-40B4-BE49-F238E27FC236}">
                  <a16:creationId xmlns="" xmlns:a16="http://schemas.microsoft.com/office/drawing/2014/main" id="{16581E1D-AD98-4E88-B3D2-C060D74C8003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57A9A99F-CA85-49AB-B39F-B65490776802}"/>
                </a:ext>
              </a:extLst>
            </p:cNvPr>
            <p:cNvSpPr txBox="1"/>
            <p:nvPr/>
          </p:nvSpPr>
          <p:spPr>
            <a:xfrm>
              <a:off x="2955152" y="3653766"/>
              <a:ext cx="1133543" cy="212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>
                <a:defRPr/>
              </a:pPr>
              <a:r>
                <a:rPr lang="ko-KR" altLang="en-US" sz="1600" dirty="0">
                  <a:solidFill>
                    <a:schemeClr val="bg1"/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웹 </a:t>
              </a:r>
              <a:r>
                <a:rPr lang="en-US" altLang="ko-KR" sz="1600" dirty="0">
                  <a:solidFill>
                    <a:schemeClr val="bg1"/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&amp; </a:t>
              </a:r>
              <a:r>
                <a:rPr lang="ko-KR" altLang="en-US" sz="1600" dirty="0">
                  <a:solidFill>
                    <a:schemeClr val="bg1"/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서버</a:t>
              </a:r>
              <a:endParaRPr lang="en-US" altLang="ko-KR" sz="1600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endParaRPr>
            </a:p>
            <a:p>
              <a:pPr algn="ctr" latinLnBrk="1">
                <a:defRPr/>
              </a:pPr>
              <a:r>
                <a:rPr lang="ko-KR" altLang="en-US" sz="1600" dirty="0" err="1">
                  <a:solidFill>
                    <a:schemeClr val="bg1"/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크롤링</a:t>
              </a:r>
              <a:endParaRPr lang="en-US" altLang="ko-KR" sz="1600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endParaRPr>
            </a:p>
            <a:p>
              <a:pPr algn="ctr" latinLnBrk="1">
                <a:defRPr/>
              </a:pPr>
              <a:endParaRPr lang="en-US" altLang="ko-KR" sz="1600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endParaRPr>
            </a:p>
          </p:txBody>
        </p:sp>
      </p:grpSp>
      <p:cxnSp>
        <p:nvCxnSpPr>
          <p:cNvPr id="86" name="직선 연결선 85"/>
          <p:cNvCxnSpPr/>
          <p:nvPr/>
        </p:nvCxnSpPr>
        <p:spPr>
          <a:xfrm flipH="1">
            <a:off x="692540" y="536300"/>
            <a:ext cx="11609439" cy="123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23549" y="130138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3549" y="199620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3807" y="23536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05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-9625" y="1658791"/>
            <a:ext cx="834325" cy="34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413" y="165438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03</a:t>
            </a:r>
          </a:p>
        </p:txBody>
      </p:sp>
      <p:sp>
        <p:nvSpPr>
          <p:cNvPr id="42" name="직각 삼각형 41"/>
          <p:cNvSpPr/>
          <p:nvPr/>
        </p:nvSpPr>
        <p:spPr>
          <a:xfrm rot="5400000">
            <a:off x="698730" y="1997938"/>
            <a:ext cx="85377" cy="102551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1069" y="95397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01</a:t>
            </a:r>
          </a:p>
        </p:txBody>
      </p:sp>
      <p:sp>
        <p:nvSpPr>
          <p:cNvPr id="4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7682" y="180708"/>
            <a:ext cx="6663761" cy="218743"/>
          </a:xfrm>
        </p:spPr>
        <p:txBody>
          <a:bodyPr/>
          <a:lstStyle/>
          <a:p>
            <a:pPr algn="l"/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 </a:t>
            </a:r>
            <a:r>
              <a:rPr lang="en-US" altLang="ko-KR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역할 분담</a:t>
            </a:r>
            <a:endParaRPr lang="en-US" sz="2000" dirty="0">
              <a:solidFill>
                <a:schemeClr val="accent6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pic>
        <p:nvPicPr>
          <p:cNvPr id="48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4864">
            <a:off x="2898980" y="99099"/>
            <a:ext cx="367909" cy="3863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26" y="1316190"/>
            <a:ext cx="1531753" cy="15317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178" y="1287957"/>
            <a:ext cx="1559986" cy="15599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63" y="1287957"/>
            <a:ext cx="1580118" cy="15801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958" y="1316190"/>
            <a:ext cx="1543468" cy="15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04   </a:t>
            </a:r>
            <a:r>
              <a:rPr lang="ko-KR" altLang="en-US" sz="60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서비스 시연</a:t>
            </a:r>
            <a:endParaRPr lang="en-US" sz="6000" dirty="0"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3735529"/>
            <a:ext cx="6200630" cy="288032"/>
          </a:xfrm>
        </p:spPr>
        <p:txBody>
          <a:bodyPr/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- </a:t>
            </a:r>
            <a:r>
              <a:rPr lang="ko-KR" altLang="en-US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개발 결과물 시연</a:t>
            </a:r>
            <a:endParaRPr lang="en-US" altLang="ko-KR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6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연결선 7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7682" y="180708"/>
            <a:ext cx="6663761" cy="218743"/>
          </a:xfrm>
        </p:spPr>
        <p:txBody>
          <a:bodyPr/>
          <a:lstStyle/>
          <a:p>
            <a:pPr algn="l"/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서비스 시연</a:t>
            </a:r>
            <a:r>
              <a:rPr lang="en-US" altLang="ko-KR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메인</a:t>
            </a:r>
            <a:endParaRPr lang="en-US" sz="2000" dirty="0">
              <a:solidFill>
                <a:schemeClr val="accent6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pic>
        <p:nvPicPr>
          <p:cNvPr id="77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4864">
            <a:off x="2929907" y="99099"/>
            <a:ext cx="367909" cy="386304"/>
          </a:xfrm>
          <a:prstGeom prst="rect">
            <a:avLst/>
          </a:prstGeom>
        </p:spPr>
      </p:pic>
      <p:cxnSp>
        <p:nvCxnSpPr>
          <p:cNvPr id="86" name="직선 연결선 85"/>
          <p:cNvCxnSpPr/>
          <p:nvPr/>
        </p:nvCxnSpPr>
        <p:spPr>
          <a:xfrm flipH="1">
            <a:off x="692540" y="536300"/>
            <a:ext cx="11609439" cy="123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3234" y="1649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3807" y="23536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159" y="94511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-9025" y="1987002"/>
            <a:ext cx="834325" cy="34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807" y="198259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04</a:t>
            </a:r>
          </a:p>
        </p:txBody>
      </p:sp>
      <p:sp>
        <p:nvSpPr>
          <p:cNvPr id="22" name="직각 삼각형 21"/>
          <p:cNvSpPr/>
          <p:nvPr/>
        </p:nvSpPr>
        <p:spPr>
          <a:xfrm rot="5400000">
            <a:off x="703013" y="2317076"/>
            <a:ext cx="81142" cy="10800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07" y="131476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02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7559" y="1085910"/>
            <a:ext cx="7880631" cy="502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타원형 설명선 2"/>
          <p:cNvSpPr/>
          <p:nvPr/>
        </p:nvSpPr>
        <p:spPr>
          <a:xfrm>
            <a:off x="8675802" y="1707879"/>
            <a:ext cx="2947447" cy="1978001"/>
          </a:xfrm>
          <a:prstGeom prst="wedgeEllipseCallout">
            <a:avLst>
              <a:gd name="adj1" fmla="val -45979"/>
              <a:gd name="adj2" fmla="val 57233"/>
            </a:avLst>
          </a:prstGeom>
          <a:solidFill>
            <a:srgbClr val="EFFAF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이용자가 국내와 해외를 선택하여 </a:t>
            </a:r>
            <a:endParaRPr lang="en-US" altLang="ko-KR" dirty="0">
              <a:solidFill>
                <a:schemeClr val="tx1"/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  <a:cs typeface="Arial" pitchFamily="34" charset="0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볼 수 있도록 추천 여행지를 제공</a:t>
            </a:r>
            <a:endParaRPr lang="en-US" altLang="ko-KR" dirty="0">
              <a:solidFill>
                <a:schemeClr val="tx1"/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연결선 7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7682" y="180708"/>
            <a:ext cx="6663761" cy="218743"/>
          </a:xfrm>
        </p:spPr>
        <p:txBody>
          <a:bodyPr/>
          <a:lstStyle/>
          <a:p>
            <a:pPr algn="l"/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서비스 시연</a:t>
            </a:r>
            <a:r>
              <a:rPr lang="en-US" altLang="ko-KR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- </a:t>
            </a:r>
            <a:r>
              <a:rPr lang="ko-KR" altLang="en-US" sz="2000" dirty="0" err="1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국내추천</a:t>
            </a:r>
            <a:endParaRPr lang="en-US" sz="2000" dirty="0">
              <a:solidFill>
                <a:schemeClr val="accent6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pic>
        <p:nvPicPr>
          <p:cNvPr id="77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4864">
            <a:off x="3363541" y="99098"/>
            <a:ext cx="367909" cy="386304"/>
          </a:xfrm>
          <a:prstGeom prst="rect">
            <a:avLst/>
          </a:prstGeom>
        </p:spPr>
      </p:pic>
      <p:cxnSp>
        <p:nvCxnSpPr>
          <p:cNvPr id="86" name="직선 연결선 85"/>
          <p:cNvCxnSpPr/>
          <p:nvPr/>
        </p:nvCxnSpPr>
        <p:spPr>
          <a:xfrm flipH="1">
            <a:off x="692540" y="536300"/>
            <a:ext cx="11609439" cy="123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3234" y="1649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3807" y="23536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159" y="94511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-9025" y="1987002"/>
            <a:ext cx="834325" cy="34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807" y="198259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04</a:t>
            </a:r>
          </a:p>
        </p:txBody>
      </p:sp>
      <p:sp>
        <p:nvSpPr>
          <p:cNvPr id="22" name="직각 삼각형 21"/>
          <p:cNvSpPr/>
          <p:nvPr/>
        </p:nvSpPr>
        <p:spPr>
          <a:xfrm rot="5400000">
            <a:off x="703013" y="2317076"/>
            <a:ext cx="81142" cy="10800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07" y="131476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02</a:t>
            </a:r>
          </a:p>
        </p:txBody>
      </p:sp>
      <p:sp>
        <p:nvSpPr>
          <p:cNvPr id="3" name="타원형 설명선 2"/>
          <p:cNvSpPr/>
          <p:nvPr/>
        </p:nvSpPr>
        <p:spPr>
          <a:xfrm>
            <a:off x="8458066" y="1818641"/>
            <a:ext cx="3438561" cy="2395140"/>
          </a:xfrm>
          <a:prstGeom prst="wedgeEllipseCallout">
            <a:avLst>
              <a:gd name="adj1" fmla="val -45979"/>
              <a:gd name="adj2" fmla="val 57233"/>
            </a:avLst>
          </a:prstGeom>
          <a:solidFill>
            <a:srgbClr val="EFFAF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국내 여행지 관광객 수 데이터를 통해  월별</a:t>
            </a:r>
            <a:r>
              <a:rPr lang="en-US" altLang="ko-KR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년도별</a:t>
            </a:r>
            <a:r>
              <a:rPr lang="en-US" altLang="ko-KR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지역별로</a:t>
            </a:r>
            <a:endParaRPr lang="en-US" altLang="ko-KR" dirty="0">
              <a:solidFill>
                <a:schemeClr val="tx1"/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  <a:cs typeface="Arial" pitchFamily="34" charset="0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카테고리를 나누었고</a:t>
            </a:r>
            <a:r>
              <a:rPr lang="en-US" altLang="ko-KR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 </a:t>
            </a:r>
            <a:endParaRPr lang="en-US" altLang="ko-KR" dirty="0">
              <a:solidFill>
                <a:schemeClr val="tx1"/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  <a:cs typeface="Arial" pitchFamily="34" charset="0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방문객 수 </a:t>
            </a:r>
            <a:r>
              <a:rPr lang="en-US" altLang="ko-KR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Top 5</a:t>
            </a:r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를 도넛그래프로 시각화하여 제공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294" y="1081422"/>
            <a:ext cx="7178797" cy="519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67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연결선 7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7682" y="180708"/>
            <a:ext cx="6663761" cy="218743"/>
          </a:xfrm>
        </p:spPr>
        <p:txBody>
          <a:bodyPr/>
          <a:lstStyle/>
          <a:p>
            <a:pPr algn="l"/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서비스 시연</a:t>
            </a:r>
            <a:r>
              <a:rPr lang="en-US" altLang="ko-KR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- </a:t>
            </a:r>
            <a:r>
              <a:rPr lang="ko-KR" altLang="en-US" sz="2000" dirty="0" err="1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국내코스</a:t>
            </a:r>
            <a:endParaRPr lang="en-US" sz="2000" dirty="0">
              <a:solidFill>
                <a:schemeClr val="accent6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pic>
        <p:nvPicPr>
          <p:cNvPr id="77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4864">
            <a:off x="3368767" y="86719"/>
            <a:ext cx="367909" cy="386304"/>
          </a:xfrm>
          <a:prstGeom prst="rect">
            <a:avLst/>
          </a:prstGeom>
        </p:spPr>
      </p:pic>
      <p:cxnSp>
        <p:nvCxnSpPr>
          <p:cNvPr id="86" name="직선 연결선 85"/>
          <p:cNvCxnSpPr/>
          <p:nvPr/>
        </p:nvCxnSpPr>
        <p:spPr>
          <a:xfrm flipH="1">
            <a:off x="692540" y="536300"/>
            <a:ext cx="11609439" cy="123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3234" y="1649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3807" y="23536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159" y="94511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-9025" y="1987002"/>
            <a:ext cx="834325" cy="34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807" y="198259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04</a:t>
            </a:r>
          </a:p>
        </p:txBody>
      </p:sp>
      <p:sp>
        <p:nvSpPr>
          <p:cNvPr id="22" name="직각 삼각형 21"/>
          <p:cNvSpPr/>
          <p:nvPr/>
        </p:nvSpPr>
        <p:spPr>
          <a:xfrm rot="5400000">
            <a:off x="703013" y="2317076"/>
            <a:ext cx="81142" cy="10800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07" y="131476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02</a:t>
            </a:r>
          </a:p>
        </p:txBody>
      </p:sp>
      <p:sp>
        <p:nvSpPr>
          <p:cNvPr id="3" name="타원형 설명선 2"/>
          <p:cNvSpPr/>
          <p:nvPr/>
        </p:nvSpPr>
        <p:spPr>
          <a:xfrm>
            <a:off x="7541443" y="1494600"/>
            <a:ext cx="4004169" cy="2395140"/>
          </a:xfrm>
          <a:prstGeom prst="wedgeEllipseCallout">
            <a:avLst>
              <a:gd name="adj1" fmla="val -45979"/>
              <a:gd name="adj2" fmla="val 57233"/>
            </a:avLst>
          </a:prstGeom>
          <a:solidFill>
            <a:srgbClr val="EFFAF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구글맵</a:t>
            </a:r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 데이터를 바탕으로 지역별 주요관광지</a:t>
            </a:r>
            <a:r>
              <a:rPr lang="en-US" altLang="ko-KR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별점</a:t>
            </a:r>
            <a:r>
              <a:rPr lang="en-US" altLang="ko-KR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사진</a:t>
            </a:r>
            <a:r>
              <a:rPr lang="en-US" altLang="ko-KR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설명을 제공</a:t>
            </a:r>
            <a:endParaRPr lang="en-US" altLang="ko-KR" dirty="0">
              <a:solidFill>
                <a:schemeClr val="tx1"/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  <a:cs typeface="Arial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지역별로 구현된 서비스를 참고해 사용자가 관광코스를 정할 수 있게끔 함</a:t>
            </a:r>
            <a:r>
              <a:rPr lang="en-US" altLang="ko-KR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9114" t="9290" r="10354" b="21867"/>
          <a:stretch/>
        </p:blipFill>
        <p:spPr>
          <a:xfrm>
            <a:off x="1127591" y="867761"/>
            <a:ext cx="5369668" cy="25819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6773" t="20070" r="16950" b="9008"/>
          <a:stretch/>
        </p:blipFill>
        <p:spPr>
          <a:xfrm>
            <a:off x="1376162" y="3365170"/>
            <a:ext cx="5175115" cy="31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연결선 7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7682" y="180708"/>
            <a:ext cx="6663761" cy="218743"/>
          </a:xfrm>
        </p:spPr>
        <p:txBody>
          <a:bodyPr/>
          <a:lstStyle/>
          <a:p>
            <a:pPr algn="l"/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서비스 시연</a:t>
            </a:r>
            <a:r>
              <a:rPr lang="en-US" altLang="ko-KR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- </a:t>
            </a:r>
            <a:r>
              <a:rPr lang="ko-KR" altLang="en-US" sz="2000" dirty="0" err="1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해외추천</a:t>
            </a:r>
            <a:endParaRPr lang="en-US" sz="2000" dirty="0">
              <a:solidFill>
                <a:schemeClr val="accent6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pic>
        <p:nvPicPr>
          <p:cNvPr id="77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4864">
            <a:off x="3372965" y="99098"/>
            <a:ext cx="367909" cy="386304"/>
          </a:xfrm>
          <a:prstGeom prst="rect">
            <a:avLst/>
          </a:prstGeom>
        </p:spPr>
      </p:pic>
      <p:cxnSp>
        <p:nvCxnSpPr>
          <p:cNvPr id="86" name="직선 연결선 85"/>
          <p:cNvCxnSpPr/>
          <p:nvPr/>
        </p:nvCxnSpPr>
        <p:spPr>
          <a:xfrm flipH="1">
            <a:off x="692540" y="536300"/>
            <a:ext cx="11609439" cy="123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3234" y="1649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3807" y="23536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159" y="94511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-9025" y="1987002"/>
            <a:ext cx="834325" cy="34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807" y="198259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04</a:t>
            </a:r>
          </a:p>
        </p:txBody>
      </p:sp>
      <p:sp>
        <p:nvSpPr>
          <p:cNvPr id="22" name="직각 삼각형 21"/>
          <p:cNvSpPr/>
          <p:nvPr/>
        </p:nvSpPr>
        <p:spPr>
          <a:xfrm rot="5400000">
            <a:off x="703013" y="2317076"/>
            <a:ext cx="81142" cy="10800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07" y="131476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02</a:t>
            </a: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3482" y="765732"/>
            <a:ext cx="7801057" cy="543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타원형 설명선 2"/>
          <p:cNvSpPr/>
          <p:nvPr/>
        </p:nvSpPr>
        <p:spPr>
          <a:xfrm>
            <a:off x="8599468" y="1818641"/>
            <a:ext cx="3438561" cy="2395140"/>
          </a:xfrm>
          <a:prstGeom prst="wedgeEllipseCallout">
            <a:avLst>
              <a:gd name="adj1" fmla="val -45979"/>
              <a:gd name="adj2" fmla="val 57233"/>
            </a:avLst>
          </a:prstGeom>
          <a:solidFill>
            <a:srgbClr val="EFFAF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해외 출국데이터를 통해 월별</a:t>
            </a:r>
            <a:r>
              <a:rPr lang="en-US" altLang="ko-KR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년도별로</a:t>
            </a:r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Top 5 </a:t>
            </a:r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순위를 그래프로 보여주고</a:t>
            </a:r>
            <a:r>
              <a:rPr lang="en-US" altLang="ko-KR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  3</a:t>
            </a:r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위까지 나라별 상세페이지를 보여줌</a:t>
            </a:r>
          </a:p>
        </p:txBody>
      </p:sp>
    </p:spTree>
    <p:extLst>
      <p:ext uri="{BB962C8B-B14F-4D97-AF65-F5344CB8AC3E}">
        <p14:creationId xmlns:p14="http://schemas.microsoft.com/office/powerpoint/2010/main" val="25992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연결선 7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7682" y="180708"/>
            <a:ext cx="6663761" cy="218743"/>
          </a:xfrm>
        </p:spPr>
        <p:txBody>
          <a:bodyPr/>
          <a:lstStyle/>
          <a:p>
            <a:pPr algn="l"/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서비스 시연</a:t>
            </a:r>
            <a:r>
              <a:rPr lang="en-US" altLang="ko-KR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- </a:t>
            </a:r>
            <a:r>
              <a:rPr lang="ko-KR" altLang="en-US" sz="2000" dirty="0" err="1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해외코스</a:t>
            </a:r>
            <a:endParaRPr lang="en-US" sz="2000" dirty="0">
              <a:solidFill>
                <a:schemeClr val="accent6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pic>
        <p:nvPicPr>
          <p:cNvPr id="77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4864">
            <a:off x="3372965" y="99098"/>
            <a:ext cx="367909" cy="386304"/>
          </a:xfrm>
          <a:prstGeom prst="rect">
            <a:avLst/>
          </a:prstGeom>
        </p:spPr>
      </p:pic>
      <p:cxnSp>
        <p:nvCxnSpPr>
          <p:cNvPr id="86" name="직선 연결선 85"/>
          <p:cNvCxnSpPr/>
          <p:nvPr/>
        </p:nvCxnSpPr>
        <p:spPr>
          <a:xfrm flipH="1">
            <a:off x="692540" y="536300"/>
            <a:ext cx="11609439" cy="123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3234" y="1649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3807" y="23536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159" y="94511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-9025" y="1987002"/>
            <a:ext cx="834325" cy="34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807" y="198259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04</a:t>
            </a:r>
          </a:p>
        </p:txBody>
      </p:sp>
      <p:sp>
        <p:nvSpPr>
          <p:cNvPr id="22" name="직각 삼각형 21"/>
          <p:cNvSpPr/>
          <p:nvPr/>
        </p:nvSpPr>
        <p:spPr>
          <a:xfrm rot="5400000">
            <a:off x="703013" y="2317076"/>
            <a:ext cx="81142" cy="10800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07" y="131476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02</a:t>
            </a:r>
          </a:p>
        </p:txBody>
      </p:sp>
      <p:sp>
        <p:nvSpPr>
          <p:cNvPr id="3" name="타원형 설명선 2"/>
          <p:cNvSpPr/>
          <p:nvPr/>
        </p:nvSpPr>
        <p:spPr>
          <a:xfrm>
            <a:off x="8200758" y="1649364"/>
            <a:ext cx="3605366" cy="2590010"/>
          </a:xfrm>
          <a:prstGeom prst="wedgeEllipseCallout">
            <a:avLst>
              <a:gd name="adj1" fmla="val -45979"/>
              <a:gd name="adj2" fmla="val 57233"/>
            </a:avLst>
          </a:prstGeom>
          <a:solidFill>
            <a:srgbClr val="EFFAF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사용자는 </a:t>
            </a:r>
            <a:r>
              <a:rPr lang="ko-KR" altLang="en-US" dirty="0" err="1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대륙별로</a:t>
            </a:r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5~6</a:t>
            </a:r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곳의 나라를 </a:t>
            </a:r>
            <a:endParaRPr lang="en-US" altLang="ko-KR" dirty="0">
              <a:solidFill>
                <a:schemeClr val="tx1"/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  <a:cs typeface="Arial" pitchFamily="34" charset="0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선택할 수 있고</a:t>
            </a:r>
            <a:r>
              <a:rPr lang="en-US" altLang="ko-KR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각 나라의 대표적인 도시들의 주요관광지를 </a:t>
            </a:r>
            <a:r>
              <a:rPr lang="ko-KR" altLang="en-US" dirty="0" err="1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소개해줌</a:t>
            </a:r>
            <a:endParaRPr lang="en-US" altLang="ko-KR" dirty="0">
              <a:solidFill>
                <a:schemeClr val="tx1"/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  <a:cs typeface="Arial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rPr>
              <a:t> </a:t>
            </a:r>
            <a:endParaRPr lang="ko-KR" altLang="en-US" dirty="0">
              <a:solidFill>
                <a:schemeClr val="tx1"/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6729" t="8944" r="15478" b="45063"/>
          <a:stretch/>
        </p:blipFill>
        <p:spPr>
          <a:xfrm>
            <a:off x="1155241" y="902815"/>
            <a:ext cx="6573845" cy="25087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9752" t="20827" r="1312" b="5603"/>
          <a:stretch/>
        </p:blipFill>
        <p:spPr>
          <a:xfrm>
            <a:off x="825300" y="3163394"/>
            <a:ext cx="6433807" cy="33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05   </a:t>
            </a:r>
            <a:r>
              <a:rPr lang="ko-KR" altLang="en-US" sz="60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보완점</a:t>
            </a:r>
            <a:endParaRPr lang="en-US" sz="6000" dirty="0"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3735529"/>
            <a:ext cx="6200630" cy="288032"/>
          </a:xfrm>
        </p:spPr>
        <p:txBody>
          <a:bodyPr/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- </a:t>
            </a:r>
            <a:r>
              <a:rPr lang="ko-KR" altLang="en-US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보완점 및 향후</a:t>
            </a:r>
            <a:endParaRPr lang="en-US" altLang="ko-KR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643261" y="0"/>
            <a:ext cx="9548739" cy="6858000"/>
          </a:xfrm>
          <a:custGeom>
            <a:avLst/>
            <a:gdLst>
              <a:gd name="connsiteX0" fmla="*/ 1873864 w 9548739"/>
              <a:gd name="connsiteY0" fmla="*/ 0 h 6858000"/>
              <a:gd name="connsiteX1" fmla="*/ 1971920 w 9548739"/>
              <a:gd name="connsiteY1" fmla="*/ 0 h 6858000"/>
              <a:gd name="connsiteX2" fmla="*/ 2174399 w 9548739"/>
              <a:gd name="connsiteY2" fmla="*/ 0 h 6858000"/>
              <a:gd name="connsiteX3" fmla="*/ 5968479 w 9548739"/>
              <a:gd name="connsiteY3" fmla="*/ 0 h 6858000"/>
              <a:gd name="connsiteX4" fmla="*/ 9548739 w 9548739"/>
              <a:gd name="connsiteY4" fmla="*/ 0 h 6858000"/>
              <a:gd name="connsiteX5" fmla="*/ 9548739 w 9548739"/>
              <a:gd name="connsiteY5" fmla="*/ 6858000 h 6858000"/>
              <a:gd name="connsiteX6" fmla="*/ 5968479 w 9548739"/>
              <a:gd name="connsiteY6" fmla="*/ 6858000 h 6858000"/>
              <a:gd name="connsiteX7" fmla="*/ 2174399 w 9548739"/>
              <a:gd name="connsiteY7" fmla="*/ 6858000 h 6858000"/>
              <a:gd name="connsiteX8" fmla="*/ 1951844 w 9548739"/>
              <a:gd name="connsiteY8" fmla="*/ 6858000 h 6858000"/>
              <a:gd name="connsiteX9" fmla="*/ 1835258 w 9548739"/>
              <a:gd name="connsiteY9" fmla="*/ 6858000 h 6858000"/>
              <a:gd name="connsiteX10" fmla="*/ 1784827 w 9548739"/>
              <a:gd name="connsiteY10" fmla="*/ 6687406 h 6858000"/>
              <a:gd name="connsiteX11" fmla="*/ 0 w 9548739"/>
              <a:gd name="connsiteY11" fmla="*/ 3390900 h 6858000"/>
              <a:gd name="connsiteX12" fmla="*/ 1796041 w 9548739"/>
              <a:gd name="connsiteY12" fmla="*/ 254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48739" h="685800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636369" y="722271"/>
            <a:ext cx="6307651" cy="814399"/>
            <a:chOff x="4745820" y="1482096"/>
            <a:chExt cx="6307651" cy="814399"/>
          </a:xfrm>
        </p:grpSpPr>
        <p:grpSp>
          <p:nvGrpSpPr>
            <p:cNvPr id="4" name="Group 3"/>
            <p:cNvGrpSpPr/>
            <p:nvPr/>
          </p:nvGrpSpPr>
          <p:grpSpPr>
            <a:xfrm>
              <a:off x="5895648" y="1482096"/>
              <a:ext cx="5157823" cy="814399"/>
              <a:chOff x="6420994" y="1411926"/>
              <a:chExt cx="5157823" cy="81439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453892" y="1856993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아리따-돋움(OTF)-Medium" panose="02020603020101020101" pitchFamily="18" charset="-127"/>
                    <a:ea typeface="아리따-돋움(OTF)-Medium" panose="02020603020101020101" pitchFamily="18" charset="-127"/>
                    <a:cs typeface="Arial" pitchFamily="34" charset="0"/>
                  </a:rPr>
                  <a:t>기획 및 개발 동기</a:t>
                </a:r>
                <a:endParaRPr lang="en-US" altLang="ko-KR" dirty="0"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20994" y="1411926"/>
                <a:ext cx="5124925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400" b="1" dirty="0">
                    <a:latin typeface="아리따-돋움(OTF)-SemiBold" panose="02020603020101020101" pitchFamily="18" charset="-127"/>
                    <a:ea typeface="아리따-돋움(OTF)-SemiBold" panose="02020603020101020101" pitchFamily="18" charset="-127"/>
                    <a:cs typeface="Arial" pitchFamily="34" charset="0"/>
                  </a:rPr>
                  <a:t>기획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아리따-돋움(OTF)-SemiBold" panose="02020603020101020101" pitchFamily="18" charset="-127"/>
                  <a:ea typeface="아리따-돋움(OTF)-SemiBold" panose="02020603020101020101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아리따-돋움(OTF)-SemiBold" panose="02020603020101020101" pitchFamily="18" charset="-127"/>
                    <a:ea typeface="아리따-돋움(OTF)-SemiBold" panose="02020603020101020101" pitchFamily="18" charset="-127"/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latin typeface="아리따-돋움(OTF)-SemiBold" panose="02020603020101020101" pitchFamily="18" charset="-127"/>
                  <a:ea typeface="아리따-돋움(OTF)-SemiBold" panose="02020603020101020101" pitchFamily="18" charset="-127"/>
                  <a:cs typeface="Arial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769" y="2657241"/>
            <a:ext cx="1405705" cy="1475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194" y="620055"/>
            <a:ext cx="34938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  <a:cs typeface="Arial" pitchFamily="34" charset="0"/>
              </a:rPr>
              <a:t>목차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636369" y="1863166"/>
            <a:ext cx="6287112" cy="815608"/>
            <a:chOff x="4745820" y="1482096"/>
            <a:chExt cx="6287112" cy="815608"/>
          </a:xfrm>
        </p:grpSpPr>
        <p:grpSp>
          <p:nvGrpSpPr>
            <p:cNvPr id="56" name="Group 55"/>
            <p:cNvGrpSpPr/>
            <p:nvPr/>
          </p:nvGrpSpPr>
          <p:grpSpPr>
            <a:xfrm>
              <a:off x="5895648" y="1482096"/>
              <a:ext cx="5137284" cy="815608"/>
              <a:chOff x="6420994" y="1411926"/>
              <a:chExt cx="5137284" cy="815608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6433353" y="1858202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아리따-돋움(OTF)-Medium" panose="02020603020101020101" pitchFamily="18" charset="-127"/>
                    <a:ea typeface="아리따-돋움(OTF)-Medium" panose="02020603020101020101" pitchFamily="18" charset="-127"/>
                    <a:cs typeface="Arial" pitchFamily="34" charset="0"/>
                  </a:rPr>
                  <a:t>디자인 설계 및 서비스 산정</a:t>
                </a:r>
                <a:endParaRPr lang="en-US" altLang="ko-KR" dirty="0"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20994" y="1411926"/>
                <a:ext cx="5124925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400" b="1" dirty="0">
                    <a:latin typeface="아리따-돋움(OTF)-SemiBold" panose="02020603020101020101" pitchFamily="18" charset="-127"/>
                    <a:ea typeface="아리따-돋움(OTF)-SemiBold" panose="02020603020101020101" pitchFamily="18" charset="-127"/>
                    <a:cs typeface="Arial" pitchFamily="34" charset="0"/>
                  </a:rPr>
                  <a:t>설계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아리따-돋움(OTF)-SemiBold" panose="02020603020101020101" pitchFamily="18" charset="-127"/>
                  <a:ea typeface="아리따-돋움(OTF)-SemiBold" panose="02020603020101020101" pitchFamily="18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아리따-돋움(OTF)-SemiBold" panose="02020603020101020101" pitchFamily="18" charset="-127"/>
                    <a:ea typeface="아리따-돋움(OTF)-SemiBold" panose="02020603020101020101" pitchFamily="18" charset="-127"/>
                    <a:cs typeface="Arial" pitchFamily="34" charset="0"/>
                  </a:rPr>
                  <a:t>02</a:t>
                </a:r>
                <a:endParaRPr lang="ko-KR" altLang="en-US" sz="2400" b="1" dirty="0">
                  <a:solidFill>
                    <a:schemeClr val="bg1"/>
                  </a:solidFill>
                  <a:latin typeface="아리따-돋움(OTF)-SemiBold" panose="02020603020101020101" pitchFamily="18" charset="-127"/>
                  <a:ea typeface="아리따-돋움(OTF)-SemiBold" panose="02020603020101020101" pitchFamily="18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636369" y="3016119"/>
            <a:ext cx="6274753" cy="790507"/>
            <a:chOff x="4745820" y="1482096"/>
            <a:chExt cx="6274753" cy="790507"/>
          </a:xfrm>
        </p:grpSpPr>
        <p:grpSp>
          <p:nvGrpSpPr>
            <p:cNvPr id="63" name="Group 62"/>
            <p:cNvGrpSpPr/>
            <p:nvPr/>
          </p:nvGrpSpPr>
          <p:grpSpPr>
            <a:xfrm>
              <a:off x="5895648" y="1482096"/>
              <a:ext cx="5124925" cy="781774"/>
              <a:chOff x="6420994" y="1411926"/>
              <a:chExt cx="5124925" cy="78177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6420994" y="1824368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아리따-돋움(OTF)-Medium" panose="02020603020101020101" pitchFamily="18" charset="-127"/>
                    <a:ea typeface="아리따-돋움(OTF)-Medium" panose="02020603020101020101" pitchFamily="18" charset="-127"/>
                    <a:cs typeface="Arial" pitchFamily="34" charset="0"/>
                  </a:rPr>
                  <a:t>역할 분담 및 개발기간</a:t>
                </a:r>
                <a:endParaRPr lang="en-US" altLang="ko-KR" dirty="0"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420994" y="1411926"/>
                <a:ext cx="5124925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400" b="1" dirty="0">
                    <a:latin typeface="아리따-돋움(OTF)-SemiBold" panose="02020603020101020101" pitchFamily="18" charset="-127"/>
                    <a:ea typeface="아리따-돋움(OTF)-SemiBold" panose="02020603020101020101" pitchFamily="18" charset="-127"/>
                    <a:cs typeface="Arial" pitchFamily="34" charset="0"/>
                  </a:rPr>
                  <a:t>개발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아리따-돋움(OTF)-SemiBold" panose="02020603020101020101" pitchFamily="18" charset="-127"/>
                  <a:ea typeface="아리따-돋움(OTF)-SemiBold" panose="02020603020101020101" pitchFamily="18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아리따-돋움(OTF)-SemiBold" panose="02020603020101020101" pitchFamily="18" charset="-127"/>
                    <a:ea typeface="아리따-돋움(OTF)-SemiBold" panose="02020603020101020101" pitchFamily="18" charset="-127"/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latin typeface="아리따-돋움(OTF)-SemiBold" panose="02020603020101020101" pitchFamily="18" charset="-127"/>
                  <a:ea typeface="아리따-돋움(OTF)-SemiBold" panose="02020603020101020101" pitchFamily="18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636369" y="4169072"/>
            <a:ext cx="6307651" cy="793467"/>
            <a:chOff x="4745820" y="1482096"/>
            <a:chExt cx="6307651" cy="793467"/>
          </a:xfrm>
        </p:grpSpPr>
        <p:grpSp>
          <p:nvGrpSpPr>
            <p:cNvPr id="70" name="Group 69"/>
            <p:cNvGrpSpPr/>
            <p:nvPr/>
          </p:nvGrpSpPr>
          <p:grpSpPr>
            <a:xfrm>
              <a:off x="5895648" y="1482096"/>
              <a:ext cx="5157823" cy="793467"/>
              <a:chOff x="6420994" y="1411926"/>
              <a:chExt cx="5157823" cy="793467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6453892" y="1836061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아리따-돋움(OTF)-Medium" panose="02020603020101020101" pitchFamily="18" charset="-127"/>
                    <a:ea typeface="아리따-돋움(OTF)-Medium" panose="02020603020101020101" pitchFamily="18" charset="-127"/>
                    <a:cs typeface="Arial" pitchFamily="34" charset="0"/>
                  </a:rPr>
                  <a:t>개발 결과물 시연</a:t>
                </a:r>
                <a:endParaRPr lang="en-US" altLang="ko-KR" dirty="0"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20994" y="1411926"/>
                <a:ext cx="5124925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400" b="1" dirty="0">
                    <a:latin typeface="아리따-돋움(OTF)-SemiBold" panose="02020603020101020101" pitchFamily="18" charset="-127"/>
                    <a:ea typeface="아리따-돋움(OTF)-SemiBold" panose="02020603020101020101" pitchFamily="18" charset="-127"/>
                    <a:cs typeface="Arial" pitchFamily="34" charset="0"/>
                  </a:rPr>
                  <a:t>서비스 시연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아리따-돋움(OTF)-SemiBold" panose="02020603020101020101" pitchFamily="18" charset="-127"/>
                  <a:ea typeface="아리따-돋움(OTF)-SemiBold" panose="02020603020101020101" pitchFamily="18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아리따-돋움(OTF)-SemiBold" panose="02020603020101020101" pitchFamily="18" charset="-127"/>
                    <a:ea typeface="아리따-돋움(OTF)-SemiBold" panose="02020603020101020101" pitchFamily="18" charset="-127"/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latin typeface="아리따-돋움(OTF)-SemiBold" panose="02020603020101020101" pitchFamily="18" charset="-127"/>
                  <a:ea typeface="아리따-돋움(OTF)-SemiBold" panose="02020603020101020101" pitchFamily="18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636369" y="5322025"/>
            <a:ext cx="6307651" cy="808086"/>
            <a:chOff x="4745820" y="1482096"/>
            <a:chExt cx="6307651" cy="808086"/>
          </a:xfrm>
        </p:grpSpPr>
        <p:grpSp>
          <p:nvGrpSpPr>
            <p:cNvPr id="77" name="Group 76"/>
            <p:cNvGrpSpPr/>
            <p:nvPr/>
          </p:nvGrpSpPr>
          <p:grpSpPr>
            <a:xfrm>
              <a:off x="5895648" y="1482096"/>
              <a:ext cx="5157823" cy="808086"/>
              <a:chOff x="6420994" y="1411926"/>
              <a:chExt cx="5157823" cy="808086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453892" y="1850680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아리따-돋움(OTF)-Medium" panose="02020603020101020101" pitchFamily="18" charset="-127"/>
                    <a:ea typeface="아리따-돋움(OTF)-Medium" panose="02020603020101020101" pitchFamily="18" charset="-127"/>
                    <a:cs typeface="Arial" pitchFamily="34" charset="0"/>
                  </a:rPr>
                  <a:t>보완점 및 향후 </a:t>
                </a:r>
                <a:endParaRPr lang="en-US" altLang="ko-KR" dirty="0"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420994" y="1411926"/>
                <a:ext cx="5124925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400" b="1" dirty="0">
                    <a:latin typeface="아리따-돋움(OTF)-SemiBold" panose="02020603020101020101" pitchFamily="18" charset="-127"/>
                    <a:ea typeface="아리따-돋움(OTF)-SemiBold" panose="02020603020101020101" pitchFamily="18" charset="-127"/>
                    <a:cs typeface="Arial" pitchFamily="34" charset="0"/>
                  </a:rPr>
                  <a:t>보완점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아리따-돋움(OTF)-SemiBold" panose="02020603020101020101" pitchFamily="18" charset="-127"/>
                  <a:ea typeface="아리따-돋움(OTF)-SemiBold" panose="02020603020101020101" pitchFamily="18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아리따-돋움(OTF)-SemiBold" panose="02020603020101020101" pitchFamily="18" charset="-127"/>
                    <a:ea typeface="아리따-돋움(OTF)-SemiBold" panose="02020603020101020101" pitchFamily="18" charset="-127"/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latin typeface="아리따-돋움(OTF)-SemiBold" panose="02020603020101020101" pitchFamily="18" charset="-127"/>
                  <a:ea typeface="아리따-돋움(OTF)-SemiBold" panose="02020603020101020101" pitchFamily="18" charset="-127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7">
            <a:extLst>
              <a:ext uri="{FF2B5EF4-FFF2-40B4-BE49-F238E27FC236}">
                <a16:creationId xmlns="" xmlns:a16="http://schemas.microsoft.com/office/drawing/2014/main" id="{BAB1974E-AB65-4802-A3BA-B6BF730C2D8F}"/>
              </a:ext>
            </a:extLst>
          </p:cNvPr>
          <p:cNvGrpSpPr/>
          <p:nvPr/>
        </p:nvGrpSpPr>
        <p:grpSpPr>
          <a:xfrm>
            <a:off x="7998745" y="1285969"/>
            <a:ext cx="2911650" cy="943646"/>
            <a:chOff x="6310076" y="1443979"/>
            <a:chExt cx="2175465" cy="943646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8F94A681-FC7E-46E2-BE67-1FD42938CF5A}"/>
                </a:ext>
              </a:extLst>
            </p:cNvPr>
            <p:cNvSpPr txBox="1"/>
            <p:nvPr/>
          </p:nvSpPr>
          <p:spPr>
            <a:xfrm>
              <a:off x="6310076" y="1443979"/>
              <a:ext cx="217546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OTF)-SemiBold" panose="02020603020101020101" pitchFamily="18" charset="-127"/>
                  <a:ea typeface="아리따-돋움(OTF)-SemiBold" panose="02020603020101020101" pitchFamily="18" charset="-127"/>
                  <a:cs typeface="Arial" pitchFamily="34" charset="0"/>
                </a:rPr>
                <a:t>DB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OTF)-SemiBold" panose="02020603020101020101" pitchFamily="18" charset="-127"/>
                  <a:ea typeface="아리따-돋움(OTF)-SemiBold" panose="02020603020101020101" pitchFamily="18" charset="-127"/>
                  <a:cs typeface="Arial" pitchFamily="34" charset="0"/>
                </a:rPr>
                <a:t>의 부적절성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152B7936-6B97-4B49-B186-40766FF8498E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쿼리 시간 증가 및 테이블화의</a:t>
              </a:r>
              <a:endParaRPr lang="en-US" altLang="ko-KR" sz="1600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endParaRPr>
            </a:p>
            <a:p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부적절성</a:t>
              </a:r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="" xmlns:a16="http://schemas.microsoft.com/office/drawing/2014/main" id="{85C371BA-5B76-47BD-8001-3045309A2FDD}"/>
              </a:ext>
            </a:extLst>
          </p:cNvPr>
          <p:cNvGrpSpPr/>
          <p:nvPr/>
        </p:nvGrpSpPr>
        <p:grpSpPr>
          <a:xfrm>
            <a:off x="8203796" y="4656313"/>
            <a:ext cx="2911650" cy="697427"/>
            <a:chOff x="6369928" y="4855581"/>
            <a:chExt cx="2175465" cy="697427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483C6FE-55F1-4924-AAB1-60ADFF709540}"/>
                </a:ext>
              </a:extLst>
            </p:cNvPr>
            <p:cNvSpPr txBox="1"/>
            <p:nvPr/>
          </p:nvSpPr>
          <p:spPr>
            <a:xfrm>
              <a:off x="6369928" y="4855581"/>
              <a:ext cx="217546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OTF)-SemiBold" panose="02020603020101020101" pitchFamily="18" charset="-127"/>
                  <a:ea typeface="아리따-돋움(OTF)-SemiBold" panose="02020603020101020101" pitchFamily="18" charset="-127"/>
                  <a:cs typeface="Arial" pitchFamily="34" charset="0"/>
                </a:rPr>
                <a:t>데이터 예측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5F357F3-B616-4B06-9B2E-2BF45BAA203C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데이터 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예측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을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적용 못함</a:t>
              </a: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="" xmlns:a16="http://schemas.microsoft.com/office/drawing/2014/main" id="{A62185D9-8BEA-4084-94CB-42277192DA43}"/>
              </a:ext>
            </a:extLst>
          </p:cNvPr>
          <p:cNvGrpSpPr/>
          <p:nvPr/>
        </p:nvGrpSpPr>
        <p:grpSpPr>
          <a:xfrm>
            <a:off x="1429342" y="1268599"/>
            <a:ext cx="2911651" cy="943646"/>
            <a:chOff x="680500" y="1438618"/>
            <a:chExt cx="2175465" cy="943646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AFE8B9A-B05B-4422-8D1F-5C3DD3165D19}"/>
                </a:ext>
              </a:extLst>
            </p:cNvPr>
            <p:cNvSpPr txBox="1"/>
            <p:nvPr/>
          </p:nvSpPr>
          <p:spPr>
            <a:xfrm>
              <a:off x="680500" y="1438618"/>
              <a:ext cx="217546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OTF)-SemiBold" panose="02020603020101020101" pitchFamily="18" charset="-127"/>
                  <a:ea typeface="아리따-돋움(OTF)-SemiBold" panose="02020603020101020101" pitchFamily="18" charset="-127"/>
                  <a:cs typeface="Arial" pitchFamily="34" charset="0"/>
                </a:rPr>
                <a:t>유용한 정보 제공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54733AF1-1892-423D-94D4-C2E620F30720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필요한 데이터 셋의 부족함과 </a:t>
              </a:r>
              <a:endParaRPr lang="en-US" altLang="ko-KR" sz="1600" dirty="0">
                <a:solidFill>
                  <a:schemeClr val="bg1">
                    <a:lumMod val="50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  <a:cs typeface="Arial" pitchFamily="34" charset="0"/>
              </a:endParaRPr>
            </a:p>
            <a:p>
              <a:pPr algn="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전처리의 비적절성</a:t>
              </a:r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="" xmlns:a16="http://schemas.microsoft.com/office/drawing/2014/main" id="{A4CAAC03-DD59-425E-A63D-367E6604CA1C}"/>
              </a:ext>
            </a:extLst>
          </p:cNvPr>
          <p:cNvGrpSpPr/>
          <p:nvPr/>
        </p:nvGrpSpPr>
        <p:grpSpPr>
          <a:xfrm>
            <a:off x="1434519" y="4646154"/>
            <a:ext cx="2911651" cy="943648"/>
            <a:chOff x="740351" y="4850219"/>
            <a:chExt cx="2175465" cy="943648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FA2D6E6-B1B8-45BF-A7A5-8515F399458A}"/>
                </a:ext>
              </a:extLst>
            </p:cNvPr>
            <p:cNvSpPr txBox="1"/>
            <p:nvPr/>
          </p:nvSpPr>
          <p:spPr>
            <a:xfrm>
              <a:off x="740351" y="4850219"/>
              <a:ext cx="217546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OTF)-SemiBold" panose="02020603020101020101" pitchFamily="18" charset="-127"/>
                  <a:ea typeface="아리따-돋움(OTF)-SemiBold" panose="02020603020101020101" pitchFamily="18" charset="-127"/>
                  <a:cs typeface="Arial" pitchFamily="34" charset="0"/>
                </a:rPr>
                <a:t>웹의 다양성 및 유틸리티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E643372-7867-4B55-ABA9-4FAC7A12C50F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아리따-돋움(OTF)-Medium" panose="02020603020101020101" pitchFamily="18" charset="-127"/>
                  <a:ea typeface="아리따-돋움(OTF)-Medium" panose="02020603020101020101" pitchFamily="18" charset="-127"/>
                  <a:cs typeface="Arial" pitchFamily="34" charset="0"/>
                </a:rPr>
                <a:t>웹 개발에 대한 이해 부족 및 코딩부족</a:t>
              </a:r>
            </a:p>
          </p:txBody>
        </p:sp>
      </p:grpSp>
      <p:grpSp>
        <p:nvGrpSpPr>
          <p:cNvPr id="21" name="Group 53">
            <a:extLst>
              <a:ext uri="{FF2B5EF4-FFF2-40B4-BE49-F238E27FC236}">
                <a16:creationId xmlns="" xmlns:a16="http://schemas.microsoft.com/office/drawing/2014/main" id="{93ADEC92-DA76-41CB-B839-7D1B347CAC80}"/>
              </a:ext>
            </a:extLst>
          </p:cNvPr>
          <p:cNvGrpSpPr/>
          <p:nvPr/>
        </p:nvGrpSpPr>
        <p:grpSpPr>
          <a:xfrm>
            <a:off x="5299996" y="2566197"/>
            <a:ext cx="1875099" cy="1875099"/>
            <a:chOff x="3707904" y="2032012"/>
            <a:chExt cx="1766054" cy="1766054"/>
          </a:xfrm>
        </p:grpSpPr>
        <p:grpSp>
          <p:nvGrpSpPr>
            <p:cNvPr id="22" name="Group 60">
              <a:extLst>
                <a:ext uri="{FF2B5EF4-FFF2-40B4-BE49-F238E27FC236}">
                  <a16:creationId xmlns="" xmlns:a16="http://schemas.microsoft.com/office/drawing/2014/main" id="{7C08D497-9EC1-4C7C-9284-E2B950986E2F}"/>
                </a:ext>
              </a:extLst>
            </p:cNvPr>
            <p:cNvGrpSpPr/>
            <p:nvPr/>
          </p:nvGrpSpPr>
          <p:grpSpPr>
            <a:xfrm>
              <a:off x="3707904" y="2032012"/>
              <a:ext cx="1766054" cy="1766054"/>
              <a:chOff x="3541638" y="2032012"/>
              <a:chExt cx="1800200" cy="1800200"/>
            </a:xfrm>
          </p:grpSpPr>
          <p:sp>
            <p:nvSpPr>
              <p:cNvPr id="24" name="Flowchart: Decision 62">
                <a:extLst>
                  <a:ext uri="{FF2B5EF4-FFF2-40B4-BE49-F238E27FC236}">
                    <a16:creationId xmlns="" xmlns:a16="http://schemas.microsoft.com/office/drawing/2014/main" id="{B7A4C2C8-6B4E-44CA-BCB5-3056D2DD9717}"/>
                  </a:ext>
                </a:extLst>
              </p:cNvPr>
              <p:cNvSpPr/>
              <p:nvPr/>
            </p:nvSpPr>
            <p:spPr>
              <a:xfrm rot="7648837">
                <a:off x="3541637" y="2716249"/>
                <a:ext cx="1800200" cy="431725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Flowchart: Decision 63">
                <a:extLst>
                  <a:ext uri="{FF2B5EF4-FFF2-40B4-BE49-F238E27FC236}">
                    <a16:creationId xmlns="" xmlns:a16="http://schemas.microsoft.com/office/drawing/2014/main" id="{6D1A0979-CA67-45F8-86FD-1A5515FB9DA0}"/>
                  </a:ext>
                </a:extLst>
              </p:cNvPr>
              <p:cNvSpPr/>
              <p:nvPr/>
            </p:nvSpPr>
            <p:spPr>
              <a:xfrm rot="10800000">
                <a:off x="3541638" y="2716248"/>
                <a:ext cx="1800200" cy="431725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Flowchart: Decision 64">
                <a:extLst>
                  <a:ext uri="{FF2B5EF4-FFF2-40B4-BE49-F238E27FC236}">
                    <a16:creationId xmlns="" xmlns:a16="http://schemas.microsoft.com/office/drawing/2014/main" id="{B5FE2BFF-3A12-4168-B7BE-1623099A9676}"/>
                  </a:ext>
                </a:extLst>
              </p:cNvPr>
              <p:cNvSpPr/>
              <p:nvPr/>
            </p:nvSpPr>
            <p:spPr>
              <a:xfrm rot="14149742">
                <a:off x="3541637" y="2716249"/>
                <a:ext cx="1800200" cy="431725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Oval 61">
              <a:extLst>
                <a:ext uri="{FF2B5EF4-FFF2-40B4-BE49-F238E27FC236}">
                  <a16:creationId xmlns="" xmlns:a16="http://schemas.microsoft.com/office/drawing/2014/main" id="{5A98AA33-E291-42EF-A113-711FE9C96A12}"/>
                </a:ext>
              </a:extLst>
            </p:cNvPr>
            <p:cNvSpPr/>
            <p:nvPr/>
          </p:nvSpPr>
          <p:spPr>
            <a:xfrm>
              <a:off x="3978863" y="2302971"/>
              <a:ext cx="1224136" cy="1224136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Oval 54">
            <a:extLst>
              <a:ext uri="{FF2B5EF4-FFF2-40B4-BE49-F238E27FC236}">
                <a16:creationId xmlns="" xmlns:a16="http://schemas.microsoft.com/office/drawing/2014/main" id="{F909E8DC-AC3D-4872-A1AC-87D5F8F4FC36}"/>
              </a:ext>
            </a:extLst>
          </p:cNvPr>
          <p:cNvSpPr/>
          <p:nvPr/>
        </p:nvSpPr>
        <p:spPr>
          <a:xfrm>
            <a:off x="6799823" y="1661996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56">
            <a:extLst>
              <a:ext uri="{FF2B5EF4-FFF2-40B4-BE49-F238E27FC236}">
                <a16:creationId xmlns="" xmlns:a16="http://schemas.microsoft.com/office/drawing/2014/main" id="{97454F2F-D1EF-41F5-B1B1-4BF1BACC087D}"/>
              </a:ext>
            </a:extLst>
          </p:cNvPr>
          <p:cNvSpPr/>
          <p:nvPr/>
        </p:nvSpPr>
        <p:spPr>
          <a:xfrm>
            <a:off x="6887405" y="4235727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Oval 57">
            <a:extLst>
              <a:ext uri="{FF2B5EF4-FFF2-40B4-BE49-F238E27FC236}">
                <a16:creationId xmlns="" xmlns:a16="http://schemas.microsoft.com/office/drawing/2014/main" id="{177ABF55-ACDA-460E-97C4-20C0A5DE5DEC}"/>
              </a:ext>
            </a:extLst>
          </p:cNvPr>
          <p:cNvSpPr/>
          <p:nvPr/>
        </p:nvSpPr>
        <p:spPr>
          <a:xfrm>
            <a:off x="4580134" y="4255288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Oval 59">
            <a:extLst>
              <a:ext uri="{FF2B5EF4-FFF2-40B4-BE49-F238E27FC236}">
                <a16:creationId xmlns="" xmlns:a16="http://schemas.microsoft.com/office/drawing/2014/main" id="{D67C5E10-361F-4D45-92B7-8997556B384C}"/>
              </a:ext>
            </a:extLst>
          </p:cNvPr>
          <p:cNvSpPr/>
          <p:nvPr/>
        </p:nvSpPr>
        <p:spPr>
          <a:xfrm>
            <a:off x="4580134" y="1676920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Rectangle 130">
            <a:extLst>
              <a:ext uri="{FF2B5EF4-FFF2-40B4-BE49-F238E27FC236}">
                <a16:creationId xmlns="" xmlns:a16="http://schemas.microsoft.com/office/drawing/2014/main" id="{0F6A9048-7843-4B57-94CE-EC21AB3336E6}"/>
              </a:ext>
            </a:extLst>
          </p:cNvPr>
          <p:cNvSpPr/>
          <p:nvPr/>
        </p:nvSpPr>
        <p:spPr>
          <a:xfrm>
            <a:off x="4296128" y="3298383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Freeform 18">
            <a:extLst>
              <a:ext uri="{FF2B5EF4-FFF2-40B4-BE49-F238E27FC236}">
                <a16:creationId xmlns="" xmlns:a16="http://schemas.microsoft.com/office/drawing/2014/main" id="{997D2391-27DE-4247-A480-09F435199B27}"/>
              </a:ext>
            </a:extLst>
          </p:cNvPr>
          <p:cNvSpPr/>
          <p:nvPr/>
        </p:nvSpPr>
        <p:spPr>
          <a:xfrm>
            <a:off x="4870877" y="4547218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7">
            <a:extLst>
              <a:ext uri="{FF2B5EF4-FFF2-40B4-BE49-F238E27FC236}">
                <a16:creationId xmlns="" xmlns:a16="http://schemas.microsoft.com/office/drawing/2014/main" id="{B26BC16D-D6BC-4EF8-94CF-200DA36B3D23}"/>
              </a:ext>
            </a:extLst>
          </p:cNvPr>
          <p:cNvSpPr/>
          <p:nvPr/>
        </p:nvSpPr>
        <p:spPr>
          <a:xfrm>
            <a:off x="7189513" y="1969925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10">
            <a:extLst>
              <a:ext uri="{FF2B5EF4-FFF2-40B4-BE49-F238E27FC236}">
                <a16:creationId xmlns="" xmlns:a16="http://schemas.microsoft.com/office/drawing/2014/main" id="{1413315B-5C10-490F-AB75-E078E06D7C1B}"/>
              </a:ext>
            </a:extLst>
          </p:cNvPr>
          <p:cNvSpPr/>
          <p:nvPr/>
        </p:nvSpPr>
        <p:spPr>
          <a:xfrm>
            <a:off x="7710272" y="3357042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ound Same Side Corner Rectangle 36">
            <a:extLst>
              <a:ext uri="{FF2B5EF4-FFF2-40B4-BE49-F238E27FC236}">
                <a16:creationId xmlns="" xmlns:a16="http://schemas.microsoft.com/office/drawing/2014/main" id="{FEDAB3EB-8635-4A8F-9D45-12E63F8EF306}"/>
              </a:ext>
            </a:extLst>
          </p:cNvPr>
          <p:cNvSpPr>
            <a:spLocks noChangeAspect="1"/>
          </p:cNvSpPr>
          <p:nvPr/>
        </p:nvSpPr>
        <p:spPr>
          <a:xfrm>
            <a:off x="7216619" y="4587759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5">
            <a:extLst>
              <a:ext uri="{FF2B5EF4-FFF2-40B4-BE49-F238E27FC236}">
                <a16:creationId xmlns="" xmlns:a16="http://schemas.microsoft.com/office/drawing/2014/main" id="{D341441B-8736-4708-BE6B-8D954AF70C04}"/>
              </a:ext>
            </a:extLst>
          </p:cNvPr>
          <p:cNvSpPr/>
          <p:nvPr/>
        </p:nvSpPr>
        <p:spPr>
          <a:xfrm flipH="1">
            <a:off x="4899267" y="2047725"/>
            <a:ext cx="440978" cy="36378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6A1819F-4F35-41EF-AF9C-8F71DE0F9360}"/>
              </a:ext>
            </a:extLst>
          </p:cNvPr>
          <p:cNvSpPr txBox="1"/>
          <p:nvPr/>
        </p:nvSpPr>
        <p:spPr>
          <a:xfrm>
            <a:off x="133234" y="1649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D862722-9627-43BF-BBB5-FD3BD62B26CA}"/>
              </a:ext>
            </a:extLst>
          </p:cNvPr>
          <p:cNvSpPr txBox="1"/>
          <p:nvPr/>
        </p:nvSpPr>
        <p:spPr>
          <a:xfrm>
            <a:off x="131159" y="94511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E9CB083F-CB0F-41EC-BED6-C08C29880332}"/>
              </a:ext>
            </a:extLst>
          </p:cNvPr>
          <p:cNvSpPr txBox="1"/>
          <p:nvPr/>
        </p:nvSpPr>
        <p:spPr>
          <a:xfrm>
            <a:off x="123807" y="131476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02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4E4E362-3DAE-4465-8EA0-9BF61530C10C}"/>
              </a:ext>
            </a:extLst>
          </p:cNvPr>
          <p:cNvSpPr/>
          <p:nvPr/>
        </p:nvSpPr>
        <p:spPr>
          <a:xfrm>
            <a:off x="-1673" y="2388602"/>
            <a:ext cx="834325" cy="34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97F719E-C86E-4B04-9095-5242B72CBD9E}"/>
              </a:ext>
            </a:extLst>
          </p:cNvPr>
          <p:cNvSpPr txBox="1"/>
          <p:nvPr/>
        </p:nvSpPr>
        <p:spPr>
          <a:xfrm>
            <a:off x="131159" y="238419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05</a:t>
            </a:r>
          </a:p>
        </p:txBody>
      </p:sp>
      <p:sp>
        <p:nvSpPr>
          <p:cNvPr id="67" name="직각 삼각형 66">
            <a:extLst>
              <a:ext uri="{FF2B5EF4-FFF2-40B4-BE49-F238E27FC236}">
                <a16:creationId xmlns="" xmlns:a16="http://schemas.microsoft.com/office/drawing/2014/main" id="{391880C2-C19C-48BC-BB57-29F4FF67237E}"/>
              </a:ext>
            </a:extLst>
          </p:cNvPr>
          <p:cNvSpPr/>
          <p:nvPr/>
        </p:nvSpPr>
        <p:spPr>
          <a:xfrm rot="5400000">
            <a:off x="710365" y="2718676"/>
            <a:ext cx="81142" cy="10800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BA8F843-3720-4C62-89D0-2A1A13B4520E}"/>
              </a:ext>
            </a:extLst>
          </p:cNvPr>
          <p:cNvSpPr txBox="1"/>
          <p:nvPr/>
        </p:nvSpPr>
        <p:spPr>
          <a:xfrm>
            <a:off x="128394" y="201454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04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539297C4-083D-4E1F-A531-7C66C95A5E3C}"/>
              </a:ext>
            </a:extLst>
          </p:cNvPr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6BC0C965-4CD8-425F-8F7C-98B29DCC4AFA}"/>
              </a:ext>
            </a:extLst>
          </p:cNvPr>
          <p:cNvCxnSpPr/>
          <p:nvPr/>
        </p:nvCxnSpPr>
        <p:spPr>
          <a:xfrm flipH="1">
            <a:off x="692540" y="536300"/>
            <a:ext cx="11609439" cy="123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Placeholder 1">
            <a:extLst>
              <a:ext uri="{FF2B5EF4-FFF2-40B4-BE49-F238E27FC236}">
                <a16:creationId xmlns="" xmlns:a16="http://schemas.microsoft.com/office/drawing/2014/main" id="{32113985-6844-4136-A98A-A13B870E7D8B}"/>
              </a:ext>
            </a:extLst>
          </p:cNvPr>
          <p:cNvSpPr txBox="1">
            <a:spLocks/>
          </p:cNvSpPr>
          <p:nvPr/>
        </p:nvSpPr>
        <p:spPr>
          <a:xfrm>
            <a:off x="877682" y="180708"/>
            <a:ext cx="6663761" cy="218743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보완점</a:t>
            </a:r>
            <a:endParaRPr lang="en-US" sz="2000" dirty="0">
              <a:solidFill>
                <a:schemeClr val="accent6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pic>
        <p:nvPicPr>
          <p:cNvPr id="75" name="Picture 19">
            <a:extLst>
              <a:ext uri="{FF2B5EF4-FFF2-40B4-BE49-F238E27FC236}">
                <a16:creationId xmlns="" xmlns:a16="http://schemas.microsoft.com/office/drawing/2014/main" id="{CF188422-77B2-4A58-A77F-0484C9C0D1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4864">
            <a:off x="1830432" y="63277"/>
            <a:ext cx="367909" cy="3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00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01   </a:t>
            </a:r>
            <a:r>
              <a:rPr lang="ko-KR" altLang="en-US" sz="60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기획</a:t>
            </a:r>
            <a:endParaRPr lang="en-US" sz="6000" dirty="0"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3735529"/>
            <a:ext cx="6200630" cy="288032"/>
          </a:xfrm>
        </p:spPr>
        <p:txBody>
          <a:bodyPr/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- </a:t>
            </a:r>
            <a:r>
              <a:rPr lang="ko-KR" altLang="en-US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기획 및 개발 동기 </a:t>
            </a:r>
            <a:endParaRPr lang="en-US" altLang="ko-KR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연결선 7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7682" y="180708"/>
            <a:ext cx="6663761" cy="218743"/>
          </a:xfrm>
        </p:spPr>
        <p:txBody>
          <a:bodyPr/>
          <a:lstStyle/>
          <a:p>
            <a:pPr algn="l"/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기획</a:t>
            </a:r>
            <a:endParaRPr lang="en-US" sz="2000" dirty="0">
              <a:solidFill>
                <a:schemeClr val="accent6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pic>
        <p:nvPicPr>
          <p:cNvPr id="77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4864">
            <a:off x="1553595" y="63276"/>
            <a:ext cx="367909" cy="386304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01</a:t>
            </a:r>
          </a:p>
        </p:txBody>
      </p:sp>
      <p:sp>
        <p:nvSpPr>
          <p:cNvPr id="85" name="직각 삼각형 84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H="1">
            <a:off x="692540" y="536300"/>
            <a:ext cx="11609439" cy="123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23549" y="130138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3234" y="1649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3549" y="199620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3807" y="23536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6163" y="4638689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개인 여가 생활의 제한적 자유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6163" y="5177298"/>
            <a:ext cx="10562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COVID-19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 인한 외출에 대한 위험성 뿐만 아니라 여가 생활 중 여행에 대한 위험성도 증가</a:t>
            </a:r>
          </a:p>
        </p:txBody>
      </p:sp>
      <p:pic>
        <p:nvPicPr>
          <p:cNvPr id="1026" name="Picture 2" descr="http://www.econovill.com/news/photo/202004/391833_313114_1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48" y="901001"/>
            <a:ext cx="57150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덴탈 마스크, 면 마스크, 보건용 마스크(KF), 마스크별 특징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674" y="1152673"/>
            <a:ext cx="4082279" cy="26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5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연결선 7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7682" y="180708"/>
            <a:ext cx="6663761" cy="218743"/>
          </a:xfrm>
        </p:spPr>
        <p:txBody>
          <a:bodyPr/>
          <a:lstStyle/>
          <a:p>
            <a:pPr algn="l"/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기획</a:t>
            </a:r>
            <a:endParaRPr lang="en-US" sz="2000" dirty="0">
              <a:solidFill>
                <a:schemeClr val="accent6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pic>
        <p:nvPicPr>
          <p:cNvPr id="77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4864">
            <a:off x="1553595" y="63276"/>
            <a:ext cx="367909" cy="386304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01</a:t>
            </a:r>
          </a:p>
        </p:txBody>
      </p:sp>
      <p:sp>
        <p:nvSpPr>
          <p:cNvPr id="85" name="직각 삼각형 84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H="1">
            <a:off x="692540" y="536300"/>
            <a:ext cx="11609439" cy="123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23549" y="130138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3234" y="1649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3549" y="199620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3807" y="23536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05</a:t>
            </a:r>
          </a:p>
        </p:txBody>
      </p:sp>
      <p:sp>
        <p:nvSpPr>
          <p:cNvPr id="43" name="Teardrop 13">
            <a:extLst>
              <a:ext uri="{FF2B5EF4-FFF2-40B4-BE49-F238E27FC236}">
                <a16:creationId xmlns="" xmlns:a16="http://schemas.microsoft.com/office/drawing/2014/main" id="{5CAAB939-05B0-4D68-A55E-E2A89ED6AF50}"/>
              </a:ext>
            </a:extLst>
          </p:cNvPr>
          <p:cNvSpPr/>
          <p:nvPr/>
        </p:nvSpPr>
        <p:spPr>
          <a:xfrm rot="2700000">
            <a:off x="8512430" y="1593428"/>
            <a:ext cx="2326194" cy="2326194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Oval 14">
            <a:extLst>
              <a:ext uri="{FF2B5EF4-FFF2-40B4-BE49-F238E27FC236}">
                <a16:creationId xmlns="" xmlns:a16="http://schemas.microsoft.com/office/drawing/2014/main" id="{BDC76D2B-0EF1-46DA-A891-BF340B55D898}"/>
              </a:ext>
            </a:extLst>
          </p:cNvPr>
          <p:cNvSpPr/>
          <p:nvPr/>
        </p:nvSpPr>
        <p:spPr>
          <a:xfrm>
            <a:off x="8624978" y="1709737"/>
            <a:ext cx="2093575" cy="209357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47255" y="2221700"/>
            <a:ext cx="1837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여행정보에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대한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수요 증가</a:t>
            </a:r>
          </a:p>
        </p:txBody>
      </p:sp>
      <p:sp>
        <p:nvSpPr>
          <p:cNvPr id="48" name="Teardrop 13">
            <a:extLst>
              <a:ext uri="{FF2B5EF4-FFF2-40B4-BE49-F238E27FC236}">
                <a16:creationId xmlns="" xmlns:a16="http://schemas.microsoft.com/office/drawing/2014/main" id="{5CAAB939-05B0-4D68-A55E-E2A89ED6AF50}"/>
              </a:ext>
            </a:extLst>
          </p:cNvPr>
          <p:cNvSpPr/>
          <p:nvPr/>
        </p:nvSpPr>
        <p:spPr>
          <a:xfrm rot="2700000">
            <a:off x="6117173" y="1619364"/>
            <a:ext cx="2326194" cy="2326194"/>
          </a:xfrm>
          <a:prstGeom prst="teardrop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Oval 14">
            <a:extLst>
              <a:ext uri="{FF2B5EF4-FFF2-40B4-BE49-F238E27FC236}">
                <a16:creationId xmlns="" xmlns:a16="http://schemas.microsoft.com/office/drawing/2014/main" id="{BDC76D2B-0EF1-46DA-A891-BF340B55D898}"/>
              </a:ext>
            </a:extLst>
          </p:cNvPr>
          <p:cNvSpPr/>
          <p:nvPr/>
        </p:nvSpPr>
        <p:spPr>
          <a:xfrm>
            <a:off x="6229721" y="1735673"/>
            <a:ext cx="2093575" cy="209357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66958" y="2430743"/>
            <a:ext cx="16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여행계획 수립</a:t>
            </a:r>
          </a:p>
        </p:txBody>
      </p:sp>
      <p:sp>
        <p:nvSpPr>
          <p:cNvPr id="57" name="Teardrop 13">
            <a:extLst>
              <a:ext uri="{FF2B5EF4-FFF2-40B4-BE49-F238E27FC236}">
                <a16:creationId xmlns="" xmlns:a16="http://schemas.microsoft.com/office/drawing/2014/main" id="{5CAAB939-05B0-4D68-A55E-E2A89ED6AF50}"/>
              </a:ext>
            </a:extLst>
          </p:cNvPr>
          <p:cNvSpPr/>
          <p:nvPr/>
        </p:nvSpPr>
        <p:spPr>
          <a:xfrm rot="2700000">
            <a:off x="3640472" y="1664292"/>
            <a:ext cx="2326194" cy="2326194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Oval 14">
            <a:extLst>
              <a:ext uri="{FF2B5EF4-FFF2-40B4-BE49-F238E27FC236}">
                <a16:creationId xmlns="" xmlns:a16="http://schemas.microsoft.com/office/drawing/2014/main" id="{BDC76D2B-0EF1-46DA-A891-BF340B55D898}"/>
              </a:ext>
            </a:extLst>
          </p:cNvPr>
          <p:cNvSpPr/>
          <p:nvPr/>
        </p:nvSpPr>
        <p:spPr>
          <a:xfrm>
            <a:off x="3753020" y="1780601"/>
            <a:ext cx="2093575" cy="209357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12458" y="2286784"/>
            <a:ext cx="1874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제한된 상황으로부터 자유</a:t>
            </a:r>
          </a:p>
        </p:txBody>
      </p:sp>
      <p:sp>
        <p:nvSpPr>
          <p:cNvPr id="60" name="Teardrop 13">
            <a:extLst>
              <a:ext uri="{FF2B5EF4-FFF2-40B4-BE49-F238E27FC236}">
                <a16:creationId xmlns="" xmlns:a16="http://schemas.microsoft.com/office/drawing/2014/main" id="{5CAAB939-05B0-4D68-A55E-E2A89ED6AF50}"/>
              </a:ext>
            </a:extLst>
          </p:cNvPr>
          <p:cNvSpPr/>
          <p:nvPr/>
        </p:nvSpPr>
        <p:spPr>
          <a:xfrm rot="2700000">
            <a:off x="1245215" y="1690228"/>
            <a:ext cx="2326194" cy="2326194"/>
          </a:xfrm>
          <a:prstGeom prst="teardrop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Oval 14">
            <a:extLst>
              <a:ext uri="{FF2B5EF4-FFF2-40B4-BE49-F238E27FC236}">
                <a16:creationId xmlns="" xmlns:a16="http://schemas.microsoft.com/office/drawing/2014/main" id="{BDC76D2B-0EF1-46DA-A891-BF340B55D898}"/>
              </a:ext>
            </a:extLst>
          </p:cNvPr>
          <p:cNvSpPr/>
          <p:nvPr/>
        </p:nvSpPr>
        <p:spPr>
          <a:xfrm>
            <a:off x="1357763" y="1806537"/>
            <a:ext cx="2093575" cy="209357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3789" y="2468799"/>
            <a:ext cx="2708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COVID-19</a:t>
            </a: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이후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038964" y="5096273"/>
            <a:ext cx="4586014" cy="480247"/>
          </a:xfrm>
          <a:prstGeom prst="roundRect">
            <a:avLst/>
          </a:prstGeom>
          <a:solidFill>
            <a:srgbClr val="EF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“ </a:t>
            </a:r>
            <a:r>
              <a:rPr lang="ko-KR" altLang="en-US" sz="2400" dirty="0">
                <a:solidFill>
                  <a:schemeClr val="tx1"/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여행정보 서비스의 필요성 </a:t>
            </a:r>
            <a:r>
              <a:rPr lang="en-US" altLang="ko-KR" sz="2400" dirty="0">
                <a:solidFill>
                  <a:schemeClr val="tx1"/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”</a:t>
            </a:r>
            <a:endParaRPr lang="ko-KR" altLang="en-US" sz="2400" dirty="0">
              <a:solidFill>
                <a:schemeClr val="tx1"/>
              </a:solidFill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3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02   </a:t>
            </a:r>
            <a:r>
              <a:rPr lang="ko-KR" altLang="en-US" sz="60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설계</a:t>
            </a:r>
            <a:endParaRPr lang="en-US" sz="6000" dirty="0"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3735529"/>
            <a:ext cx="6200630" cy="288032"/>
          </a:xfrm>
        </p:spPr>
        <p:txBody>
          <a:bodyPr/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- </a:t>
            </a:r>
            <a:r>
              <a:rPr lang="ko-KR" altLang="en-US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디자인 설계 및 서비스 산정</a:t>
            </a:r>
            <a:endParaRPr lang="en-US" altLang="ko-KR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5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연결선 7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692540" y="536300"/>
            <a:ext cx="11609439" cy="123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3234" y="1649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3549" y="199620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3807" y="23536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673" y="1324127"/>
            <a:ext cx="834325" cy="34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159" y="131972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02</a:t>
            </a:r>
          </a:p>
        </p:txBody>
      </p:sp>
      <p:sp>
        <p:nvSpPr>
          <p:cNvPr id="15" name="직각 삼각형 14"/>
          <p:cNvSpPr/>
          <p:nvPr/>
        </p:nvSpPr>
        <p:spPr>
          <a:xfrm rot="5400000">
            <a:off x="710365" y="1654201"/>
            <a:ext cx="81142" cy="10800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159" y="94511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01</a:t>
            </a:r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877682" y="180708"/>
            <a:ext cx="6663761" cy="218743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설계 </a:t>
            </a:r>
            <a:r>
              <a:rPr lang="en-US" altLang="ko-KR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필요기술 및 기술활용도</a:t>
            </a:r>
            <a:endParaRPr lang="en-US" sz="2000" dirty="0">
              <a:solidFill>
                <a:schemeClr val="accent6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4864">
            <a:off x="4567370" y="103856"/>
            <a:ext cx="367909" cy="386304"/>
          </a:xfrm>
          <a:prstGeom prst="rect">
            <a:avLst/>
          </a:prstGeom>
        </p:spPr>
      </p:pic>
      <p:sp>
        <p:nvSpPr>
          <p:cNvPr id="20" name="Rounded Rectangle 3">
            <a:extLst>
              <a:ext uri="{FF2B5EF4-FFF2-40B4-BE49-F238E27FC236}">
                <a16:creationId xmlns="" xmlns:a16="http://schemas.microsoft.com/office/drawing/2014/main" id="{25160770-261A-4D46-9DA5-9C9CDC4A24DC}"/>
              </a:ext>
            </a:extLst>
          </p:cNvPr>
          <p:cNvSpPr/>
          <p:nvPr/>
        </p:nvSpPr>
        <p:spPr>
          <a:xfrm rot="18900000" flipH="1">
            <a:off x="5132306" y="3401476"/>
            <a:ext cx="108000" cy="936000"/>
          </a:xfrm>
          <a:custGeom>
            <a:avLst/>
            <a:gdLst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4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9 w 727470"/>
              <a:gd name="connsiteY12" fmla="*/ 120151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480516 w 727470"/>
              <a:gd name="connsiteY12" fmla="*/ 120152 h 5112569"/>
              <a:gd name="connsiteX13" fmla="*/ 600645 w 727470"/>
              <a:gd name="connsiteY13" fmla="*/ 45 h 5112569"/>
              <a:gd name="connsiteX14" fmla="*/ 720775 w 727470"/>
              <a:gd name="connsiteY14" fmla="*/ 120175 h 5112569"/>
              <a:gd name="connsiteX15" fmla="*/ 720775 w 727470"/>
              <a:gd name="connsiteY15" fmla="*/ 768849 h 5112569"/>
              <a:gd name="connsiteX16" fmla="*/ 720775 w 727470"/>
              <a:gd name="connsiteY16" fmla="*/ 1224135 h 5112569"/>
              <a:gd name="connsiteX17" fmla="*/ 720775 w 727470"/>
              <a:gd name="connsiteY17" fmla="*/ 2520279 h 5112569"/>
              <a:gd name="connsiteX18" fmla="*/ 720776 w 727470"/>
              <a:gd name="connsiteY18" fmla="*/ 2520279 h 5112569"/>
              <a:gd name="connsiteX19" fmla="*/ 720776 w 727470"/>
              <a:gd name="connsiteY19" fmla="*/ 3816423 h 5112569"/>
              <a:gd name="connsiteX20" fmla="*/ 727470 w 727470"/>
              <a:gd name="connsiteY20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600645 w 727470"/>
              <a:gd name="connsiteY12" fmla="*/ 45 h 5112569"/>
              <a:gd name="connsiteX13" fmla="*/ 720775 w 727470"/>
              <a:gd name="connsiteY13" fmla="*/ 120175 h 5112569"/>
              <a:gd name="connsiteX14" fmla="*/ 720775 w 727470"/>
              <a:gd name="connsiteY14" fmla="*/ 768849 h 5112569"/>
              <a:gd name="connsiteX15" fmla="*/ 720775 w 727470"/>
              <a:gd name="connsiteY15" fmla="*/ 1224135 h 5112569"/>
              <a:gd name="connsiteX16" fmla="*/ 720775 w 727470"/>
              <a:gd name="connsiteY16" fmla="*/ 2520279 h 5112569"/>
              <a:gd name="connsiteX17" fmla="*/ 720776 w 727470"/>
              <a:gd name="connsiteY17" fmla="*/ 2520279 h 5112569"/>
              <a:gd name="connsiteX18" fmla="*/ 720776 w 727470"/>
              <a:gd name="connsiteY18" fmla="*/ 3816423 h 5112569"/>
              <a:gd name="connsiteX19" fmla="*/ 727470 w 727470"/>
              <a:gd name="connsiteY19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720775 w 727470"/>
              <a:gd name="connsiteY12" fmla="*/ 120175 h 5112569"/>
              <a:gd name="connsiteX13" fmla="*/ 720775 w 727470"/>
              <a:gd name="connsiteY13" fmla="*/ 768849 h 5112569"/>
              <a:gd name="connsiteX14" fmla="*/ 720775 w 727470"/>
              <a:gd name="connsiteY14" fmla="*/ 1224135 h 5112569"/>
              <a:gd name="connsiteX15" fmla="*/ 720775 w 727470"/>
              <a:gd name="connsiteY15" fmla="*/ 2520279 h 5112569"/>
              <a:gd name="connsiteX16" fmla="*/ 720776 w 727470"/>
              <a:gd name="connsiteY16" fmla="*/ 2520279 h 5112569"/>
              <a:gd name="connsiteX17" fmla="*/ 720776 w 727470"/>
              <a:gd name="connsiteY17" fmla="*/ 3816423 h 5112569"/>
              <a:gd name="connsiteX18" fmla="*/ 727470 w 727470"/>
              <a:gd name="connsiteY18" fmla="*/ 3816423 h 5112569"/>
              <a:gd name="connsiteX0" fmla="*/ 727470 w 727470"/>
              <a:gd name="connsiteY0" fmla="*/ 3816518 h 5112664"/>
              <a:gd name="connsiteX1" fmla="*/ 727470 w 727470"/>
              <a:gd name="connsiteY1" fmla="*/ 5112664 h 5112664"/>
              <a:gd name="connsiteX2" fmla="*/ 6695 w 727470"/>
              <a:gd name="connsiteY2" fmla="*/ 5112664 h 5112664"/>
              <a:gd name="connsiteX3" fmla="*/ 6695 w 727470"/>
              <a:gd name="connsiteY3" fmla="*/ 3816520 h 5112664"/>
              <a:gd name="connsiteX4" fmla="*/ 1 w 727470"/>
              <a:gd name="connsiteY4" fmla="*/ 3816520 h 5112664"/>
              <a:gd name="connsiteX5" fmla="*/ 1 w 727470"/>
              <a:gd name="connsiteY5" fmla="*/ 2520376 h 5112664"/>
              <a:gd name="connsiteX6" fmla="*/ 0 w 727470"/>
              <a:gd name="connsiteY6" fmla="*/ 2520376 h 5112664"/>
              <a:gd name="connsiteX7" fmla="*/ 0 w 727470"/>
              <a:gd name="connsiteY7" fmla="*/ 1224230 h 5112664"/>
              <a:gd name="connsiteX8" fmla="*/ 0 w 727470"/>
              <a:gd name="connsiteY8" fmla="*/ 768945 h 5112664"/>
              <a:gd name="connsiteX9" fmla="*/ 0 w 727470"/>
              <a:gd name="connsiteY9" fmla="*/ 120224 h 5112664"/>
              <a:gd name="connsiteX10" fmla="*/ 120129 w 727470"/>
              <a:gd name="connsiteY10" fmla="*/ 95 h 5112664"/>
              <a:gd name="connsiteX11" fmla="*/ 720775 w 727470"/>
              <a:gd name="connsiteY11" fmla="*/ 120270 h 5112664"/>
              <a:gd name="connsiteX12" fmla="*/ 720775 w 727470"/>
              <a:gd name="connsiteY12" fmla="*/ 768944 h 5112664"/>
              <a:gd name="connsiteX13" fmla="*/ 720775 w 727470"/>
              <a:gd name="connsiteY13" fmla="*/ 1224230 h 5112664"/>
              <a:gd name="connsiteX14" fmla="*/ 720775 w 727470"/>
              <a:gd name="connsiteY14" fmla="*/ 2520374 h 5112664"/>
              <a:gd name="connsiteX15" fmla="*/ 720776 w 727470"/>
              <a:gd name="connsiteY15" fmla="*/ 2520374 h 5112664"/>
              <a:gd name="connsiteX16" fmla="*/ 720776 w 727470"/>
              <a:gd name="connsiteY16" fmla="*/ 3816518 h 5112664"/>
              <a:gd name="connsiteX17" fmla="*/ 727470 w 727470"/>
              <a:gd name="connsiteY17" fmla="*/ 3816518 h 5112664"/>
              <a:gd name="connsiteX0" fmla="*/ 727470 w 727470"/>
              <a:gd name="connsiteY0" fmla="*/ 3696293 h 4992439"/>
              <a:gd name="connsiteX1" fmla="*/ 727470 w 727470"/>
              <a:gd name="connsiteY1" fmla="*/ 4992439 h 4992439"/>
              <a:gd name="connsiteX2" fmla="*/ 6695 w 727470"/>
              <a:gd name="connsiteY2" fmla="*/ 4992439 h 4992439"/>
              <a:gd name="connsiteX3" fmla="*/ 6695 w 727470"/>
              <a:gd name="connsiteY3" fmla="*/ 3696295 h 4992439"/>
              <a:gd name="connsiteX4" fmla="*/ 1 w 727470"/>
              <a:gd name="connsiteY4" fmla="*/ 3696295 h 4992439"/>
              <a:gd name="connsiteX5" fmla="*/ 1 w 727470"/>
              <a:gd name="connsiteY5" fmla="*/ 2400151 h 4992439"/>
              <a:gd name="connsiteX6" fmla="*/ 0 w 727470"/>
              <a:gd name="connsiteY6" fmla="*/ 2400151 h 4992439"/>
              <a:gd name="connsiteX7" fmla="*/ 0 w 727470"/>
              <a:gd name="connsiteY7" fmla="*/ 1104005 h 4992439"/>
              <a:gd name="connsiteX8" fmla="*/ 0 w 727470"/>
              <a:gd name="connsiteY8" fmla="*/ 648720 h 4992439"/>
              <a:gd name="connsiteX9" fmla="*/ 0 w 727470"/>
              <a:gd name="connsiteY9" fmla="*/ -1 h 4992439"/>
              <a:gd name="connsiteX10" fmla="*/ 720775 w 727470"/>
              <a:gd name="connsiteY10" fmla="*/ 45 h 4992439"/>
              <a:gd name="connsiteX11" fmla="*/ 720775 w 727470"/>
              <a:gd name="connsiteY11" fmla="*/ 648719 h 4992439"/>
              <a:gd name="connsiteX12" fmla="*/ 720775 w 727470"/>
              <a:gd name="connsiteY12" fmla="*/ 1104005 h 4992439"/>
              <a:gd name="connsiteX13" fmla="*/ 720775 w 727470"/>
              <a:gd name="connsiteY13" fmla="*/ 2400149 h 4992439"/>
              <a:gd name="connsiteX14" fmla="*/ 720776 w 727470"/>
              <a:gd name="connsiteY14" fmla="*/ 2400149 h 4992439"/>
              <a:gd name="connsiteX15" fmla="*/ 720776 w 727470"/>
              <a:gd name="connsiteY15" fmla="*/ 3696293 h 4992439"/>
              <a:gd name="connsiteX16" fmla="*/ 727470 w 727470"/>
              <a:gd name="connsiteY16" fmla="*/ 3696293 h 499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7470" h="4992439">
                <a:moveTo>
                  <a:pt x="727470" y="3696293"/>
                </a:moveTo>
                <a:lnTo>
                  <a:pt x="727470" y="4992439"/>
                </a:lnTo>
                <a:lnTo>
                  <a:pt x="6695" y="4992439"/>
                </a:lnTo>
                <a:lnTo>
                  <a:pt x="6695" y="3696295"/>
                </a:lnTo>
                <a:lnTo>
                  <a:pt x="1" y="3696295"/>
                </a:lnTo>
                <a:lnTo>
                  <a:pt x="1" y="2400151"/>
                </a:lnTo>
                <a:lnTo>
                  <a:pt x="0" y="2400151"/>
                </a:lnTo>
                <a:lnTo>
                  <a:pt x="0" y="1104005"/>
                </a:lnTo>
                <a:lnTo>
                  <a:pt x="0" y="648720"/>
                </a:lnTo>
                <a:lnTo>
                  <a:pt x="0" y="-1"/>
                </a:lnTo>
                <a:lnTo>
                  <a:pt x="720775" y="45"/>
                </a:lnTo>
                <a:lnTo>
                  <a:pt x="720775" y="648719"/>
                </a:lnTo>
                <a:lnTo>
                  <a:pt x="720775" y="1104005"/>
                </a:lnTo>
                <a:lnTo>
                  <a:pt x="720775" y="2400149"/>
                </a:lnTo>
                <a:lnTo>
                  <a:pt x="720776" y="2400149"/>
                </a:lnTo>
                <a:lnTo>
                  <a:pt x="720776" y="3696293"/>
                </a:lnTo>
                <a:lnTo>
                  <a:pt x="727470" y="3696293"/>
                </a:lnTo>
                <a:close/>
              </a:path>
            </a:pathLst>
          </a:custGeom>
          <a:gradFill>
            <a:gsLst>
              <a:gs pos="48000">
                <a:schemeClr val="accent1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ounded Rectangle 3">
            <a:extLst>
              <a:ext uri="{FF2B5EF4-FFF2-40B4-BE49-F238E27FC236}">
                <a16:creationId xmlns="" xmlns:a16="http://schemas.microsoft.com/office/drawing/2014/main" id="{2D5C6913-3731-46C1-B593-32F47473EF2B}"/>
              </a:ext>
            </a:extLst>
          </p:cNvPr>
          <p:cNvSpPr/>
          <p:nvPr/>
        </p:nvSpPr>
        <p:spPr>
          <a:xfrm rot="2700000">
            <a:off x="6304376" y="3369360"/>
            <a:ext cx="108000" cy="936000"/>
          </a:xfrm>
          <a:custGeom>
            <a:avLst/>
            <a:gdLst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4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9 w 727470"/>
              <a:gd name="connsiteY12" fmla="*/ 120151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480516 w 727470"/>
              <a:gd name="connsiteY12" fmla="*/ 120152 h 5112569"/>
              <a:gd name="connsiteX13" fmla="*/ 600645 w 727470"/>
              <a:gd name="connsiteY13" fmla="*/ 45 h 5112569"/>
              <a:gd name="connsiteX14" fmla="*/ 720775 w 727470"/>
              <a:gd name="connsiteY14" fmla="*/ 120175 h 5112569"/>
              <a:gd name="connsiteX15" fmla="*/ 720775 w 727470"/>
              <a:gd name="connsiteY15" fmla="*/ 768849 h 5112569"/>
              <a:gd name="connsiteX16" fmla="*/ 720775 w 727470"/>
              <a:gd name="connsiteY16" fmla="*/ 1224135 h 5112569"/>
              <a:gd name="connsiteX17" fmla="*/ 720775 w 727470"/>
              <a:gd name="connsiteY17" fmla="*/ 2520279 h 5112569"/>
              <a:gd name="connsiteX18" fmla="*/ 720776 w 727470"/>
              <a:gd name="connsiteY18" fmla="*/ 2520279 h 5112569"/>
              <a:gd name="connsiteX19" fmla="*/ 720776 w 727470"/>
              <a:gd name="connsiteY19" fmla="*/ 3816423 h 5112569"/>
              <a:gd name="connsiteX20" fmla="*/ 727470 w 727470"/>
              <a:gd name="connsiteY20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600645 w 727470"/>
              <a:gd name="connsiteY12" fmla="*/ 45 h 5112569"/>
              <a:gd name="connsiteX13" fmla="*/ 720775 w 727470"/>
              <a:gd name="connsiteY13" fmla="*/ 120175 h 5112569"/>
              <a:gd name="connsiteX14" fmla="*/ 720775 w 727470"/>
              <a:gd name="connsiteY14" fmla="*/ 768849 h 5112569"/>
              <a:gd name="connsiteX15" fmla="*/ 720775 w 727470"/>
              <a:gd name="connsiteY15" fmla="*/ 1224135 h 5112569"/>
              <a:gd name="connsiteX16" fmla="*/ 720775 w 727470"/>
              <a:gd name="connsiteY16" fmla="*/ 2520279 h 5112569"/>
              <a:gd name="connsiteX17" fmla="*/ 720776 w 727470"/>
              <a:gd name="connsiteY17" fmla="*/ 2520279 h 5112569"/>
              <a:gd name="connsiteX18" fmla="*/ 720776 w 727470"/>
              <a:gd name="connsiteY18" fmla="*/ 3816423 h 5112569"/>
              <a:gd name="connsiteX19" fmla="*/ 727470 w 727470"/>
              <a:gd name="connsiteY19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720775 w 727470"/>
              <a:gd name="connsiteY12" fmla="*/ 120175 h 5112569"/>
              <a:gd name="connsiteX13" fmla="*/ 720775 w 727470"/>
              <a:gd name="connsiteY13" fmla="*/ 768849 h 5112569"/>
              <a:gd name="connsiteX14" fmla="*/ 720775 w 727470"/>
              <a:gd name="connsiteY14" fmla="*/ 1224135 h 5112569"/>
              <a:gd name="connsiteX15" fmla="*/ 720775 w 727470"/>
              <a:gd name="connsiteY15" fmla="*/ 2520279 h 5112569"/>
              <a:gd name="connsiteX16" fmla="*/ 720776 w 727470"/>
              <a:gd name="connsiteY16" fmla="*/ 2520279 h 5112569"/>
              <a:gd name="connsiteX17" fmla="*/ 720776 w 727470"/>
              <a:gd name="connsiteY17" fmla="*/ 3816423 h 5112569"/>
              <a:gd name="connsiteX18" fmla="*/ 727470 w 727470"/>
              <a:gd name="connsiteY18" fmla="*/ 3816423 h 5112569"/>
              <a:gd name="connsiteX0" fmla="*/ 727470 w 727470"/>
              <a:gd name="connsiteY0" fmla="*/ 3816518 h 5112664"/>
              <a:gd name="connsiteX1" fmla="*/ 727470 w 727470"/>
              <a:gd name="connsiteY1" fmla="*/ 5112664 h 5112664"/>
              <a:gd name="connsiteX2" fmla="*/ 6695 w 727470"/>
              <a:gd name="connsiteY2" fmla="*/ 5112664 h 5112664"/>
              <a:gd name="connsiteX3" fmla="*/ 6695 w 727470"/>
              <a:gd name="connsiteY3" fmla="*/ 3816520 h 5112664"/>
              <a:gd name="connsiteX4" fmla="*/ 1 w 727470"/>
              <a:gd name="connsiteY4" fmla="*/ 3816520 h 5112664"/>
              <a:gd name="connsiteX5" fmla="*/ 1 w 727470"/>
              <a:gd name="connsiteY5" fmla="*/ 2520376 h 5112664"/>
              <a:gd name="connsiteX6" fmla="*/ 0 w 727470"/>
              <a:gd name="connsiteY6" fmla="*/ 2520376 h 5112664"/>
              <a:gd name="connsiteX7" fmla="*/ 0 w 727470"/>
              <a:gd name="connsiteY7" fmla="*/ 1224230 h 5112664"/>
              <a:gd name="connsiteX8" fmla="*/ 0 w 727470"/>
              <a:gd name="connsiteY8" fmla="*/ 768945 h 5112664"/>
              <a:gd name="connsiteX9" fmla="*/ 0 w 727470"/>
              <a:gd name="connsiteY9" fmla="*/ 120224 h 5112664"/>
              <a:gd name="connsiteX10" fmla="*/ 120129 w 727470"/>
              <a:gd name="connsiteY10" fmla="*/ 95 h 5112664"/>
              <a:gd name="connsiteX11" fmla="*/ 720775 w 727470"/>
              <a:gd name="connsiteY11" fmla="*/ 120270 h 5112664"/>
              <a:gd name="connsiteX12" fmla="*/ 720775 w 727470"/>
              <a:gd name="connsiteY12" fmla="*/ 768944 h 5112664"/>
              <a:gd name="connsiteX13" fmla="*/ 720775 w 727470"/>
              <a:gd name="connsiteY13" fmla="*/ 1224230 h 5112664"/>
              <a:gd name="connsiteX14" fmla="*/ 720775 w 727470"/>
              <a:gd name="connsiteY14" fmla="*/ 2520374 h 5112664"/>
              <a:gd name="connsiteX15" fmla="*/ 720776 w 727470"/>
              <a:gd name="connsiteY15" fmla="*/ 2520374 h 5112664"/>
              <a:gd name="connsiteX16" fmla="*/ 720776 w 727470"/>
              <a:gd name="connsiteY16" fmla="*/ 3816518 h 5112664"/>
              <a:gd name="connsiteX17" fmla="*/ 727470 w 727470"/>
              <a:gd name="connsiteY17" fmla="*/ 3816518 h 5112664"/>
              <a:gd name="connsiteX0" fmla="*/ 727470 w 727470"/>
              <a:gd name="connsiteY0" fmla="*/ 3696293 h 4992439"/>
              <a:gd name="connsiteX1" fmla="*/ 727470 w 727470"/>
              <a:gd name="connsiteY1" fmla="*/ 4992439 h 4992439"/>
              <a:gd name="connsiteX2" fmla="*/ 6695 w 727470"/>
              <a:gd name="connsiteY2" fmla="*/ 4992439 h 4992439"/>
              <a:gd name="connsiteX3" fmla="*/ 6695 w 727470"/>
              <a:gd name="connsiteY3" fmla="*/ 3696295 h 4992439"/>
              <a:gd name="connsiteX4" fmla="*/ 1 w 727470"/>
              <a:gd name="connsiteY4" fmla="*/ 3696295 h 4992439"/>
              <a:gd name="connsiteX5" fmla="*/ 1 w 727470"/>
              <a:gd name="connsiteY5" fmla="*/ 2400151 h 4992439"/>
              <a:gd name="connsiteX6" fmla="*/ 0 w 727470"/>
              <a:gd name="connsiteY6" fmla="*/ 2400151 h 4992439"/>
              <a:gd name="connsiteX7" fmla="*/ 0 w 727470"/>
              <a:gd name="connsiteY7" fmla="*/ 1104005 h 4992439"/>
              <a:gd name="connsiteX8" fmla="*/ 0 w 727470"/>
              <a:gd name="connsiteY8" fmla="*/ 648720 h 4992439"/>
              <a:gd name="connsiteX9" fmla="*/ 0 w 727470"/>
              <a:gd name="connsiteY9" fmla="*/ -1 h 4992439"/>
              <a:gd name="connsiteX10" fmla="*/ 720775 w 727470"/>
              <a:gd name="connsiteY10" fmla="*/ 45 h 4992439"/>
              <a:gd name="connsiteX11" fmla="*/ 720775 w 727470"/>
              <a:gd name="connsiteY11" fmla="*/ 648719 h 4992439"/>
              <a:gd name="connsiteX12" fmla="*/ 720775 w 727470"/>
              <a:gd name="connsiteY12" fmla="*/ 1104005 h 4992439"/>
              <a:gd name="connsiteX13" fmla="*/ 720775 w 727470"/>
              <a:gd name="connsiteY13" fmla="*/ 2400149 h 4992439"/>
              <a:gd name="connsiteX14" fmla="*/ 720776 w 727470"/>
              <a:gd name="connsiteY14" fmla="*/ 2400149 h 4992439"/>
              <a:gd name="connsiteX15" fmla="*/ 720776 w 727470"/>
              <a:gd name="connsiteY15" fmla="*/ 3696293 h 4992439"/>
              <a:gd name="connsiteX16" fmla="*/ 727470 w 727470"/>
              <a:gd name="connsiteY16" fmla="*/ 3696293 h 499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7470" h="4992439">
                <a:moveTo>
                  <a:pt x="727470" y="3696293"/>
                </a:moveTo>
                <a:lnTo>
                  <a:pt x="727470" y="4992439"/>
                </a:lnTo>
                <a:lnTo>
                  <a:pt x="6695" y="4992439"/>
                </a:lnTo>
                <a:lnTo>
                  <a:pt x="6695" y="3696295"/>
                </a:lnTo>
                <a:lnTo>
                  <a:pt x="1" y="3696295"/>
                </a:lnTo>
                <a:lnTo>
                  <a:pt x="1" y="2400151"/>
                </a:lnTo>
                <a:lnTo>
                  <a:pt x="0" y="2400151"/>
                </a:lnTo>
                <a:lnTo>
                  <a:pt x="0" y="1104005"/>
                </a:lnTo>
                <a:lnTo>
                  <a:pt x="0" y="648720"/>
                </a:lnTo>
                <a:lnTo>
                  <a:pt x="0" y="-1"/>
                </a:lnTo>
                <a:lnTo>
                  <a:pt x="720775" y="45"/>
                </a:lnTo>
                <a:lnTo>
                  <a:pt x="720775" y="648719"/>
                </a:lnTo>
                <a:lnTo>
                  <a:pt x="720775" y="1104005"/>
                </a:lnTo>
                <a:lnTo>
                  <a:pt x="720775" y="2400149"/>
                </a:lnTo>
                <a:lnTo>
                  <a:pt x="720776" y="2400149"/>
                </a:lnTo>
                <a:lnTo>
                  <a:pt x="720776" y="3696293"/>
                </a:lnTo>
                <a:lnTo>
                  <a:pt x="727470" y="3696293"/>
                </a:lnTo>
                <a:close/>
              </a:path>
            </a:pathLst>
          </a:custGeom>
          <a:gradFill>
            <a:gsLst>
              <a:gs pos="48000">
                <a:schemeClr val="accent3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ounded Rectangle 3">
            <a:extLst>
              <a:ext uri="{FF2B5EF4-FFF2-40B4-BE49-F238E27FC236}">
                <a16:creationId xmlns="" xmlns:a16="http://schemas.microsoft.com/office/drawing/2014/main" id="{943EE4B5-333C-4456-B4CA-FDD6D2EA4870}"/>
              </a:ext>
            </a:extLst>
          </p:cNvPr>
          <p:cNvSpPr/>
          <p:nvPr/>
        </p:nvSpPr>
        <p:spPr>
          <a:xfrm rot="21600000" flipH="1">
            <a:off x="5686894" y="3103530"/>
            <a:ext cx="108000" cy="936000"/>
          </a:xfrm>
          <a:custGeom>
            <a:avLst/>
            <a:gdLst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4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9 w 727470"/>
              <a:gd name="connsiteY12" fmla="*/ 120151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480516 w 727470"/>
              <a:gd name="connsiteY12" fmla="*/ 120152 h 5112569"/>
              <a:gd name="connsiteX13" fmla="*/ 600645 w 727470"/>
              <a:gd name="connsiteY13" fmla="*/ 45 h 5112569"/>
              <a:gd name="connsiteX14" fmla="*/ 720775 w 727470"/>
              <a:gd name="connsiteY14" fmla="*/ 120175 h 5112569"/>
              <a:gd name="connsiteX15" fmla="*/ 720775 w 727470"/>
              <a:gd name="connsiteY15" fmla="*/ 768849 h 5112569"/>
              <a:gd name="connsiteX16" fmla="*/ 720775 w 727470"/>
              <a:gd name="connsiteY16" fmla="*/ 1224135 h 5112569"/>
              <a:gd name="connsiteX17" fmla="*/ 720775 w 727470"/>
              <a:gd name="connsiteY17" fmla="*/ 2520279 h 5112569"/>
              <a:gd name="connsiteX18" fmla="*/ 720776 w 727470"/>
              <a:gd name="connsiteY18" fmla="*/ 2520279 h 5112569"/>
              <a:gd name="connsiteX19" fmla="*/ 720776 w 727470"/>
              <a:gd name="connsiteY19" fmla="*/ 3816423 h 5112569"/>
              <a:gd name="connsiteX20" fmla="*/ 727470 w 727470"/>
              <a:gd name="connsiteY20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600645 w 727470"/>
              <a:gd name="connsiteY12" fmla="*/ 45 h 5112569"/>
              <a:gd name="connsiteX13" fmla="*/ 720775 w 727470"/>
              <a:gd name="connsiteY13" fmla="*/ 120175 h 5112569"/>
              <a:gd name="connsiteX14" fmla="*/ 720775 w 727470"/>
              <a:gd name="connsiteY14" fmla="*/ 768849 h 5112569"/>
              <a:gd name="connsiteX15" fmla="*/ 720775 w 727470"/>
              <a:gd name="connsiteY15" fmla="*/ 1224135 h 5112569"/>
              <a:gd name="connsiteX16" fmla="*/ 720775 w 727470"/>
              <a:gd name="connsiteY16" fmla="*/ 2520279 h 5112569"/>
              <a:gd name="connsiteX17" fmla="*/ 720776 w 727470"/>
              <a:gd name="connsiteY17" fmla="*/ 2520279 h 5112569"/>
              <a:gd name="connsiteX18" fmla="*/ 720776 w 727470"/>
              <a:gd name="connsiteY18" fmla="*/ 3816423 h 5112569"/>
              <a:gd name="connsiteX19" fmla="*/ 727470 w 727470"/>
              <a:gd name="connsiteY19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720775 w 727470"/>
              <a:gd name="connsiteY12" fmla="*/ 120175 h 5112569"/>
              <a:gd name="connsiteX13" fmla="*/ 720775 w 727470"/>
              <a:gd name="connsiteY13" fmla="*/ 768849 h 5112569"/>
              <a:gd name="connsiteX14" fmla="*/ 720775 w 727470"/>
              <a:gd name="connsiteY14" fmla="*/ 1224135 h 5112569"/>
              <a:gd name="connsiteX15" fmla="*/ 720775 w 727470"/>
              <a:gd name="connsiteY15" fmla="*/ 2520279 h 5112569"/>
              <a:gd name="connsiteX16" fmla="*/ 720776 w 727470"/>
              <a:gd name="connsiteY16" fmla="*/ 2520279 h 5112569"/>
              <a:gd name="connsiteX17" fmla="*/ 720776 w 727470"/>
              <a:gd name="connsiteY17" fmla="*/ 3816423 h 5112569"/>
              <a:gd name="connsiteX18" fmla="*/ 727470 w 727470"/>
              <a:gd name="connsiteY18" fmla="*/ 3816423 h 5112569"/>
              <a:gd name="connsiteX0" fmla="*/ 727470 w 727470"/>
              <a:gd name="connsiteY0" fmla="*/ 3816518 h 5112664"/>
              <a:gd name="connsiteX1" fmla="*/ 727470 w 727470"/>
              <a:gd name="connsiteY1" fmla="*/ 5112664 h 5112664"/>
              <a:gd name="connsiteX2" fmla="*/ 6695 w 727470"/>
              <a:gd name="connsiteY2" fmla="*/ 5112664 h 5112664"/>
              <a:gd name="connsiteX3" fmla="*/ 6695 w 727470"/>
              <a:gd name="connsiteY3" fmla="*/ 3816520 h 5112664"/>
              <a:gd name="connsiteX4" fmla="*/ 1 w 727470"/>
              <a:gd name="connsiteY4" fmla="*/ 3816520 h 5112664"/>
              <a:gd name="connsiteX5" fmla="*/ 1 w 727470"/>
              <a:gd name="connsiteY5" fmla="*/ 2520376 h 5112664"/>
              <a:gd name="connsiteX6" fmla="*/ 0 w 727470"/>
              <a:gd name="connsiteY6" fmla="*/ 2520376 h 5112664"/>
              <a:gd name="connsiteX7" fmla="*/ 0 w 727470"/>
              <a:gd name="connsiteY7" fmla="*/ 1224230 h 5112664"/>
              <a:gd name="connsiteX8" fmla="*/ 0 w 727470"/>
              <a:gd name="connsiteY8" fmla="*/ 768945 h 5112664"/>
              <a:gd name="connsiteX9" fmla="*/ 0 w 727470"/>
              <a:gd name="connsiteY9" fmla="*/ 120224 h 5112664"/>
              <a:gd name="connsiteX10" fmla="*/ 120129 w 727470"/>
              <a:gd name="connsiteY10" fmla="*/ 95 h 5112664"/>
              <a:gd name="connsiteX11" fmla="*/ 720775 w 727470"/>
              <a:gd name="connsiteY11" fmla="*/ 120270 h 5112664"/>
              <a:gd name="connsiteX12" fmla="*/ 720775 w 727470"/>
              <a:gd name="connsiteY12" fmla="*/ 768944 h 5112664"/>
              <a:gd name="connsiteX13" fmla="*/ 720775 w 727470"/>
              <a:gd name="connsiteY13" fmla="*/ 1224230 h 5112664"/>
              <a:gd name="connsiteX14" fmla="*/ 720775 w 727470"/>
              <a:gd name="connsiteY14" fmla="*/ 2520374 h 5112664"/>
              <a:gd name="connsiteX15" fmla="*/ 720776 w 727470"/>
              <a:gd name="connsiteY15" fmla="*/ 2520374 h 5112664"/>
              <a:gd name="connsiteX16" fmla="*/ 720776 w 727470"/>
              <a:gd name="connsiteY16" fmla="*/ 3816518 h 5112664"/>
              <a:gd name="connsiteX17" fmla="*/ 727470 w 727470"/>
              <a:gd name="connsiteY17" fmla="*/ 3816518 h 5112664"/>
              <a:gd name="connsiteX0" fmla="*/ 727470 w 727470"/>
              <a:gd name="connsiteY0" fmla="*/ 3696293 h 4992439"/>
              <a:gd name="connsiteX1" fmla="*/ 727470 w 727470"/>
              <a:gd name="connsiteY1" fmla="*/ 4992439 h 4992439"/>
              <a:gd name="connsiteX2" fmla="*/ 6695 w 727470"/>
              <a:gd name="connsiteY2" fmla="*/ 4992439 h 4992439"/>
              <a:gd name="connsiteX3" fmla="*/ 6695 w 727470"/>
              <a:gd name="connsiteY3" fmla="*/ 3696295 h 4992439"/>
              <a:gd name="connsiteX4" fmla="*/ 1 w 727470"/>
              <a:gd name="connsiteY4" fmla="*/ 3696295 h 4992439"/>
              <a:gd name="connsiteX5" fmla="*/ 1 w 727470"/>
              <a:gd name="connsiteY5" fmla="*/ 2400151 h 4992439"/>
              <a:gd name="connsiteX6" fmla="*/ 0 w 727470"/>
              <a:gd name="connsiteY6" fmla="*/ 2400151 h 4992439"/>
              <a:gd name="connsiteX7" fmla="*/ 0 w 727470"/>
              <a:gd name="connsiteY7" fmla="*/ 1104005 h 4992439"/>
              <a:gd name="connsiteX8" fmla="*/ 0 w 727470"/>
              <a:gd name="connsiteY8" fmla="*/ 648720 h 4992439"/>
              <a:gd name="connsiteX9" fmla="*/ 0 w 727470"/>
              <a:gd name="connsiteY9" fmla="*/ -1 h 4992439"/>
              <a:gd name="connsiteX10" fmla="*/ 720775 w 727470"/>
              <a:gd name="connsiteY10" fmla="*/ 45 h 4992439"/>
              <a:gd name="connsiteX11" fmla="*/ 720775 w 727470"/>
              <a:gd name="connsiteY11" fmla="*/ 648719 h 4992439"/>
              <a:gd name="connsiteX12" fmla="*/ 720775 w 727470"/>
              <a:gd name="connsiteY12" fmla="*/ 1104005 h 4992439"/>
              <a:gd name="connsiteX13" fmla="*/ 720775 w 727470"/>
              <a:gd name="connsiteY13" fmla="*/ 2400149 h 4992439"/>
              <a:gd name="connsiteX14" fmla="*/ 720776 w 727470"/>
              <a:gd name="connsiteY14" fmla="*/ 2400149 h 4992439"/>
              <a:gd name="connsiteX15" fmla="*/ 720776 w 727470"/>
              <a:gd name="connsiteY15" fmla="*/ 3696293 h 4992439"/>
              <a:gd name="connsiteX16" fmla="*/ 727470 w 727470"/>
              <a:gd name="connsiteY16" fmla="*/ 3696293 h 499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7470" h="4992439">
                <a:moveTo>
                  <a:pt x="727470" y="3696293"/>
                </a:moveTo>
                <a:lnTo>
                  <a:pt x="727470" y="4992439"/>
                </a:lnTo>
                <a:lnTo>
                  <a:pt x="6695" y="4992439"/>
                </a:lnTo>
                <a:lnTo>
                  <a:pt x="6695" y="3696295"/>
                </a:lnTo>
                <a:lnTo>
                  <a:pt x="1" y="3696295"/>
                </a:lnTo>
                <a:lnTo>
                  <a:pt x="1" y="2400151"/>
                </a:lnTo>
                <a:lnTo>
                  <a:pt x="0" y="2400151"/>
                </a:lnTo>
                <a:lnTo>
                  <a:pt x="0" y="1104005"/>
                </a:lnTo>
                <a:lnTo>
                  <a:pt x="0" y="648720"/>
                </a:lnTo>
                <a:lnTo>
                  <a:pt x="0" y="-1"/>
                </a:lnTo>
                <a:lnTo>
                  <a:pt x="720775" y="45"/>
                </a:lnTo>
                <a:lnTo>
                  <a:pt x="720775" y="648719"/>
                </a:lnTo>
                <a:lnTo>
                  <a:pt x="720775" y="1104005"/>
                </a:lnTo>
                <a:lnTo>
                  <a:pt x="720775" y="2400149"/>
                </a:lnTo>
                <a:lnTo>
                  <a:pt x="720776" y="2400149"/>
                </a:lnTo>
                <a:lnTo>
                  <a:pt x="720776" y="3696293"/>
                </a:lnTo>
                <a:lnTo>
                  <a:pt x="727470" y="3696293"/>
                </a:lnTo>
                <a:close/>
              </a:path>
            </a:pathLst>
          </a:custGeom>
          <a:gradFill>
            <a:gsLst>
              <a:gs pos="48000">
                <a:schemeClr val="accent2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ounded Rectangle 3">
            <a:extLst>
              <a:ext uri="{FF2B5EF4-FFF2-40B4-BE49-F238E27FC236}">
                <a16:creationId xmlns="" xmlns:a16="http://schemas.microsoft.com/office/drawing/2014/main" id="{52BE13A9-B654-4D6F-8DB3-CB88E52A1885}"/>
              </a:ext>
            </a:extLst>
          </p:cNvPr>
          <p:cNvSpPr/>
          <p:nvPr/>
        </p:nvSpPr>
        <p:spPr>
          <a:xfrm rot="16200000" flipH="1">
            <a:off x="4965544" y="3995640"/>
            <a:ext cx="108000" cy="936000"/>
          </a:xfrm>
          <a:custGeom>
            <a:avLst/>
            <a:gdLst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4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9 w 727470"/>
              <a:gd name="connsiteY12" fmla="*/ 120151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480516 w 727470"/>
              <a:gd name="connsiteY12" fmla="*/ 120152 h 5112569"/>
              <a:gd name="connsiteX13" fmla="*/ 600645 w 727470"/>
              <a:gd name="connsiteY13" fmla="*/ 45 h 5112569"/>
              <a:gd name="connsiteX14" fmla="*/ 720775 w 727470"/>
              <a:gd name="connsiteY14" fmla="*/ 120175 h 5112569"/>
              <a:gd name="connsiteX15" fmla="*/ 720775 w 727470"/>
              <a:gd name="connsiteY15" fmla="*/ 768849 h 5112569"/>
              <a:gd name="connsiteX16" fmla="*/ 720775 w 727470"/>
              <a:gd name="connsiteY16" fmla="*/ 1224135 h 5112569"/>
              <a:gd name="connsiteX17" fmla="*/ 720775 w 727470"/>
              <a:gd name="connsiteY17" fmla="*/ 2520279 h 5112569"/>
              <a:gd name="connsiteX18" fmla="*/ 720776 w 727470"/>
              <a:gd name="connsiteY18" fmla="*/ 2520279 h 5112569"/>
              <a:gd name="connsiteX19" fmla="*/ 720776 w 727470"/>
              <a:gd name="connsiteY19" fmla="*/ 3816423 h 5112569"/>
              <a:gd name="connsiteX20" fmla="*/ 727470 w 727470"/>
              <a:gd name="connsiteY20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600645 w 727470"/>
              <a:gd name="connsiteY12" fmla="*/ 45 h 5112569"/>
              <a:gd name="connsiteX13" fmla="*/ 720775 w 727470"/>
              <a:gd name="connsiteY13" fmla="*/ 120175 h 5112569"/>
              <a:gd name="connsiteX14" fmla="*/ 720775 w 727470"/>
              <a:gd name="connsiteY14" fmla="*/ 768849 h 5112569"/>
              <a:gd name="connsiteX15" fmla="*/ 720775 w 727470"/>
              <a:gd name="connsiteY15" fmla="*/ 1224135 h 5112569"/>
              <a:gd name="connsiteX16" fmla="*/ 720775 w 727470"/>
              <a:gd name="connsiteY16" fmla="*/ 2520279 h 5112569"/>
              <a:gd name="connsiteX17" fmla="*/ 720776 w 727470"/>
              <a:gd name="connsiteY17" fmla="*/ 2520279 h 5112569"/>
              <a:gd name="connsiteX18" fmla="*/ 720776 w 727470"/>
              <a:gd name="connsiteY18" fmla="*/ 3816423 h 5112569"/>
              <a:gd name="connsiteX19" fmla="*/ 727470 w 727470"/>
              <a:gd name="connsiteY19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720775 w 727470"/>
              <a:gd name="connsiteY12" fmla="*/ 120175 h 5112569"/>
              <a:gd name="connsiteX13" fmla="*/ 720775 w 727470"/>
              <a:gd name="connsiteY13" fmla="*/ 768849 h 5112569"/>
              <a:gd name="connsiteX14" fmla="*/ 720775 w 727470"/>
              <a:gd name="connsiteY14" fmla="*/ 1224135 h 5112569"/>
              <a:gd name="connsiteX15" fmla="*/ 720775 w 727470"/>
              <a:gd name="connsiteY15" fmla="*/ 2520279 h 5112569"/>
              <a:gd name="connsiteX16" fmla="*/ 720776 w 727470"/>
              <a:gd name="connsiteY16" fmla="*/ 2520279 h 5112569"/>
              <a:gd name="connsiteX17" fmla="*/ 720776 w 727470"/>
              <a:gd name="connsiteY17" fmla="*/ 3816423 h 5112569"/>
              <a:gd name="connsiteX18" fmla="*/ 727470 w 727470"/>
              <a:gd name="connsiteY18" fmla="*/ 3816423 h 5112569"/>
              <a:gd name="connsiteX0" fmla="*/ 727470 w 727470"/>
              <a:gd name="connsiteY0" fmla="*/ 3816518 h 5112664"/>
              <a:gd name="connsiteX1" fmla="*/ 727470 w 727470"/>
              <a:gd name="connsiteY1" fmla="*/ 5112664 h 5112664"/>
              <a:gd name="connsiteX2" fmla="*/ 6695 w 727470"/>
              <a:gd name="connsiteY2" fmla="*/ 5112664 h 5112664"/>
              <a:gd name="connsiteX3" fmla="*/ 6695 w 727470"/>
              <a:gd name="connsiteY3" fmla="*/ 3816520 h 5112664"/>
              <a:gd name="connsiteX4" fmla="*/ 1 w 727470"/>
              <a:gd name="connsiteY4" fmla="*/ 3816520 h 5112664"/>
              <a:gd name="connsiteX5" fmla="*/ 1 w 727470"/>
              <a:gd name="connsiteY5" fmla="*/ 2520376 h 5112664"/>
              <a:gd name="connsiteX6" fmla="*/ 0 w 727470"/>
              <a:gd name="connsiteY6" fmla="*/ 2520376 h 5112664"/>
              <a:gd name="connsiteX7" fmla="*/ 0 w 727470"/>
              <a:gd name="connsiteY7" fmla="*/ 1224230 h 5112664"/>
              <a:gd name="connsiteX8" fmla="*/ 0 w 727470"/>
              <a:gd name="connsiteY8" fmla="*/ 768945 h 5112664"/>
              <a:gd name="connsiteX9" fmla="*/ 0 w 727470"/>
              <a:gd name="connsiteY9" fmla="*/ 120224 h 5112664"/>
              <a:gd name="connsiteX10" fmla="*/ 120129 w 727470"/>
              <a:gd name="connsiteY10" fmla="*/ 95 h 5112664"/>
              <a:gd name="connsiteX11" fmla="*/ 720775 w 727470"/>
              <a:gd name="connsiteY11" fmla="*/ 120270 h 5112664"/>
              <a:gd name="connsiteX12" fmla="*/ 720775 w 727470"/>
              <a:gd name="connsiteY12" fmla="*/ 768944 h 5112664"/>
              <a:gd name="connsiteX13" fmla="*/ 720775 w 727470"/>
              <a:gd name="connsiteY13" fmla="*/ 1224230 h 5112664"/>
              <a:gd name="connsiteX14" fmla="*/ 720775 w 727470"/>
              <a:gd name="connsiteY14" fmla="*/ 2520374 h 5112664"/>
              <a:gd name="connsiteX15" fmla="*/ 720776 w 727470"/>
              <a:gd name="connsiteY15" fmla="*/ 2520374 h 5112664"/>
              <a:gd name="connsiteX16" fmla="*/ 720776 w 727470"/>
              <a:gd name="connsiteY16" fmla="*/ 3816518 h 5112664"/>
              <a:gd name="connsiteX17" fmla="*/ 727470 w 727470"/>
              <a:gd name="connsiteY17" fmla="*/ 3816518 h 5112664"/>
              <a:gd name="connsiteX0" fmla="*/ 727470 w 727470"/>
              <a:gd name="connsiteY0" fmla="*/ 3696293 h 4992439"/>
              <a:gd name="connsiteX1" fmla="*/ 727470 w 727470"/>
              <a:gd name="connsiteY1" fmla="*/ 4992439 h 4992439"/>
              <a:gd name="connsiteX2" fmla="*/ 6695 w 727470"/>
              <a:gd name="connsiteY2" fmla="*/ 4992439 h 4992439"/>
              <a:gd name="connsiteX3" fmla="*/ 6695 w 727470"/>
              <a:gd name="connsiteY3" fmla="*/ 3696295 h 4992439"/>
              <a:gd name="connsiteX4" fmla="*/ 1 w 727470"/>
              <a:gd name="connsiteY4" fmla="*/ 3696295 h 4992439"/>
              <a:gd name="connsiteX5" fmla="*/ 1 w 727470"/>
              <a:gd name="connsiteY5" fmla="*/ 2400151 h 4992439"/>
              <a:gd name="connsiteX6" fmla="*/ 0 w 727470"/>
              <a:gd name="connsiteY6" fmla="*/ 2400151 h 4992439"/>
              <a:gd name="connsiteX7" fmla="*/ 0 w 727470"/>
              <a:gd name="connsiteY7" fmla="*/ 1104005 h 4992439"/>
              <a:gd name="connsiteX8" fmla="*/ 0 w 727470"/>
              <a:gd name="connsiteY8" fmla="*/ 648720 h 4992439"/>
              <a:gd name="connsiteX9" fmla="*/ 0 w 727470"/>
              <a:gd name="connsiteY9" fmla="*/ -1 h 4992439"/>
              <a:gd name="connsiteX10" fmla="*/ 720775 w 727470"/>
              <a:gd name="connsiteY10" fmla="*/ 45 h 4992439"/>
              <a:gd name="connsiteX11" fmla="*/ 720775 w 727470"/>
              <a:gd name="connsiteY11" fmla="*/ 648719 h 4992439"/>
              <a:gd name="connsiteX12" fmla="*/ 720775 w 727470"/>
              <a:gd name="connsiteY12" fmla="*/ 1104005 h 4992439"/>
              <a:gd name="connsiteX13" fmla="*/ 720775 w 727470"/>
              <a:gd name="connsiteY13" fmla="*/ 2400149 h 4992439"/>
              <a:gd name="connsiteX14" fmla="*/ 720776 w 727470"/>
              <a:gd name="connsiteY14" fmla="*/ 2400149 h 4992439"/>
              <a:gd name="connsiteX15" fmla="*/ 720776 w 727470"/>
              <a:gd name="connsiteY15" fmla="*/ 3696293 h 4992439"/>
              <a:gd name="connsiteX16" fmla="*/ 727470 w 727470"/>
              <a:gd name="connsiteY16" fmla="*/ 3696293 h 499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7470" h="4992439">
                <a:moveTo>
                  <a:pt x="727470" y="3696293"/>
                </a:moveTo>
                <a:lnTo>
                  <a:pt x="727470" y="4992439"/>
                </a:lnTo>
                <a:lnTo>
                  <a:pt x="6695" y="4992439"/>
                </a:lnTo>
                <a:lnTo>
                  <a:pt x="6695" y="3696295"/>
                </a:lnTo>
                <a:lnTo>
                  <a:pt x="1" y="3696295"/>
                </a:lnTo>
                <a:lnTo>
                  <a:pt x="1" y="2400151"/>
                </a:lnTo>
                <a:lnTo>
                  <a:pt x="0" y="2400151"/>
                </a:lnTo>
                <a:lnTo>
                  <a:pt x="0" y="1104005"/>
                </a:lnTo>
                <a:lnTo>
                  <a:pt x="0" y="648720"/>
                </a:lnTo>
                <a:lnTo>
                  <a:pt x="0" y="-1"/>
                </a:lnTo>
                <a:lnTo>
                  <a:pt x="720775" y="45"/>
                </a:lnTo>
                <a:lnTo>
                  <a:pt x="720775" y="648719"/>
                </a:lnTo>
                <a:lnTo>
                  <a:pt x="720775" y="1104005"/>
                </a:lnTo>
                <a:lnTo>
                  <a:pt x="720775" y="2400149"/>
                </a:lnTo>
                <a:lnTo>
                  <a:pt x="720776" y="2400149"/>
                </a:lnTo>
                <a:lnTo>
                  <a:pt x="720776" y="3696293"/>
                </a:lnTo>
                <a:lnTo>
                  <a:pt x="727470" y="3696293"/>
                </a:lnTo>
                <a:close/>
              </a:path>
            </a:pathLst>
          </a:custGeom>
          <a:gradFill>
            <a:gsLst>
              <a:gs pos="48000">
                <a:schemeClr val="accent6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ounded Rectangle 3">
            <a:extLst>
              <a:ext uri="{FF2B5EF4-FFF2-40B4-BE49-F238E27FC236}">
                <a16:creationId xmlns="" xmlns:a16="http://schemas.microsoft.com/office/drawing/2014/main" id="{2E345507-0DEB-426A-AACC-719C34C09E01}"/>
              </a:ext>
            </a:extLst>
          </p:cNvPr>
          <p:cNvSpPr/>
          <p:nvPr/>
        </p:nvSpPr>
        <p:spPr>
          <a:xfrm rot="16200000" flipH="1">
            <a:off x="6537644" y="3998362"/>
            <a:ext cx="108000" cy="936000"/>
          </a:xfrm>
          <a:custGeom>
            <a:avLst/>
            <a:gdLst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4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9 w 727470"/>
              <a:gd name="connsiteY12" fmla="*/ 120151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480516 w 727470"/>
              <a:gd name="connsiteY12" fmla="*/ 120152 h 5112569"/>
              <a:gd name="connsiteX13" fmla="*/ 600645 w 727470"/>
              <a:gd name="connsiteY13" fmla="*/ 45 h 5112569"/>
              <a:gd name="connsiteX14" fmla="*/ 720775 w 727470"/>
              <a:gd name="connsiteY14" fmla="*/ 120175 h 5112569"/>
              <a:gd name="connsiteX15" fmla="*/ 720775 w 727470"/>
              <a:gd name="connsiteY15" fmla="*/ 768849 h 5112569"/>
              <a:gd name="connsiteX16" fmla="*/ 720775 w 727470"/>
              <a:gd name="connsiteY16" fmla="*/ 1224135 h 5112569"/>
              <a:gd name="connsiteX17" fmla="*/ 720775 w 727470"/>
              <a:gd name="connsiteY17" fmla="*/ 2520279 h 5112569"/>
              <a:gd name="connsiteX18" fmla="*/ 720776 w 727470"/>
              <a:gd name="connsiteY18" fmla="*/ 2520279 h 5112569"/>
              <a:gd name="connsiteX19" fmla="*/ 720776 w 727470"/>
              <a:gd name="connsiteY19" fmla="*/ 3816423 h 5112569"/>
              <a:gd name="connsiteX20" fmla="*/ 727470 w 727470"/>
              <a:gd name="connsiteY20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600645 w 727470"/>
              <a:gd name="connsiteY12" fmla="*/ 45 h 5112569"/>
              <a:gd name="connsiteX13" fmla="*/ 720775 w 727470"/>
              <a:gd name="connsiteY13" fmla="*/ 120175 h 5112569"/>
              <a:gd name="connsiteX14" fmla="*/ 720775 w 727470"/>
              <a:gd name="connsiteY14" fmla="*/ 768849 h 5112569"/>
              <a:gd name="connsiteX15" fmla="*/ 720775 w 727470"/>
              <a:gd name="connsiteY15" fmla="*/ 1224135 h 5112569"/>
              <a:gd name="connsiteX16" fmla="*/ 720775 w 727470"/>
              <a:gd name="connsiteY16" fmla="*/ 2520279 h 5112569"/>
              <a:gd name="connsiteX17" fmla="*/ 720776 w 727470"/>
              <a:gd name="connsiteY17" fmla="*/ 2520279 h 5112569"/>
              <a:gd name="connsiteX18" fmla="*/ 720776 w 727470"/>
              <a:gd name="connsiteY18" fmla="*/ 3816423 h 5112569"/>
              <a:gd name="connsiteX19" fmla="*/ 727470 w 727470"/>
              <a:gd name="connsiteY19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720775 w 727470"/>
              <a:gd name="connsiteY12" fmla="*/ 120175 h 5112569"/>
              <a:gd name="connsiteX13" fmla="*/ 720775 w 727470"/>
              <a:gd name="connsiteY13" fmla="*/ 768849 h 5112569"/>
              <a:gd name="connsiteX14" fmla="*/ 720775 w 727470"/>
              <a:gd name="connsiteY14" fmla="*/ 1224135 h 5112569"/>
              <a:gd name="connsiteX15" fmla="*/ 720775 w 727470"/>
              <a:gd name="connsiteY15" fmla="*/ 2520279 h 5112569"/>
              <a:gd name="connsiteX16" fmla="*/ 720776 w 727470"/>
              <a:gd name="connsiteY16" fmla="*/ 2520279 h 5112569"/>
              <a:gd name="connsiteX17" fmla="*/ 720776 w 727470"/>
              <a:gd name="connsiteY17" fmla="*/ 3816423 h 5112569"/>
              <a:gd name="connsiteX18" fmla="*/ 727470 w 727470"/>
              <a:gd name="connsiteY18" fmla="*/ 3816423 h 5112569"/>
              <a:gd name="connsiteX0" fmla="*/ 727470 w 727470"/>
              <a:gd name="connsiteY0" fmla="*/ 3816518 h 5112664"/>
              <a:gd name="connsiteX1" fmla="*/ 727470 w 727470"/>
              <a:gd name="connsiteY1" fmla="*/ 5112664 h 5112664"/>
              <a:gd name="connsiteX2" fmla="*/ 6695 w 727470"/>
              <a:gd name="connsiteY2" fmla="*/ 5112664 h 5112664"/>
              <a:gd name="connsiteX3" fmla="*/ 6695 w 727470"/>
              <a:gd name="connsiteY3" fmla="*/ 3816520 h 5112664"/>
              <a:gd name="connsiteX4" fmla="*/ 1 w 727470"/>
              <a:gd name="connsiteY4" fmla="*/ 3816520 h 5112664"/>
              <a:gd name="connsiteX5" fmla="*/ 1 w 727470"/>
              <a:gd name="connsiteY5" fmla="*/ 2520376 h 5112664"/>
              <a:gd name="connsiteX6" fmla="*/ 0 w 727470"/>
              <a:gd name="connsiteY6" fmla="*/ 2520376 h 5112664"/>
              <a:gd name="connsiteX7" fmla="*/ 0 w 727470"/>
              <a:gd name="connsiteY7" fmla="*/ 1224230 h 5112664"/>
              <a:gd name="connsiteX8" fmla="*/ 0 w 727470"/>
              <a:gd name="connsiteY8" fmla="*/ 768945 h 5112664"/>
              <a:gd name="connsiteX9" fmla="*/ 0 w 727470"/>
              <a:gd name="connsiteY9" fmla="*/ 120224 h 5112664"/>
              <a:gd name="connsiteX10" fmla="*/ 120129 w 727470"/>
              <a:gd name="connsiteY10" fmla="*/ 95 h 5112664"/>
              <a:gd name="connsiteX11" fmla="*/ 720775 w 727470"/>
              <a:gd name="connsiteY11" fmla="*/ 120270 h 5112664"/>
              <a:gd name="connsiteX12" fmla="*/ 720775 w 727470"/>
              <a:gd name="connsiteY12" fmla="*/ 768944 h 5112664"/>
              <a:gd name="connsiteX13" fmla="*/ 720775 w 727470"/>
              <a:gd name="connsiteY13" fmla="*/ 1224230 h 5112664"/>
              <a:gd name="connsiteX14" fmla="*/ 720775 w 727470"/>
              <a:gd name="connsiteY14" fmla="*/ 2520374 h 5112664"/>
              <a:gd name="connsiteX15" fmla="*/ 720776 w 727470"/>
              <a:gd name="connsiteY15" fmla="*/ 2520374 h 5112664"/>
              <a:gd name="connsiteX16" fmla="*/ 720776 w 727470"/>
              <a:gd name="connsiteY16" fmla="*/ 3816518 h 5112664"/>
              <a:gd name="connsiteX17" fmla="*/ 727470 w 727470"/>
              <a:gd name="connsiteY17" fmla="*/ 3816518 h 5112664"/>
              <a:gd name="connsiteX0" fmla="*/ 727470 w 727470"/>
              <a:gd name="connsiteY0" fmla="*/ 3696293 h 4992439"/>
              <a:gd name="connsiteX1" fmla="*/ 727470 w 727470"/>
              <a:gd name="connsiteY1" fmla="*/ 4992439 h 4992439"/>
              <a:gd name="connsiteX2" fmla="*/ 6695 w 727470"/>
              <a:gd name="connsiteY2" fmla="*/ 4992439 h 4992439"/>
              <a:gd name="connsiteX3" fmla="*/ 6695 w 727470"/>
              <a:gd name="connsiteY3" fmla="*/ 3696295 h 4992439"/>
              <a:gd name="connsiteX4" fmla="*/ 1 w 727470"/>
              <a:gd name="connsiteY4" fmla="*/ 3696295 h 4992439"/>
              <a:gd name="connsiteX5" fmla="*/ 1 w 727470"/>
              <a:gd name="connsiteY5" fmla="*/ 2400151 h 4992439"/>
              <a:gd name="connsiteX6" fmla="*/ 0 w 727470"/>
              <a:gd name="connsiteY6" fmla="*/ 2400151 h 4992439"/>
              <a:gd name="connsiteX7" fmla="*/ 0 w 727470"/>
              <a:gd name="connsiteY7" fmla="*/ 1104005 h 4992439"/>
              <a:gd name="connsiteX8" fmla="*/ 0 w 727470"/>
              <a:gd name="connsiteY8" fmla="*/ 648720 h 4992439"/>
              <a:gd name="connsiteX9" fmla="*/ 0 w 727470"/>
              <a:gd name="connsiteY9" fmla="*/ -1 h 4992439"/>
              <a:gd name="connsiteX10" fmla="*/ 720775 w 727470"/>
              <a:gd name="connsiteY10" fmla="*/ 45 h 4992439"/>
              <a:gd name="connsiteX11" fmla="*/ 720775 w 727470"/>
              <a:gd name="connsiteY11" fmla="*/ 648719 h 4992439"/>
              <a:gd name="connsiteX12" fmla="*/ 720775 w 727470"/>
              <a:gd name="connsiteY12" fmla="*/ 1104005 h 4992439"/>
              <a:gd name="connsiteX13" fmla="*/ 720775 w 727470"/>
              <a:gd name="connsiteY13" fmla="*/ 2400149 h 4992439"/>
              <a:gd name="connsiteX14" fmla="*/ 720776 w 727470"/>
              <a:gd name="connsiteY14" fmla="*/ 2400149 h 4992439"/>
              <a:gd name="connsiteX15" fmla="*/ 720776 w 727470"/>
              <a:gd name="connsiteY15" fmla="*/ 3696293 h 4992439"/>
              <a:gd name="connsiteX16" fmla="*/ 727470 w 727470"/>
              <a:gd name="connsiteY16" fmla="*/ 3696293 h 499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7470" h="4992439">
                <a:moveTo>
                  <a:pt x="727470" y="3696293"/>
                </a:moveTo>
                <a:lnTo>
                  <a:pt x="727470" y="4992439"/>
                </a:lnTo>
                <a:lnTo>
                  <a:pt x="6695" y="4992439"/>
                </a:lnTo>
                <a:lnTo>
                  <a:pt x="6695" y="3696295"/>
                </a:lnTo>
                <a:lnTo>
                  <a:pt x="1" y="3696295"/>
                </a:lnTo>
                <a:lnTo>
                  <a:pt x="1" y="2400151"/>
                </a:lnTo>
                <a:lnTo>
                  <a:pt x="0" y="2400151"/>
                </a:lnTo>
                <a:lnTo>
                  <a:pt x="0" y="1104005"/>
                </a:lnTo>
                <a:lnTo>
                  <a:pt x="0" y="648720"/>
                </a:lnTo>
                <a:lnTo>
                  <a:pt x="0" y="-1"/>
                </a:lnTo>
                <a:lnTo>
                  <a:pt x="720775" y="45"/>
                </a:lnTo>
                <a:lnTo>
                  <a:pt x="720775" y="648719"/>
                </a:lnTo>
                <a:lnTo>
                  <a:pt x="720775" y="1104005"/>
                </a:lnTo>
                <a:lnTo>
                  <a:pt x="720775" y="2400149"/>
                </a:lnTo>
                <a:lnTo>
                  <a:pt x="720776" y="2400149"/>
                </a:lnTo>
                <a:lnTo>
                  <a:pt x="720776" y="3696293"/>
                </a:lnTo>
                <a:lnTo>
                  <a:pt x="727470" y="3696293"/>
                </a:lnTo>
                <a:close/>
              </a:path>
            </a:pathLst>
          </a:custGeom>
          <a:gradFill>
            <a:gsLst>
              <a:gs pos="48000">
                <a:schemeClr val="accent4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66">
            <a:extLst>
              <a:ext uri="{FF2B5EF4-FFF2-40B4-BE49-F238E27FC236}">
                <a16:creationId xmlns="" xmlns:a16="http://schemas.microsoft.com/office/drawing/2014/main" id="{D7E60B5B-50DD-431F-B6B7-0F1169C3FADB}"/>
              </a:ext>
            </a:extLst>
          </p:cNvPr>
          <p:cNvSpPr/>
          <p:nvPr/>
        </p:nvSpPr>
        <p:spPr>
          <a:xfrm>
            <a:off x="3602640" y="398645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69">
            <a:extLst>
              <a:ext uri="{FF2B5EF4-FFF2-40B4-BE49-F238E27FC236}">
                <a16:creationId xmlns="" xmlns:a16="http://schemas.microsoft.com/office/drawing/2014/main" id="{9A7E855A-1A77-4F02-A0B7-51BD3D71535F}"/>
              </a:ext>
            </a:extLst>
          </p:cNvPr>
          <p:cNvSpPr/>
          <p:nvPr/>
        </p:nvSpPr>
        <p:spPr>
          <a:xfrm>
            <a:off x="4099395" y="280341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72">
            <a:extLst>
              <a:ext uri="{FF2B5EF4-FFF2-40B4-BE49-F238E27FC236}">
                <a16:creationId xmlns="" xmlns:a16="http://schemas.microsoft.com/office/drawing/2014/main" id="{50F75434-1FC6-4D89-AB74-99D7DF7F3BEA}"/>
              </a:ext>
            </a:extLst>
          </p:cNvPr>
          <p:cNvSpPr/>
          <p:nvPr/>
        </p:nvSpPr>
        <p:spPr>
          <a:xfrm>
            <a:off x="5269267" y="229474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Oval 75">
            <a:extLst>
              <a:ext uri="{FF2B5EF4-FFF2-40B4-BE49-F238E27FC236}">
                <a16:creationId xmlns="" xmlns:a16="http://schemas.microsoft.com/office/drawing/2014/main" id="{A22C9A70-CB2F-4C59-A345-B9A0F7AF204D}"/>
              </a:ext>
            </a:extLst>
          </p:cNvPr>
          <p:cNvSpPr/>
          <p:nvPr/>
        </p:nvSpPr>
        <p:spPr>
          <a:xfrm>
            <a:off x="6475659" y="280341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78">
            <a:extLst>
              <a:ext uri="{FF2B5EF4-FFF2-40B4-BE49-F238E27FC236}">
                <a16:creationId xmlns="" xmlns:a16="http://schemas.microsoft.com/office/drawing/2014/main" id="{69E9908C-2988-4C5D-ACE0-8C60EC30678D}"/>
              </a:ext>
            </a:extLst>
          </p:cNvPr>
          <p:cNvSpPr/>
          <p:nvPr/>
        </p:nvSpPr>
        <p:spPr>
          <a:xfrm>
            <a:off x="7017103" y="398645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rapezoid 10">
            <a:extLst>
              <a:ext uri="{FF2B5EF4-FFF2-40B4-BE49-F238E27FC236}">
                <a16:creationId xmlns="" xmlns:a16="http://schemas.microsoft.com/office/drawing/2014/main" id="{EA2FF6BC-F164-490B-B14D-AD112F849435}"/>
              </a:ext>
            </a:extLst>
          </p:cNvPr>
          <p:cNvSpPr/>
          <p:nvPr/>
        </p:nvSpPr>
        <p:spPr>
          <a:xfrm>
            <a:off x="6700293" y="3028317"/>
            <a:ext cx="465133" cy="46458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Group 115">
            <a:extLst>
              <a:ext uri="{FF2B5EF4-FFF2-40B4-BE49-F238E27FC236}">
                <a16:creationId xmlns="" xmlns:a16="http://schemas.microsoft.com/office/drawing/2014/main" id="{50E314D6-5E3E-488B-BADB-0EF5A91844B7}"/>
              </a:ext>
            </a:extLst>
          </p:cNvPr>
          <p:cNvGrpSpPr/>
          <p:nvPr/>
        </p:nvGrpSpPr>
        <p:grpSpPr>
          <a:xfrm>
            <a:off x="5182569" y="3849246"/>
            <a:ext cx="1093501" cy="1741553"/>
            <a:chOff x="6867874" y="3721883"/>
            <a:chExt cx="1093501" cy="1741553"/>
          </a:xfrm>
        </p:grpSpPr>
        <p:sp>
          <p:nvSpPr>
            <p:cNvPr id="40" name="Oval 7">
              <a:extLst>
                <a:ext uri="{FF2B5EF4-FFF2-40B4-BE49-F238E27FC236}">
                  <a16:creationId xmlns="" xmlns:a16="http://schemas.microsoft.com/office/drawing/2014/main" id="{8CAA43E6-A826-4517-B240-5A7576AF362F}"/>
                </a:ext>
              </a:extLst>
            </p:cNvPr>
            <p:cNvSpPr/>
            <p:nvPr/>
          </p:nvSpPr>
          <p:spPr>
            <a:xfrm>
              <a:off x="6867874" y="3721883"/>
              <a:ext cx="1093501" cy="1741553"/>
            </a:xfrm>
            <a:custGeom>
              <a:avLst/>
              <a:gdLst/>
              <a:ahLst/>
              <a:cxnLst/>
              <a:rect l="l" t="t" r="r" b="b"/>
              <a:pathLst>
                <a:path w="1093501" h="1741553">
                  <a:moveTo>
                    <a:pt x="422037" y="0"/>
                  </a:moveTo>
                  <a:lnTo>
                    <a:pt x="422037" y="630979"/>
                  </a:lnTo>
                  <a:cubicBezTo>
                    <a:pt x="422037" y="680563"/>
                    <a:pt x="455258" y="722388"/>
                    <a:pt x="500795" y="734926"/>
                  </a:cubicBezTo>
                  <a:lnTo>
                    <a:pt x="500795" y="955639"/>
                  </a:lnTo>
                  <a:cubicBezTo>
                    <a:pt x="500795" y="982077"/>
                    <a:pt x="522227" y="1003509"/>
                    <a:pt x="548664" y="1003509"/>
                  </a:cubicBezTo>
                  <a:cubicBezTo>
                    <a:pt x="575102" y="1003509"/>
                    <a:pt x="596533" y="982077"/>
                    <a:pt x="596533" y="955639"/>
                  </a:cubicBezTo>
                  <a:lnTo>
                    <a:pt x="596533" y="735077"/>
                  </a:lnTo>
                  <a:cubicBezTo>
                    <a:pt x="642317" y="722690"/>
                    <a:pt x="675778" y="680742"/>
                    <a:pt x="675778" y="630979"/>
                  </a:cubicBezTo>
                  <a:lnTo>
                    <a:pt x="675778" y="658"/>
                  </a:lnTo>
                  <a:cubicBezTo>
                    <a:pt x="911634" y="31647"/>
                    <a:pt x="1093500" y="233580"/>
                    <a:pt x="1093500" y="477990"/>
                  </a:cubicBezTo>
                  <a:lnTo>
                    <a:pt x="1093500" y="780133"/>
                  </a:lnTo>
                  <a:lnTo>
                    <a:pt x="1093501" y="780133"/>
                  </a:lnTo>
                  <a:lnTo>
                    <a:pt x="1093501" y="1260843"/>
                  </a:lnTo>
                  <a:cubicBezTo>
                    <a:pt x="1093501" y="1526332"/>
                    <a:pt x="878279" y="1741553"/>
                    <a:pt x="612791" y="1741553"/>
                  </a:cubicBezTo>
                  <a:lnTo>
                    <a:pt x="480710" y="1741553"/>
                  </a:lnTo>
                  <a:cubicBezTo>
                    <a:pt x="215222" y="1741553"/>
                    <a:pt x="1" y="1526332"/>
                    <a:pt x="1" y="1260843"/>
                  </a:cubicBezTo>
                  <a:lnTo>
                    <a:pt x="1" y="787709"/>
                  </a:lnTo>
                  <a:lnTo>
                    <a:pt x="0" y="787709"/>
                  </a:lnTo>
                  <a:lnTo>
                    <a:pt x="0" y="477990"/>
                  </a:lnTo>
                  <a:cubicBezTo>
                    <a:pt x="0" y="232085"/>
                    <a:pt x="184097" y="29180"/>
                    <a:pt x="422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Rounded Rectangle 108">
              <a:extLst>
                <a:ext uri="{FF2B5EF4-FFF2-40B4-BE49-F238E27FC236}">
                  <a16:creationId xmlns="" xmlns:a16="http://schemas.microsoft.com/office/drawing/2014/main" id="{32D38E84-2807-4A6A-9740-89CA7C1C7E95}"/>
                </a:ext>
              </a:extLst>
            </p:cNvPr>
            <p:cNvSpPr/>
            <p:nvPr/>
          </p:nvSpPr>
          <p:spPr>
            <a:xfrm>
              <a:off x="7309131" y="3809649"/>
              <a:ext cx="210986" cy="457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Freeform 62">
            <a:extLst>
              <a:ext uri="{FF2B5EF4-FFF2-40B4-BE49-F238E27FC236}">
                <a16:creationId xmlns="" xmlns:a16="http://schemas.microsoft.com/office/drawing/2014/main" id="{FE4A0444-7ED1-4045-A423-2B93EC68D5F3}"/>
              </a:ext>
            </a:extLst>
          </p:cNvPr>
          <p:cNvSpPr/>
          <p:nvPr/>
        </p:nvSpPr>
        <p:spPr>
          <a:xfrm>
            <a:off x="4974120" y="4236030"/>
            <a:ext cx="1701248" cy="2339494"/>
          </a:xfrm>
          <a:custGeom>
            <a:avLst/>
            <a:gdLst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31366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90042 w 1404608"/>
              <a:gd name="connsiteY10" fmla="*/ 599846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702259 w 1404608"/>
              <a:gd name="connsiteY12" fmla="*/ 629107 h 2070201"/>
              <a:gd name="connsiteX13" fmla="*/ 526694 w 1404608"/>
              <a:gd name="connsiteY13" fmla="*/ 0 h 2070201"/>
              <a:gd name="connsiteX14" fmla="*/ 468172 w 1404608"/>
              <a:gd name="connsiteY14" fmla="*/ 1338681 h 2070201"/>
              <a:gd name="connsiteX15" fmla="*/ 321868 w 1404608"/>
              <a:gd name="connsiteY15" fmla="*/ 1287475 h 2070201"/>
              <a:gd name="connsiteX16" fmla="*/ 0 w 1404608"/>
              <a:gd name="connsiteY16" fmla="*/ 1053388 h 2070201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8942 h 2075755"/>
              <a:gd name="connsiteX1" fmla="*/ 124358 w 1404608"/>
              <a:gd name="connsiteY1" fmla="*/ 1388126 h 2075755"/>
              <a:gd name="connsiteX2" fmla="*/ 292608 w 1404608"/>
              <a:gd name="connsiteY2" fmla="*/ 1746571 h 2075755"/>
              <a:gd name="connsiteX3" fmla="*/ 687628 w 1404608"/>
              <a:gd name="connsiteY3" fmla="*/ 2075755 h 2075755"/>
              <a:gd name="connsiteX4" fmla="*/ 1294790 w 1404608"/>
              <a:gd name="connsiteY4" fmla="*/ 2061125 h 2075755"/>
              <a:gd name="connsiteX5" fmla="*/ 1404518 w 1404608"/>
              <a:gd name="connsiteY5" fmla="*/ 1161355 h 2075755"/>
              <a:gd name="connsiteX6" fmla="*/ 1221638 w 1404608"/>
              <a:gd name="connsiteY6" fmla="*/ 773650 h 2075755"/>
              <a:gd name="connsiteX7" fmla="*/ 1177747 w 1404608"/>
              <a:gd name="connsiteY7" fmla="*/ 971160 h 2075755"/>
              <a:gd name="connsiteX8" fmla="*/ 980236 w 1404608"/>
              <a:gd name="connsiteY8" fmla="*/ 700498 h 2075755"/>
              <a:gd name="connsiteX9" fmla="*/ 921715 w 1404608"/>
              <a:gd name="connsiteY9" fmla="*/ 934584 h 2075755"/>
              <a:gd name="connsiteX10" fmla="*/ 738836 w 1404608"/>
              <a:gd name="connsiteY10" fmla="*/ 598085 h 2075755"/>
              <a:gd name="connsiteX11" fmla="*/ 709574 w 1404608"/>
              <a:gd name="connsiteY11" fmla="*/ 941899 h 2075755"/>
              <a:gd name="connsiteX12" fmla="*/ 526694 w 1404608"/>
              <a:gd name="connsiteY12" fmla="*/ 5554 h 2075755"/>
              <a:gd name="connsiteX13" fmla="*/ 468172 w 1404608"/>
              <a:gd name="connsiteY13" fmla="*/ 1344235 h 2075755"/>
              <a:gd name="connsiteX14" fmla="*/ 321868 w 1404608"/>
              <a:gd name="connsiteY14" fmla="*/ 1293029 h 2075755"/>
              <a:gd name="connsiteX15" fmla="*/ 0 w 1404608"/>
              <a:gd name="connsiteY15" fmla="*/ 1058942 h 2075755"/>
              <a:gd name="connsiteX0" fmla="*/ 0 w 1404608"/>
              <a:gd name="connsiteY0" fmla="*/ 1029958 h 2046771"/>
              <a:gd name="connsiteX1" fmla="*/ 124358 w 1404608"/>
              <a:gd name="connsiteY1" fmla="*/ 1359142 h 2046771"/>
              <a:gd name="connsiteX2" fmla="*/ 292608 w 1404608"/>
              <a:gd name="connsiteY2" fmla="*/ 1717587 h 2046771"/>
              <a:gd name="connsiteX3" fmla="*/ 687628 w 1404608"/>
              <a:gd name="connsiteY3" fmla="*/ 2046771 h 2046771"/>
              <a:gd name="connsiteX4" fmla="*/ 1294790 w 1404608"/>
              <a:gd name="connsiteY4" fmla="*/ 2032141 h 2046771"/>
              <a:gd name="connsiteX5" fmla="*/ 1404518 w 1404608"/>
              <a:gd name="connsiteY5" fmla="*/ 1132371 h 2046771"/>
              <a:gd name="connsiteX6" fmla="*/ 1221638 w 1404608"/>
              <a:gd name="connsiteY6" fmla="*/ 744666 h 2046771"/>
              <a:gd name="connsiteX7" fmla="*/ 1177747 w 1404608"/>
              <a:gd name="connsiteY7" fmla="*/ 942176 h 2046771"/>
              <a:gd name="connsiteX8" fmla="*/ 980236 w 1404608"/>
              <a:gd name="connsiteY8" fmla="*/ 671514 h 2046771"/>
              <a:gd name="connsiteX9" fmla="*/ 921715 w 1404608"/>
              <a:gd name="connsiteY9" fmla="*/ 905600 h 2046771"/>
              <a:gd name="connsiteX10" fmla="*/ 738836 w 1404608"/>
              <a:gd name="connsiteY10" fmla="*/ 569101 h 2046771"/>
              <a:gd name="connsiteX11" fmla="*/ 709574 w 1404608"/>
              <a:gd name="connsiteY11" fmla="*/ 912915 h 2046771"/>
              <a:gd name="connsiteX12" fmla="*/ 526694 w 1404608"/>
              <a:gd name="connsiteY12" fmla="*/ 5831 h 2046771"/>
              <a:gd name="connsiteX13" fmla="*/ 468172 w 1404608"/>
              <a:gd name="connsiteY13" fmla="*/ 1315251 h 2046771"/>
              <a:gd name="connsiteX14" fmla="*/ 321868 w 1404608"/>
              <a:gd name="connsiteY14" fmla="*/ 1264045 h 2046771"/>
              <a:gd name="connsiteX15" fmla="*/ 0 w 1404608"/>
              <a:gd name="connsiteY15" fmla="*/ 1029958 h 2046771"/>
              <a:gd name="connsiteX0" fmla="*/ 0 w 1404608"/>
              <a:gd name="connsiteY0" fmla="*/ 1024127 h 2040940"/>
              <a:gd name="connsiteX1" fmla="*/ 124358 w 1404608"/>
              <a:gd name="connsiteY1" fmla="*/ 1353311 h 2040940"/>
              <a:gd name="connsiteX2" fmla="*/ 292608 w 1404608"/>
              <a:gd name="connsiteY2" fmla="*/ 1711756 h 2040940"/>
              <a:gd name="connsiteX3" fmla="*/ 687628 w 1404608"/>
              <a:gd name="connsiteY3" fmla="*/ 2040940 h 2040940"/>
              <a:gd name="connsiteX4" fmla="*/ 1294790 w 1404608"/>
              <a:gd name="connsiteY4" fmla="*/ 2026310 h 2040940"/>
              <a:gd name="connsiteX5" fmla="*/ 1404518 w 1404608"/>
              <a:gd name="connsiteY5" fmla="*/ 1126540 h 2040940"/>
              <a:gd name="connsiteX6" fmla="*/ 1221638 w 1404608"/>
              <a:gd name="connsiteY6" fmla="*/ 738835 h 2040940"/>
              <a:gd name="connsiteX7" fmla="*/ 1177747 w 1404608"/>
              <a:gd name="connsiteY7" fmla="*/ 936345 h 2040940"/>
              <a:gd name="connsiteX8" fmla="*/ 980236 w 1404608"/>
              <a:gd name="connsiteY8" fmla="*/ 665683 h 2040940"/>
              <a:gd name="connsiteX9" fmla="*/ 921715 w 1404608"/>
              <a:gd name="connsiteY9" fmla="*/ 899769 h 2040940"/>
              <a:gd name="connsiteX10" fmla="*/ 738836 w 1404608"/>
              <a:gd name="connsiteY10" fmla="*/ 563270 h 2040940"/>
              <a:gd name="connsiteX11" fmla="*/ 709574 w 1404608"/>
              <a:gd name="connsiteY11" fmla="*/ 907084 h 2040940"/>
              <a:gd name="connsiteX12" fmla="*/ 526694 w 1404608"/>
              <a:gd name="connsiteY12" fmla="*/ 0 h 2040940"/>
              <a:gd name="connsiteX13" fmla="*/ 468172 w 1404608"/>
              <a:gd name="connsiteY13" fmla="*/ 1309420 h 2040940"/>
              <a:gd name="connsiteX14" fmla="*/ 321868 w 1404608"/>
              <a:gd name="connsiteY14" fmla="*/ 1258214 h 2040940"/>
              <a:gd name="connsiteX15" fmla="*/ 0 w 1404608"/>
              <a:gd name="connsiteY15" fmla="*/ 1024127 h 2040940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370 h 2041183"/>
              <a:gd name="connsiteX1" fmla="*/ 124358 w 1404608"/>
              <a:gd name="connsiteY1" fmla="*/ 1353554 h 2041183"/>
              <a:gd name="connsiteX2" fmla="*/ 292608 w 1404608"/>
              <a:gd name="connsiteY2" fmla="*/ 1711999 h 2041183"/>
              <a:gd name="connsiteX3" fmla="*/ 687628 w 1404608"/>
              <a:gd name="connsiteY3" fmla="*/ 2041183 h 2041183"/>
              <a:gd name="connsiteX4" fmla="*/ 1294790 w 1404608"/>
              <a:gd name="connsiteY4" fmla="*/ 2026553 h 2041183"/>
              <a:gd name="connsiteX5" fmla="*/ 1404518 w 1404608"/>
              <a:gd name="connsiteY5" fmla="*/ 1126783 h 2041183"/>
              <a:gd name="connsiteX6" fmla="*/ 1221638 w 1404608"/>
              <a:gd name="connsiteY6" fmla="*/ 739078 h 2041183"/>
              <a:gd name="connsiteX7" fmla="*/ 1177747 w 1404608"/>
              <a:gd name="connsiteY7" fmla="*/ 936588 h 2041183"/>
              <a:gd name="connsiteX8" fmla="*/ 980236 w 1404608"/>
              <a:gd name="connsiteY8" fmla="*/ 665926 h 2041183"/>
              <a:gd name="connsiteX9" fmla="*/ 921715 w 1404608"/>
              <a:gd name="connsiteY9" fmla="*/ 900012 h 2041183"/>
              <a:gd name="connsiteX10" fmla="*/ 738836 w 1404608"/>
              <a:gd name="connsiteY10" fmla="*/ 563513 h 2041183"/>
              <a:gd name="connsiteX11" fmla="*/ 709574 w 1404608"/>
              <a:gd name="connsiteY11" fmla="*/ 907327 h 2041183"/>
              <a:gd name="connsiteX12" fmla="*/ 526694 w 1404608"/>
              <a:gd name="connsiteY12" fmla="*/ 243 h 2041183"/>
              <a:gd name="connsiteX13" fmla="*/ 468172 w 1404608"/>
              <a:gd name="connsiteY13" fmla="*/ 1309663 h 2041183"/>
              <a:gd name="connsiteX14" fmla="*/ 321868 w 1404608"/>
              <a:gd name="connsiteY14" fmla="*/ 1258457 h 2041183"/>
              <a:gd name="connsiteX15" fmla="*/ 0 w 1404608"/>
              <a:gd name="connsiteY15" fmla="*/ 1024370 h 2041183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55410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36384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52597 w 1421182"/>
              <a:gd name="connsiteY6" fmla="*/ 669316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537 h 2040940"/>
              <a:gd name="connsiteX1" fmla="*/ 140932 w 1421182"/>
              <a:gd name="connsiteY1" fmla="*/ 1353311 h 2040940"/>
              <a:gd name="connsiteX2" fmla="*/ 309182 w 1421182"/>
              <a:gd name="connsiteY2" fmla="*/ 1711756 h 2040940"/>
              <a:gd name="connsiteX3" fmla="*/ 704202 w 1421182"/>
              <a:gd name="connsiteY3" fmla="*/ 2040940 h 2040940"/>
              <a:gd name="connsiteX4" fmla="*/ 1311364 w 1421182"/>
              <a:gd name="connsiteY4" fmla="*/ 2026310 h 2040940"/>
              <a:gd name="connsiteX5" fmla="*/ 1421092 w 1421182"/>
              <a:gd name="connsiteY5" fmla="*/ 1126540 h 2040940"/>
              <a:gd name="connsiteX6" fmla="*/ 1152597 w 1421182"/>
              <a:gd name="connsiteY6" fmla="*/ 669074 h 2040940"/>
              <a:gd name="connsiteX7" fmla="*/ 1168953 w 1421182"/>
              <a:gd name="connsiteY7" fmla="*/ 968054 h 2040940"/>
              <a:gd name="connsiteX8" fmla="*/ 927050 w 1421182"/>
              <a:gd name="connsiteY8" fmla="*/ 614948 h 2040940"/>
              <a:gd name="connsiteX9" fmla="*/ 957315 w 1421182"/>
              <a:gd name="connsiteY9" fmla="*/ 944162 h 2040940"/>
              <a:gd name="connsiteX10" fmla="*/ 711016 w 1421182"/>
              <a:gd name="connsiteY10" fmla="*/ 569612 h 2040940"/>
              <a:gd name="connsiteX11" fmla="*/ 729319 w 1421182"/>
              <a:gd name="connsiteY11" fmla="*/ 957819 h 2040940"/>
              <a:gd name="connsiteX12" fmla="*/ 543268 w 1421182"/>
              <a:gd name="connsiteY12" fmla="*/ 0 h 2040940"/>
              <a:gd name="connsiteX13" fmla="*/ 473286 w 1421182"/>
              <a:gd name="connsiteY13" fmla="*/ 1312119 h 2040940"/>
              <a:gd name="connsiteX14" fmla="*/ 338442 w 1421182"/>
              <a:gd name="connsiteY14" fmla="*/ 1258214 h 2040940"/>
              <a:gd name="connsiteX15" fmla="*/ 719 w 1421182"/>
              <a:gd name="connsiteY15" fmla="*/ 957537 h 2040940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26318"/>
              <a:gd name="connsiteX1" fmla="*/ 140932 w 1421182"/>
              <a:gd name="connsiteY1" fmla="*/ 1353319 h 2026318"/>
              <a:gd name="connsiteX2" fmla="*/ 309182 w 1421182"/>
              <a:gd name="connsiteY2" fmla="*/ 1711764 h 2026318"/>
              <a:gd name="connsiteX3" fmla="*/ 693290 w 1421182"/>
              <a:gd name="connsiteY3" fmla="*/ 2019121 h 2026318"/>
              <a:gd name="connsiteX4" fmla="*/ 1311364 w 1421182"/>
              <a:gd name="connsiteY4" fmla="*/ 2026318 h 2026318"/>
              <a:gd name="connsiteX5" fmla="*/ 1421092 w 1421182"/>
              <a:gd name="connsiteY5" fmla="*/ 1126548 h 2026318"/>
              <a:gd name="connsiteX6" fmla="*/ 1152597 w 1421182"/>
              <a:gd name="connsiteY6" fmla="*/ 669082 h 2026318"/>
              <a:gd name="connsiteX7" fmla="*/ 1168953 w 1421182"/>
              <a:gd name="connsiteY7" fmla="*/ 968062 h 2026318"/>
              <a:gd name="connsiteX8" fmla="*/ 927050 w 1421182"/>
              <a:gd name="connsiteY8" fmla="*/ 614956 h 2026318"/>
              <a:gd name="connsiteX9" fmla="*/ 957315 w 1421182"/>
              <a:gd name="connsiteY9" fmla="*/ 944170 h 2026318"/>
              <a:gd name="connsiteX10" fmla="*/ 711016 w 1421182"/>
              <a:gd name="connsiteY10" fmla="*/ 569620 h 2026318"/>
              <a:gd name="connsiteX11" fmla="*/ 729319 w 1421182"/>
              <a:gd name="connsiteY11" fmla="*/ 957827 h 2026318"/>
              <a:gd name="connsiteX12" fmla="*/ 543268 w 1421182"/>
              <a:gd name="connsiteY12" fmla="*/ 8 h 2026318"/>
              <a:gd name="connsiteX13" fmla="*/ 473286 w 1421182"/>
              <a:gd name="connsiteY13" fmla="*/ 1312127 h 2026318"/>
              <a:gd name="connsiteX14" fmla="*/ 338442 w 1421182"/>
              <a:gd name="connsiteY14" fmla="*/ 1258222 h 2026318"/>
              <a:gd name="connsiteX15" fmla="*/ 719 w 1421182"/>
              <a:gd name="connsiteY15" fmla="*/ 957545 h 2026318"/>
              <a:gd name="connsiteX0" fmla="*/ 719 w 1421182"/>
              <a:gd name="connsiteY0" fmla="*/ 957545 h 2295953"/>
              <a:gd name="connsiteX1" fmla="*/ 140932 w 1421182"/>
              <a:gd name="connsiteY1" fmla="*/ 1353319 h 2295953"/>
              <a:gd name="connsiteX2" fmla="*/ 309182 w 1421182"/>
              <a:gd name="connsiteY2" fmla="*/ 1711764 h 2295953"/>
              <a:gd name="connsiteX3" fmla="*/ 693290 w 1421182"/>
              <a:gd name="connsiteY3" fmla="*/ 2019121 h 2295953"/>
              <a:gd name="connsiteX4" fmla="*/ 722524 w 1421182"/>
              <a:gd name="connsiteY4" fmla="*/ 2295953 h 2295953"/>
              <a:gd name="connsiteX5" fmla="*/ 1311364 w 1421182"/>
              <a:gd name="connsiteY5" fmla="*/ 2026318 h 2295953"/>
              <a:gd name="connsiteX6" fmla="*/ 1421092 w 1421182"/>
              <a:gd name="connsiteY6" fmla="*/ 1126548 h 2295953"/>
              <a:gd name="connsiteX7" fmla="*/ 1152597 w 1421182"/>
              <a:gd name="connsiteY7" fmla="*/ 669082 h 2295953"/>
              <a:gd name="connsiteX8" fmla="*/ 1168953 w 1421182"/>
              <a:gd name="connsiteY8" fmla="*/ 968062 h 2295953"/>
              <a:gd name="connsiteX9" fmla="*/ 927050 w 1421182"/>
              <a:gd name="connsiteY9" fmla="*/ 614956 h 2295953"/>
              <a:gd name="connsiteX10" fmla="*/ 957315 w 1421182"/>
              <a:gd name="connsiteY10" fmla="*/ 944170 h 2295953"/>
              <a:gd name="connsiteX11" fmla="*/ 711016 w 1421182"/>
              <a:gd name="connsiteY11" fmla="*/ 569620 h 2295953"/>
              <a:gd name="connsiteX12" fmla="*/ 729319 w 1421182"/>
              <a:gd name="connsiteY12" fmla="*/ 957827 h 2295953"/>
              <a:gd name="connsiteX13" fmla="*/ 543268 w 1421182"/>
              <a:gd name="connsiteY13" fmla="*/ 8 h 2295953"/>
              <a:gd name="connsiteX14" fmla="*/ 473286 w 1421182"/>
              <a:gd name="connsiteY14" fmla="*/ 1312127 h 2295953"/>
              <a:gd name="connsiteX15" fmla="*/ 338442 w 1421182"/>
              <a:gd name="connsiteY15" fmla="*/ 1258222 h 2295953"/>
              <a:gd name="connsiteX16" fmla="*/ 719 w 1421182"/>
              <a:gd name="connsiteY16" fmla="*/ 957545 h 2295953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93290 w 1421182"/>
              <a:gd name="connsiteY3" fmla="*/ 2019121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26141 w 1421182"/>
              <a:gd name="connsiteY3" fmla="*/ 1985150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4785"/>
              <a:gd name="connsiteX1" fmla="*/ 140932 w 1421182"/>
              <a:gd name="connsiteY1" fmla="*/ 1353319 h 2314785"/>
              <a:gd name="connsiteX2" fmla="*/ 309182 w 1421182"/>
              <a:gd name="connsiteY2" fmla="*/ 1711764 h 2314785"/>
              <a:gd name="connsiteX3" fmla="*/ 626141 w 1421182"/>
              <a:gd name="connsiteY3" fmla="*/ 1985150 h 2314785"/>
              <a:gd name="connsiteX4" fmla="*/ 658780 w 1421182"/>
              <a:gd name="connsiteY4" fmla="*/ 2266927 h 2314785"/>
              <a:gd name="connsiteX5" fmla="*/ 1170733 w 1421182"/>
              <a:gd name="connsiteY5" fmla="*/ 2300858 h 2314785"/>
              <a:gd name="connsiteX6" fmla="*/ 1311364 w 1421182"/>
              <a:gd name="connsiteY6" fmla="*/ 2026318 h 2314785"/>
              <a:gd name="connsiteX7" fmla="*/ 1421092 w 1421182"/>
              <a:gd name="connsiteY7" fmla="*/ 1126548 h 2314785"/>
              <a:gd name="connsiteX8" fmla="*/ 1152597 w 1421182"/>
              <a:gd name="connsiteY8" fmla="*/ 669082 h 2314785"/>
              <a:gd name="connsiteX9" fmla="*/ 1168953 w 1421182"/>
              <a:gd name="connsiteY9" fmla="*/ 968062 h 2314785"/>
              <a:gd name="connsiteX10" fmla="*/ 927050 w 1421182"/>
              <a:gd name="connsiteY10" fmla="*/ 614956 h 2314785"/>
              <a:gd name="connsiteX11" fmla="*/ 957315 w 1421182"/>
              <a:gd name="connsiteY11" fmla="*/ 944170 h 2314785"/>
              <a:gd name="connsiteX12" fmla="*/ 711016 w 1421182"/>
              <a:gd name="connsiteY12" fmla="*/ 569620 h 2314785"/>
              <a:gd name="connsiteX13" fmla="*/ 729319 w 1421182"/>
              <a:gd name="connsiteY13" fmla="*/ 957827 h 2314785"/>
              <a:gd name="connsiteX14" fmla="*/ 543268 w 1421182"/>
              <a:gd name="connsiteY14" fmla="*/ 8 h 2314785"/>
              <a:gd name="connsiteX15" fmla="*/ 473286 w 1421182"/>
              <a:gd name="connsiteY15" fmla="*/ 1312127 h 2314785"/>
              <a:gd name="connsiteX16" fmla="*/ 338442 w 1421182"/>
              <a:gd name="connsiteY16" fmla="*/ 1258222 h 2314785"/>
              <a:gd name="connsiteX17" fmla="*/ 719 w 1421182"/>
              <a:gd name="connsiteY17" fmla="*/ 957545 h 2314785"/>
              <a:gd name="connsiteX0" fmla="*/ 719 w 1421182"/>
              <a:gd name="connsiteY0" fmla="*/ 957545 h 2323891"/>
              <a:gd name="connsiteX1" fmla="*/ 140932 w 1421182"/>
              <a:gd name="connsiteY1" fmla="*/ 1353319 h 2323891"/>
              <a:gd name="connsiteX2" fmla="*/ 309182 w 1421182"/>
              <a:gd name="connsiteY2" fmla="*/ 1711764 h 2323891"/>
              <a:gd name="connsiteX3" fmla="*/ 626141 w 1421182"/>
              <a:gd name="connsiteY3" fmla="*/ 1985150 h 2323891"/>
              <a:gd name="connsiteX4" fmla="*/ 658780 w 1421182"/>
              <a:gd name="connsiteY4" fmla="*/ 2266927 h 2323891"/>
              <a:gd name="connsiteX5" fmla="*/ 1170733 w 1421182"/>
              <a:gd name="connsiteY5" fmla="*/ 2300858 h 2323891"/>
              <a:gd name="connsiteX6" fmla="*/ 1311364 w 1421182"/>
              <a:gd name="connsiteY6" fmla="*/ 2026318 h 2323891"/>
              <a:gd name="connsiteX7" fmla="*/ 1421092 w 1421182"/>
              <a:gd name="connsiteY7" fmla="*/ 1126548 h 2323891"/>
              <a:gd name="connsiteX8" fmla="*/ 1152597 w 1421182"/>
              <a:gd name="connsiteY8" fmla="*/ 669082 h 2323891"/>
              <a:gd name="connsiteX9" fmla="*/ 1168953 w 1421182"/>
              <a:gd name="connsiteY9" fmla="*/ 968062 h 2323891"/>
              <a:gd name="connsiteX10" fmla="*/ 927050 w 1421182"/>
              <a:gd name="connsiteY10" fmla="*/ 614956 h 2323891"/>
              <a:gd name="connsiteX11" fmla="*/ 957315 w 1421182"/>
              <a:gd name="connsiteY11" fmla="*/ 944170 h 2323891"/>
              <a:gd name="connsiteX12" fmla="*/ 711016 w 1421182"/>
              <a:gd name="connsiteY12" fmla="*/ 569620 h 2323891"/>
              <a:gd name="connsiteX13" fmla="*/ 729319 w 1421182"/>
              <a:gd name="connsiteY13" fmla="*/ 957827 h 2323891"/>
              <a:gd name="connsiteX14" fmla="*/ 543268 w 1421182"/>
              <a:gd name="connsiteY14" fmla="*/ 8 h 2323891"/>
              <a:gd name="connsiteX15" fmla="*/ 473286 w 1421182"/>
              <a:gd name="connsiteY15" fmla="*/ 1312127 h 2323891"/>
              <a:gd name="connsiteX16" fmla="*/ 338442 w 1421182"/>
              <a:gd name="connsiteY16" fmla="*/ 1258222 h 2323891"/>
              <a:gd name="connsiteX17" fmla="*/ 719 w 1421182"/>
              <a:gd name="connsiteY17" fmla="*/ 957545 h 2323891"/>
              <a:gd name="connsiteX0" fmla="*/ 719 w 1421182"/>
              <a:gd name="connsiteY0" fmla="*/ 957545 h 2358736"/>
              <a:gd name="connsiteX1" fmla="*/ 140932 w 1421182"/>
              <a:gd name="connsiteY1" fmla="*/ 1353319 h 2358736"/>
              <a:gd name="connsiteX2" fmla="*/ 309182 w 1421182"/>
              <a:gd name="connsiteY2" fmla="*/ 1711764 h 2358736"/>
              <a:gd name="connsiteX3" fmla="*/ 626141 w 1421182"/>
              <a:gd name="connsiteY3" fmla="*/ 1985150 h 2358736"/>
              <a:gd name="connsiteX4" fmla="*/ 658780 w 1421182"/>
              <a:gd name="connsiteY4" fmla="*/ 2266927 h 2358736"/>
              <a:gd name="connsiteX5" fmla="*/ 1227989 w 1421182"/>
              <a:gd name="connsiteY5" fmla="*/ 2341644 h 2358736"/>
              <a:gd name="connsiteX6" fmla="*/ 1311364 w 1421182"/>
              <a:gd name="connsiteY6" fmla="*/ 2026318 h 2358736"/>
              <a:gd name="connsiteX7" fmla="*/ 1421092 w 1421182"/>
              <a:gd name="connsiteY7" fmla="*/ 1126548 h 2358736"/>
              <a:gd name="connsiteX8" fmla="*/ 1152597 w 1421182"/>
              <a:gd name="connsiteY8" fmla="*/ 669082 h 2358736"/>
              <a:gd name="connsiteX9" fmla="*/ 1168953 w 1421182"/>
              <a:gd name="connsiteY9" fmla="*/ 968062 h 2358736"/>
              <a:gd name="connsiteX10" fmla="*/ 927050 w 1421182"/>
              <a:gd name="connsiteY10" fmla="*/ 614956 h 2358736"/>
              <a:gd name="connsiteX11" fmla="*/ 957315 w 1421182"/>
              <a:gd name="connsiteY11" fmla="*/ 944170 h 2358736"/>
              <a:gd name="connsiteX12" fmla="*/ 711016 w 1421182"/>
              <a:gd name="connsiteY12" fmla="*/ 569620 h 2358736"/>
              <a:gd name="connsiteX13" fmla="*/ 729319 w 1421182"/>
              <a:gd name="connsiteY13" fmla="*/ 957827 h 2358736"/>
              <a:gd name="connsiteX14" fmla="*/ 543268 w 1421182"/>
              <a:gd name="connsiteY14" fmla="*/ 8 h 2358736"/>
              <a:gd name="connsiteX15" fmla="*/ 473286 w 1421182"/>
              <a:gd name="connsiteY15" fmla="*/ 1312127 h 2358736"/>
              <a:gd name="connsiteX16" fmla="*/ 338442 w 1421182"/>
              <a:gd name="connsiteY16" fmla="*/ 1258222 h 2358736"/>
              <a:gd name="connsiteX17" fmla="*/ 719 w 1421182"/>
              <a:gd name="connsiteY17" fmla="*/ 957545 h 2358736"/>
              <a:gd name="connsiteX0" fmla="*/ 719 w 1421182"/>
              <a:gd name="connsiteY0" fmla="*/ 957545 h 2341644"/>
              <a:gd name="connsiteX1" fmla="*/ 140932 w 1421182"/>
              <a:gd name="connsiteY1" fmla="*/ 1353319 h 2341644"/>
              <a:gd name="connsiteX2" fmla="*/ 309182 w 1421182"/>
              <a:gd name="connsiteY2" fmla="*/ 1711764 h 2341644"/>
              <a:gd name="connsiteX3" fmla="*/ 626141 w 1421182"/>
              <a:gd name="connsiteY3" fmla="*/ 1985150 h 2341644"/>
              <a:gd name="connsiteX4" fmla="*/ 658780 w 1421182"/>
              <a:gd name="connsiteY4" fmla="*/ 2266927 h 2341644"/>
              <a:gd name="connsiteX5" fmla="*/ 1227989 w 1421182"/>
              <a:gd name="connsiteY5" fmla="*/ 2341644 h 2341644"/>
              <a:gd name="connsiteX6" fmla="*/ 1311364 w 1421182"/>
              <a:gd name="connsiteY6" fmla="*/ 2026318 h 2341644"/>
              <a:gd name="connsiteX7" fmla="*/ 1421092 w 1421182"/>
              <a:gd name="connsiteY7" fmla="*/ 1126548 h 2341644"/>
              <a:gd name="connsiteX8" fmla="*/ 1152597 w 1421182"/>
              <a:gd name="connsiteY8" fmla="*/ 669082 h 2341644"/>
              <a:gd name="connsiteX9" fmla="*/ 1168953 w 1421182"/>
              <a:gd name="connsiteY9" fmla="*/ 968062 h 2341644"/>
              <a:gd name="connsiteX10" fmla="*/ 927050 w 1421182"/>
              <a:gd name="connsiteY10" fmla="*/ 614956 h 2341644"/>
              <a:gd name="connsiteX11" fmla="*/ 957315 w 1421182"/>
              <a:gd name="connsiteY11" fmla="*/ 944170 h 2341644"/>
              <a:gd name="connsiteX12" fmla="*/ 711016 w 1421182"/>
              <a:gd name="connsiteY12" fmla="*/ 569620 h 2341644"/>
              <a:gd name="connsiteX13" fmla="*/ 729319 w 1421182"/>
              <a:gd name="connsiteY13" fmla="*/ 957827 h 2341644"/>
              <a:gd name="connsiteX14" fmla="*/ 543268 w 1421182"/>
              <a:gd name="connsiteY14" fmla="*/ 8 h 2341644"/>
              <a:gd name="connsiteX15" fmla="*/ 473286 w 1421182"/>
              <a:gd name="connsiteY15" fmla="*/ 1312127 h 2341644"/>
              <a:gd name="connsiteX16" fmla="*/ 338442 w 1421182"/>
              <a:gd name="connsiteY16" fmla="*/ 1258222 h 2341644"/>
              <a:gd name="connsiteX17" fmla="*/ 719 w 1421182"/>
              <a:gd name="connsiteY17" fmla="*/ 957545 h 2341644"/>
              <a:gd name="connsiteX0" fmla="*/ 719 w 1421092"/>
              <a:gd name="connsiteY0" fmla="*/ 957545 h 2341644"/>
              <a:gd name="connsiteX1" fmla="*/ 140932 w 1421092"/>
              <a:gd name="connsiteY1" fmla="*/ 1353319 h 2341644"/>
              <a:gd name="connsiteX2" fmla="*/ 309182 w 1421092"/>
              <a:gd name="connsiteY2" fmla="*/ 1711764 h 2341644"/>
              <a:gd name="connsiteX3" fmla="*/ 626141 w 1421092"/>
              <a:gd name="connsiteY3" fmla="*/ 1985150 h 2341644"/>
              <a:gd name="connsiteX4" fmla="*/ 658780 w 1421092"/>
              <a:gd name="connsiteY4" fmla="*/ 2266927 h 2341644"/>
              <a:gd name="connsiteX5" fmla="*/ 1227989 w 1421092"/>
              <a:gd name="connsiteY5" fmla="*/ 2341644 h 2341644"/>
              <a:gd name="connsiteX6" fmla="*/ 1262460 w 1421092"/>
              <a:gd name="connsiteY6" fmla="*/ 1987074 h 2341644"/>
              <a:gd name="connsiteX7" fmla="*/ 1421092 w 1421092"/>
              <a:gd name="connsiteY7" fmla="*/ 1126548 h 2341644"/>
              <a:gd name="connsiteX8" fmla="*/ 1152597 w 1421092"/>
              <a:gd name="connsiteY8" fmla="*/ 669082 h 2341644"/>
              <a:gd name="connsiteX9" fmla="*/ 1168953 w 1421092"/>
              <a:gd name="connsiteY9" fmla="*/ 968062 h 2341644"/>
              <a:gd name="connsiteX10" fmla="*/ 927050 w 1421092"/>
              <a:gd name="connsiteY10" fmla="*/ 614956 h 2341644"/>
              <a:gd name="connsiteX11" fmla="*/ 957315 w 1421092"/>
              <a:gd name="connsiteY11" fmla="*/ 944170 h 2341644"/>
              <a:gd name="connsiteX12" fmla="*/ 711016 w 1421092"/>
              <a:gd name="connsiteY12" fmla="*/ 569620 h 2341644"/>
              <a:gd name="connsiteX13" fmla="*/ 729319 w 1421092"/>
              <a:gd name="connsiteY13" fmla="*/ 957827 h 2341644"/>
              <a:gd name="connsiteX14" fmla="*/ 543268 w 1421092"/>
              <a:gd name="connsiteY14" fmla="*/ 8 h 2341644"/>
              <a:gd name="connsiteX15" fmla="*/ 473286 w 1421092"/>
              <a:gd name="connsiteY15" fmla="*/ 1312127 h 2341644"/>
              <a:gd name="connsiteX16" fmla="*/ 338442 w 1421092"/>
              <a:gd name="connsiteY16" fmla="*/ 1258222 h 2341644"/>
              <a:gd name="connsiteX17" fmla="*/ 719 w 1421092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557331 w 1421109"/>
              <a:gd name="connsiteY4" fmla="*/ 2278453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01148 w 1421109"/>
              <a:gd name="connsiteY4" fmla="*/ 2297232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10754"/>
              <a:gd name="connsiteX1" fmla="*/ 140932 w 1421109"/>
              <a:gd name="connsiteY1" fmla="*/ 1353319 h 2310754"/>
              <a:gd name="connsiteX2" fmla="*/ 309182 w 1421109"/>
              <a:gd name="connsiteY2" fmla="*/ 1711764 h 2310754"/>
              <a:gd name="connsiteX3" fmla="*/ 548773 w 1421109"/>
              <a:gd name="connsiteY3" fmla="*/ 1936338 h 2310754"/>
              <a:gd name="connsiteX4" fmla="*/ 601148 w 1421109"/>
              <a:gd name="connsiteY4" fmla="*/ 2297232 h 2310754"/>
              <a:gd name="connsiteX5" fmla="*/ 1253027 w 1421109"/>
              <a:gd name="connsiteY5" fmla="*/ 2310347 h 2310754"/>
              <a:gd name="connsiteX6" fmla="*/ 1262460 w 1421109"/>
              <a:gd name="connsiteY6" fmla="*/ 1987074 h 2310754"/>
              <a:gd name="connsiteX7" fmla="*/ 1421092 w 1421109"/>
              <a:gd name="connsiteY7" fmla="*/ 1126548 h 2310754"/>
              <a:gd name="connsiteX8" fmla="*/ 1152597 w 1421109"/>
              <a:gd name="connsiteY8" fmla="*/ 669082 h 2310754"/>
              <a:gd name="connsiteX9" fmla="*/ 1168953 w 1421109"/>
              <a:gd name="connsiteY9" fmla="*/ 968062 h 2310754"/>
              <a:gd name="connsiteX10" fmla="*/ 927050 w 1421109"/>
              <a:gd name="connsiteY10" fmla="*/ 614956 h 2310754"/>
              <a:gd name="connsiteX11" fmla="*/ 957315 w 1421109"/>
              <a:gd name="connsiteY11" fmla="*/ 944170 h 2310754"/>
              <a:gd name="connsiteX12" fmla="*/ 711016 w 1421109"/>
              <a:gd name="connsiteY12" fmla="*/ 569620 h 2310754"/>
              <a:gd name="connsiteX13" fmla="*/ 729319 w 1421109"/>
              <a:gd name="connsiteY13" fmla="*/ 957827 h 2310754"/>
              <a:gd name="connsiteX14" fmla="*/ 543268 w 1421109"/>
              <a:gd name="connsiteY14" fmla="*/ 8 h 2310754"/>
              <a:gd name="connsiteX15" fmla="*/ 473286 w 1421109"/>
              <a:gd name="connsiteY15" fmla="*/ 1312127 h 2310754"/>
              <a:gd name="connsiteX16" fmla="*/ 338442 w 1421109"/>
              <a:gd name="connsiteY16" fmla="*/ 1258222 h 2310754"/>
              <a:gd name="connsiteX17" fmla="*/ 719 w 1421109"/>
              <a:gd name="connsiteY17" fmla="*/ 957545 h 2310754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601148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347"/>
              <a:gd name="connsiteX1" fmla="*/ 140932 w 1421109"/>
              <a:gd name="connsiteY1" fmla="*/ 1353319 h 2310347"/>
              <a:gd name="connsiteX2" fmla="*/ 309182 w 1421109"/>
              <a:gd name="connsiteY2" fmla="*/ 1711764 h 2310347"/>
              <a:gd name="connsiteX3" fmla="*/ 548773 w 1421109"/>
              <a:gd name="connsiteY3" fmla="*/ 1936338 h 2310347"/>
              <a:gd name="connsiteX4" fmla="*/ 582370 w 1421109"/>
              <a:gd name="connsiteY4" fmla="*/ 2297232 h 2310347"/>
              <a:gd name="connsiteX5" fmla="*/ 1253027 w 1421109"/>
              <a:gd name="connsiteY5" fmla="*/ 2310347 h 2310347"/>
              <a:gd name="connsiteX6" fmla="*/ 1262460 w 1421109"/>
              <a:gd name="connsiteY6" fmla="*/ 1987074 h 2310347"/>
              <a:gd name="connsiteX7" fmla="*/ 1421092 w 1421109"/>
              <a:gd name="connsiteY7" fmla="*/ 1126548 h 2310347"/>
              <a:gd name="connsiteX8" fmla="*/ 1152597 w 1421109"/>
              <a:gd name="connsiteY8" fmla="*/ 669082 h 2310347"/>
              <a:gd name="connsiteX9" fmla="*/ 1168953 w 1421109"/>
              <a:gd name="connsiteY9" fmla="*/ 968062 h 2310347"/>
              <a:gd name="connsiteX10" fmla="*/ 927050 w 1421109"/>
              <a:gd name="connsiteY10" fmla="*/ 614956 h 2310347"/>
              <a:gd name="connsiteX11" fmla="*/ 957315 w 1421109"/>
              <a:gd name="connsiteY11" fmla="*/ 944170 h 2310347"/>
              <a:gd name="connsiteX12" fmla="*/ 711016 w 1421109"/>
              <a:gd name="connsiteY12" fmla="*/ 569620 h 2310347"/>
              <a:gd name="connsiteX13" fmla="*/ 729319 w 1421109"/>
              <a:gd name="connsiteY13" fmla="*/ 957827 h 2310347"/>
              <a:gd name="connsiteX14" fmla="*/ 543268 w 1421109"/>
              <a:gd name="connsiteY14" fmla="*/ 8 h 2310347"/>
              <a:gd name="connsiteX15" fmla="*/ 473286 w 1421109"/>
              <a:gd name="connsiteY15" fmla="*/ 1312127 h 2310347"/>
              <a:gd name="connsiteX16" fmla="*/ 338442 w 1421109"/>
              <a:gd name="connsiteY16" fmla="*/ 1258222 h 2310347"/>
              <a:gd name="connsiteX17" fmla="*/ 719 w 1421109"/>
              <a:gd name="connsiteY17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52597 w 1423213"/>
              <a:gd name="connsiteY9" fmla="*/ 669082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52597 w 1423213"/>
              <a:gd name="connsiteY9" fmla="*/ 669082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86368 w 1423213"/>
              <a:gd name="connsiteY9" fmla="*/ 644961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86368 w 1423213"/>
              <a:gd name="connsiteY9" fmla="*/ 644961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6650"/>
              <a:gd name="connsiteY0" fmla="*/ 957545 h 2310347"/>
              <a:gd name="connsiteX1" fmla="*/ 140932 w 1426650"/>
              <a:gd name="connsiteY1" fmla="*/ 1353319 h 2310347"/>
              <a:gd name="connsiteX2" fmla="*/ 309182 w 1426650"/>
              <a:gd name="connsiteY2" fmla="*/ 1711764 h 2310347"/>
              <a:gd name="connsiteX3" fmla="*/ 548773 w 1426650"/>
              <a:gd name="connsiteY3" fmla="*/ 1936338 h 2310347"/>
              <a:gd name="connsiteX4" fmla="*/ 582370 w 1426650"/>
              <a:gd name="connsiteY4" fmla="*/ 2297232 h 2310347"/>
              <a:gd name="connsiteX5" fmla="*/ 1253027 w 1426650"/>
              <a:gd name="connsiteY5" fmla="*/ 2310347 h 2310347"/>
              <a:gd name="connsiteX6" fmla="*/ 1262460 w 1426650"/>
              <a:gd name="connsiteY6" fmla="*/ 1987074 h 2310347"/>
              <a:gd name="connsiteX7" fmla="*/ 1421092 w 1426650"/>
              <a:gd name="connsiteY7" fmla="*/ 1126548 h 2310347"/>
              <a:gd name="connsiteX8" fmla="*/ 1393246 w 1426650"/>
              <a:gd name="connsiteY8" fmla="*/ 734522 h 2310347"/>
              <a:gd name="connsiteX9" fmla="*/ 1186368 w 1426650"/>
              <a:gd name="connsiteY9" fmla="*/ 644961 h 2310347"/>
              <a:gd name="connsiteX10" fmla="*/ 1168953 w 1426650"/>
              <a:gd name="connsiteY10" fmla="*/ 968062 h 2310347"/>
              <a:gd name="connsiteX11" fmla="*/ 1156855 w 1426650"/>
              <a:gd name="connsiteY11" fmla="*/ 657333 h 2310347"/>
              <a:gd name="connsiteX12" fmla="*/ 927050 w 1426650"/>
              <a:gd name="connsiteY12" fmla="*/ 614956 h 2310347"/>
              <a:gd name="connsiteX13" fmla="*/ 957315 w 1426650"/>
              <a:gd name="connsiteY13" fmla="*/ 944170 h 2310347"/>
              <a:gd name="connsiteX14" fmla="*/ 711016 w 1426650"/>
              <a:gd name="connsiteY14" fmla="*/ 569620 h 2310347"/>
              <a:gd name="connsiteX15" fmla="*/ 729319 w 1426650"/>
              <a:gd name="connsiteY15" fmla="*/ 957827 h 2310347"/>
              <a:gd name="connsiteX16" fmla="*/ 543268 w 1426650"/>
              <a:gd name="connsiteY16" fmla="*/ 8 h 2310347"/>
              <a:gd name="connsiteX17" fmla="*/ 473286 w 1426650"/>
              <a:gd name="connsiteY17" fmla="*/ 1312127 h 2310347"/>
              <a:gd name="connsiteX18" fmla="*/ 338442 w 1426650"/>
              <a:gd name="connsiteY18" fmla="*/ 1258222 h 2310347"/>
              <a:gd name="connsiteX19" fmla="*/ 719 w 1426650"/>
              <a:gd name="connsiteY19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711016 w 1422362"/>
              <a:gd name="connsiteY14" fmla="*/ 569620 h 2310347"/>
              <a:gd name="connsiteX15" fmla="*/ 729319 w 1422362"/>
              <a:gd name="connsiteY15" fmla="*/ 957827 h 2310347"/>
              <a:gd name="connsiteX16" fmla="*/ 543268 w 1422362"/>
              <a:gd name="connsiteY16" fmla="*/ 8 h 2310347"/>
              <a:gd name="connsiteX17" fmla="*/ 473286 w 1422362"/>
              <a:gd name="connsiteY17" fmla="*/ 1312127 h 2310347"/>
              <a:gd name="connsiteX18" fmla="*/ 338442 w 1422362"/>
              <a:gd name="connsiteY18" fmla="*/ 1258222 h 2310347"/>
              <a:gd name="connsiteX19" fmla="*/ 719 w 1422362"/>
              <a:gd name="connsiteY19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1028697 h 2381499"/>
              <a:gd name="connsiteX1" fmla="*/ 140932 w 1422362"/>
              <a:gd name="connsiteY1" fmla="*/ 1424471 h 2381499"/>
              <a:gd name="connsiteX2" fmla="*/ 309182 w 1422362"/>
              <a:gd name="connsiteY2" fmla="*/ 1782916 h 2381499"/>
              <a:gd name="connsiteX3" fmla="*/ 548773 w 1422362"/>
              <a:gd name="connsiteY3" fmla="*/ 2007490 h 2381499"/>
              <a:gd name="connsiteX4" fmla="*/ 582370 w 1422362"/>
              <a:gd name="connsiteY4" fmla="*/ 2368384 h 2381499"/>
              <a:gd name="connsiteX5" fmla="*/ 1253027 w 1422362"/>
              <a:gd name="connsiteY5" fmla="*/ 2381499 h 2381499"/>
              <a:gd name="connsiteX6" fmla="*/ 1262460 w 1422362"/>
              <a:gd name="connsiteY6" fmla="*/ 2058226 h 2381499"/>
              <a:gd name="connsiteX7" fmla="*/ 1421092 w 1422362"/>
              <a:gd name="connsiteY7" fmla="*/ 1197700 h 2381499"/>
              <a:gd name="connsiteX8" fmla="*/ 1369124 w 1422362"/>
              <a:gd name="connsiteY8" fmla="*/ 771904 h 2381499"/>
              <a:gd name="connsiteX9" fmla="*/ 1176719 w 1422362"/>
              <a:gd name="connsiteY9" fmla="*/ 740235 h 2381499"/>
              <a:gd name="connsiteX10" fmla="*/ 1168953 w 1422362"/>
              <a:gd name="connsiteY10" fmla="*/ 1039214 h 2381499"/>
              <a:gd name="connsiteX11" fmla="*/ 1156855 w 1422362"/>
              <a:gd name="connsiteY11" fmla="*/ 728485 h 2381499"/>
              <a:gd name="connsiteX12" fmla="*/ 927050 w 1422362"/>
              <a:gd name="connsiteY12" fmla="*/ 686108 h 2381499"/>
              <a:gd name="connsiteX13" fmla="*/ 957315 w 1422362"/>
              <a:gd name="connsiteY13" fmla="*/ 1015322 h 2381499"/>
              <a:gd name="connsiteX14" fmla="*/ 905990 w 1422362"/>
              <a:gd name="connsiteY14" fmla="*/ 685066 h 2381499"/>
              <a:gd name="connsiteX15" fmla="*/ 711016 w 1422362"/>
              <a:gd name="connsiteY15" fmla="*/ 640772 h 2381499"/>
              <a:gd name="connsiteX16" fmla="*/ 729319 w 1422362"/>
              <a:gd name="connsiteY16" fmla="*/ 1028979 h 2381499"/>
              <a:gd name="connsiteX17" fmla="*/ 543268 w 1422362"/>
              <a:gd name="connsiteY17" fmla="*/ 71160 h 2381499"/>
              <a:gd name="connsiteX18" fmla="*/ 471802 w 1422362"/>
              <a:gd name="connsiteY18" fmla="*/ 217109 h 2381499"/>
              <a:gd name="connsiteX19" fmla="*/ 473286 w 1422362"/>
              <a:gd name="connsiteY19" fmla="*/ 1383279 h 2381499"/>
              <a:gd name="connsiteX20" fmla="*/ 338442 w 1422362"/>
              <a:gd name="connsiteY20" fmla="*/ 1329374 h 2381499"/>
              <a:gd name="connsiteX21" fmla="*/ 719 w 1422362"/>
              <a:gd name="connsiteY21" fmla="*/ 1028697 h 2381499"/>
              <a:gd name="connsiteX0" fmla="*/ 719 w 1422362"/>
              <a:gd name="connsiteY0" fmla="*/ 1028697 h 2381499"/>
              <a:gd name="connsiteX1" fmla="*/ 140932 w 1422362"/>
              <a:gd name="connsiteY1" fmla="*/ 1424471 h 2381499"/>
              <a:gd name="connsiteX2" fmla="*/ 309182 w 1422362"/>
              <a:gd name="connsiteY2" fmla="*/ 1782916 h 2381499"/>
              <a:gd name="connsiteX3" fmla="*/ 548773 w 1422362"/>
              <a:gd name="connsiteY3" fmla="*/ 2007490 h 2381499"/>
              <a:gd name="connsiteX4" fmla="*/ 582370 w 1422362"/>
              <a:gd name="connsiteY4" fmla="*/ 2368384 h 2381499"/>
              <a:gd name="connsiteX5" fmla="*/ 1253027 w 1422362"/>
              <a:gd name="connsiteY5" fmla="*/ 2381499 h 2381499"/>
              <a:gd name="connsiteX6" fmla="*/ 1262460 w 1422362"/>
              <a:gd name="connsiteY6" fmla="*/ 2058226 h 2381499"/>
              <a:gd name="connsiteX7" fmla="*/ 1421092 w 1422362"/>
              <a:gd name="connsiteY7" fmla="*/ 1197700 h 2381499"/>
              <a:gd name="connsiteX8" fmla="*/ 1369124 w 1422362"/>
              <a:gd name="connsiteY8" fmla="*/ 771904 h 2381499"/>
              <a:gd name="connsiteX9" fmla="*/ 1176719 w 1422362"/>
              <a:gd name="connsiteY9" fmla="*/ 740235 h 2381499"/>
              <a:gd name="connsiteX10" fmla="*/ 1168953 w 1422362"/>
              <a:gd name="connsiteY10" fmla="*/ 1039214 h 2381499"/>
              <a:gd name="connsiteX11" fmla="*/ 1156855 w 1422362"/>
              <a:gd name="connsiteY11" fmla="*/ 728485 h 2381499"/>
              <a:gd name="connsiteX12" fmla="*/ 927050 w 1422362"/>
              <a:gd name="connsiteY12" fmla="*/ 686108 h 2381499"/>
              <a:gd name="connsiteX13" fmla="*/ 957315 w 1422362"/>
              <a:gd name="connsiteY13" fmla="*/ 1015322 h 2381499"/>
              <a:gd name="connsiteX14" fmla="*/ 905990 w 1422362"/>
              <a:gd name="connsiteY14" fmla="*/ 685066 h 2381499"/>
              <a:gd name="connsiteX15" fmla="*/ 711016 w 1422362"/>
              <a:gd name="connsiteY15" fmla="*/ 640772 h 2381499"/>
              <a:gd name="connsiteX16" fmla="*/ 729319 w 1422362"/>
              <a:gd name="connsiteY16" fmla="*/ 1028979 h 2381499"/>
              <a:gd name="connsiteX17" fmla="*/ 543268 w 1422362"/>
              <a:gd name="connsiteY17" fmla="*/ 71160 h 2381499"/>
              <a:gd name="connsiteX18" fmla="*/ 471802 w 1422362"/>
              <a:gd name="connsiteY18" fmla="*/ 217109 h 2381499"/>
              <a:gd name="connsiteX19" fmla="*/ 473286 w 1422362"/>
              <a:gd name="connsiteY19" fmla="*/ 1383279 h 2381499"/>
              <a:gd name="connsiteX20" fmla="*/ 338442 w 1422362"/>
              <a:gd name="connsiteY20" fmla="*/ 1329374 h 2381499"/>
              <a:gd name="connsiteX21" fmla="*/ 719 w 1422362"/>
              <a:gd name="connsiteY21" fmla="*/ 1028697 h 2381499"/>
              <a:gd name="connsiteX0" fmla="*/ 719 w 1422362"/>
              <a:gd name="connsiteY0" fmla="*/ 1025260 h 2378062"/>
              <a:gd name="connsiteX1" fmla="*/ 140932 w 1422362"/>
              <a:gd name="connsiteY1" fmla="*/ 1421034 h 2378062"/>
              <a:gd name="connsiteX2" fmla="*/ 309182 w 1422362"/>
              <a:gd name="connsiteY2" fmla="*/ 1779479 h 2378062"/>
              <a:gd name="connsiteX3" fmla="*/ 548773 w 1422362"/>
              <a:gd name="connsiteY3" fmla="*/ 2004053 h 2378062"/>
              <a:gd name="connsiteX4" fmla="*/ 582370 w 1422362"/>
              <a:gd name="connsiteY4" fmla="*/ 2364947 h 2378062"/>
              <a:gd name="connsiteX5" fmla="*/ 1253027 w 1422362"/>
              <a:gd name="connsiteY5" fmla="*/ 2378062 h 2378062"/>
              <a:gd name="connsiteX6" fmla="*/ 1262460 w 1422362"/>
              <a:gd name="connsiteY6" fmla="*/ 2054789 h 2378062"/>
              <a:gd name="connsiteX7" fmla="*/ 1421092 w 1422362"/>
              <a:gd name="connsiteY7" fmla="*/ 1194263 h 2378062"/>
              <a:gd name="connsiteX8" fmla="*/ 1369124 w 1422362"/>
              <a:gd name="connsiteY8" fmla="*/ 768467 h 2378062"/>
              <a:gd name="connsiteX9" fmla="*/ 1176719 w 1422362"/>
              <a:gd name="connsiteY9" fmla="*/ 736798 h 2378062"/>
              <a:gd name="connsiteX10" fmla="*/ 1168953 w 1422362"/>
              <a:gd name="connsiteY10" fmla="*/ 1035777 h 2378062"/>
              <a:gd name="connsiteX11" fmla="*/ 1156855 w 1422362"/>
              <a:gd name="connsiteY11" fmla="*/ 725048 h 2378062"/>
              <a:gd name="connsiteX12" fmla="*/ 927050 w 1422362"/>
              <a:gd name="connsiteY12" fmla="*/ 682671 h 2378062"/>
              <a:gd name="connsiteX13" fmla="*/ 957315 w 1422362"/>
              <a:gd name="connsiteY13" fmla="*/ 1011885 h 2378062"/>
              <a:gd name="connsiteX14" fmla="*/ 905990 w 1422362"/>
              <a:gd name="connsiteY14" fmla="*/ 681629 h 2378062"/>
              <a:gd name="connsiteX15" fmla="*/ 711016 w 1422362"/>
              <a:gd name="connsiteY15" fmla="*/ 637335 h 2378062"/>
              <a:gd name="connsiteX16" fmla="*/ 729319 w 1422362"/>
              <a:gd name="connsiteY16" fmla="*/ 1025542 h 2378062"/>
              <a:gd name="connsiteX17" fmla="*/ 543268 w 1422362"/>
              <a:gd name="connsiteY17" fmla="*/ 67723 h 2378062"/>
              <a:gd name="connsiteX18" fmla="*/ 471802 w 1422362"/>
              <a:gd name="connsiteY18" fmla="*/ 213672 h 2378062"/>
              <a:gd name="connsiteX19" fmla="*/ 473286 w 1422362"/>
              <a:gd name="connsiteY19" fmla="*/ 1379842 h 2378062"/>
              <a:gd name="connsiteX20" fmla="*/ 338442 w 1422362"/>
              <a:gd name="connsiteY20" fmla="*/ 1325937 h 2378062"/>
              <a:gd name="connsiteX21" fmla="*/ 719 w 1422362"/>
              <a:gd name="connsiteY21" fmla="*/ 1025260 h 2378062"/>
              <a:gd name="connsiteX0" fmla="*/ 719 w 1422362"/>
              <a:gd name="connsiteY0" fmla="*/ 1011512 h 2364314"/>
              <a:gd name="connsiteX1" fmla="*/ 140932 w 1422362"/>
              <a:gd name="connsiteY1" fmla="*/ 1407286 h 2364314"/>
              <a:gd name="connsiteX2" fmla="*/ 309182 w 1422362"/>
              <a:gd name="connsiteY2" fmla="*/ 1765731 h 2364314"/>
              <a:gd name="connsiteX3" fmla="*/ 548773 w 1422362"/>
              <a:gd name="connsiteY3" fmla="*/ 1990305 h 2364314"/>
              <a:gd name="connsiteX4" fmla="*/ 582370 w 1422362"/>
              <a:gd name="connsiteY4" fmla="*/ 2351199 h 2364314"/>
              <a:gd name="connsiteX5" fmla="*/ 1253027 w 1422362"/>
              <a:gd name="connsiteY5" fmla="*/ 2364314 h 2364314"/>
              <a:gd name="connsiteX6" fmla="*/ 1262460 w 1422362"/>
              <a:gd name="connsiteY6" fmla="*/ 2041041 h 2364314"/>
              <a:gd name="connsiteX7" fmla="*/ 1421092 w 1422362"/>
              <a:gd name="connsiteY7" fmla="*/ 1180515 h 2364314"/>
              <a:gd name="connsiteX8" fmla="*/ 1369124 w 1422362"/>
              <a:gd name="connsiteY8" fmla="*/ 754719 h 2364314"/>
              <a:gd name="connsiteX9" fmla="*/ 1176719 w 1422362"/>
              <a:gd name="connsiteY9" fmla="*/ 723050 h 2364314"/>
              <a:gd name="connsiteX10" fmla="*/ 1168953 w 1422362"/>
              <a:gd name="connsiteY10" fmla="*/ 1022029 h 2364314"/>
              <a:gd name="connsiteX11" fmla="*/ 1156855 w 1422362"/>
              <a:gd name="connsiteY11" fmla="*/ 711300 h 2364314"/>
              <a:gd name="connsiteX12" fmla="*/ 927050 w 1422362"/>
              <a:gd name="connsiteY12" fmla="*/ 668923 h 2364314"/>
              <a:gd name="connsiteX13" fmla="*/ 957315 w 1422362"/>
              <a:gd name="connsiteY13" fmla="*/ 998137 h 2364314"/>
              <a:gd name="connsiteX14" fmla="*/ 905990 w 1422362"/>
              <a:gd name="connsiteY14" fmla="*/ 667881 h 2364314"/>
              <a:gd name="connsiteX15" fmla="*/ 711016 w 1422362"/>
              <a:gd name="connsiteY15" fmla="*/ 623587 h 2364314"/>
              <a:gd name="connsiteX16" fmla="*/ 729319 w 1422362"/>
              <a:gd name="connsiteY16" fmla="*/ 1011794 h 2364314"/>
              <a:gd name="connsiteX17" fmla="*/ 630106 w 1422362"/>
              <a:gd name="connsiteY17" fmla="*/ 73272 h 2364314"/>
              <a:gd name="connsiteX18" fmla="*/ 471802 w 1422362"/>
              <a:gd name="connsiteY18" fmla="*/ 199924 h 2364314"/>
              <a:gd name="connsiteX19" fmla="*/ 473286 w 1422362"/>
              <a:gd name="connsiteY19" fmla="*/ 1366094 h 2364314"/>
              <a:gd name="connsiteX20" fmla="*/ 338442 w 1422362"/>
              <a:gd name="connsiteY20" fmla="*/ 1312189 h 2364314"/>
              <a:gd name="connsiteX21" fmla="*/ 719 w 1422362"/>
              <a:gd name="connsiteY21" fmla="*/ 1011512 h 2364314"/>
              <a:gd name="connsiteX0" fmla="*/ 719 w 1422362"/>
              <a:gd name="connsiteY0" fmla="*/ 938672 h 2291474"/>
              <a:gd name="connsiteX1" fmla="*/ 140932 w 1422362"/>
              <a:gd name="connsiteY1" fmla="*/ 1334446 h 2291474"/>
              <a:gd name="connsiteX2" fmla="*/ 309182 w 1422362"/>
              <a:gd name="connsiteY2" fmla="*/ 1692891 h 2291474"/>
              <a:gd name="connsiteX3" fmla="*/ 548773 w 1422362"/>
              <a:gd name="connsiteY3" fmla="*/ 1917465 h 2291474"/>
              <a:gd name="connsiteX4" fmla="*/ 582370 w 1422362"/>
              <a:gd name="connsiteY4" fmla="*/ 2278359 h 2291474"/>
              <a:gd name="connsiteX5" fmla="*/ 1253027 w 1422362"/>
              <a:gd name="connsiteY5" fmla="*/ 2291474 h 2291474"/>
              <a:gd name="connsiteX6" fmla="*/ 1262460 w 1422362"/>
              <a:gd name="connsiteY6" fmla="*/ 1968201 h 2291474"/>
              <a:gd name="connsiteX7" fmla="*/ 1421092 w 1422362"/>
              <a:gd name="connsiteY7" fmla="*/ 1107675 h 2291474"/>
              <a:gd name="connsiteX8" fmla="*/ 1369124 w 1422362"/>
              <a:gd name="connsiteY8" fmla="*/ 681879 h 2291474"/>
              <a:gd name="connsiteX9" fmla="*/ 1176719 w 1422362"/>
              <a:gd name="connsiteY9" fmla="*/ 650210 h 2291474"/>
              <a:gd name="connsiteX10" fmla="*/ 1168953 w 1422362"/>
              <a:gd name="connsiteY10" fmla="*/ 949189 h 2291474"/>
              <a:gd name="connsiteX11" fmla="*/ 1156855 w 1422362"/>
              <a:gd name="connsiteY11" fmla="*/ 638460 h 2291474"/>
              <a:gd name="connsiteX12" fmla="*/ 927050 w 1422362"/>
              <a:gd name="connsiteY12" fmla="*/ 596083 h 2291474"/>
              <a:gd name="connsiteX13" fmla="*/ 957315 w 1422362"/>
              <a:gd name="connsiteY13" fmla="*/ 925297 h 2291474"/>
              <a:gd name="connsiteX14" fmla="*/ 905990 w 1422362"/>
              <a:gd name="connsiteY14" fmla="*/ 595041 h 2291474"/>
              <a:gd name="connsiteX15" fmla="*/ 711016 w 1422362"/>
              <a:gd name="connsiteY15" fmla="*/ 550747 h 2291474"/>
              <a:gd name="connsiteX16" fmla="*/ 729319 w 1422362"/>
              <a:gd name="connsiteY16" fmla="*/ 938954 h 2291474"/>
              <a:gd name="connsiteX17" fmla="*/ 673525 w 1422362"/>
              <a:gd name="connsiteY17" fmla="*/ 130688 h 2291474"/>
              <a:gd name="connsiteX18" fmla="*/ 471802 w 1422362"/>
              <a:gd name="connsiteY18" fmla="*/ 127084 h 2291474"/>
              <a:gd name="connsiteX19" fmla="*/ 473286 w 1422362"/>
              <a:gd name="connsiteY19" fmla="*/ 1293254 h 2291474"/>
              <a:gd name="connsiteX20" fmla="*/ 338442 w 1422362"/>
              <a:gd name="connsiteY20" fmla="*/ 1239349 h 2291474"/>
              <a:gd name="connsiteX21" fmla="*/ 719 w 1422362"/>
              <a:gd name="connsiteY21" fmla="*/ 938672 h 2291474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14198 h 2267000"/>
              <a:gd name="connsiteX1" fmla="*/ 140932 w 1422362"/>
              <a:gd name="connsiteY1" fmla="*/ 1309972 h 2267000"/>
              <a:gd name="connsiteX2" fmla="*/ 309182 w 1422362"/>
              <a:gd name="connsiteY2" fmla="*/ 1668417 h 2267000"/>
              <a:gd name="connsiteX3" fmla="*/ 548773 w 1422362"/>
              <a:gd name="connsiteY3" fmla="*/ 1892991 h 2267000"/>
              <a:gd name="connsiteX4" fmla="*/ 582370 w 1422362"/>
              <a:gd name="connsiteY4" fmla="*/ 2253885 h 2267000"/>
              <a:gd name="connsiteX5" fmla="*/ 1253027 w 1422362"/>
              <a:gd name="connsiteY5" fmla="*/ 2267000 h 2267000"/>
              <a:gd name="connsiteX6" fmla="*/ 1262460 w 1422362"/>
              <a:gd name="connsiteY6" fmla="*/ 1943727 h 2267000"/>
              <a:gd name="connsiteX7" fmla="*/ 1421092 w 1422362"/>
              <a:gd name="connsiteY7" fmla="*/ 1083201 h 2267000"/>
              <a:gd name="connsiteX8" fmla="*/ 1369124 w 1422362"/>
              <a:gd name="connsiteY8" fmla="*/ 657405 h 2267000"/>
              <a:gd name="connsiteX9" fmla="*/ 1176719 w 1422362"/>
              <a:gd name="connsiteY9" fmla="*/ 625736 h 2267000"/>
              <a:gd name="connsiteX10" fmla="*/ 1168953 w 1422362"/>
              <a:gd name="connsiteY10" fmla="*/ 924715 h 2267000"/>
              <a:gd name="connsiteX11" fmla="*/ 1156855 w 1422362"/>
              <a:gd name="connsiteY11" fmla="*/ 613986 h 2267000"/>
              <a:gd name="connsiteX12" fmla="*/ 927050 w 1422362"/>
              <a:gd name="connsiteY12" fmla="*/ 571609 h 2267000"/>
              <a:gd name="connsiteX13" fmla="*/ 957315 w 1422362"/>
              <a:gd name="connsiteY13" fmla="*/ 900823 h 2267000"/>
              <a:gd name="connsiteX14" fmla="*/ 905990 w 1422362"/>
              <a:gd name="connsiteY14" fmla="*/ 570567 h 2267000"/>
              <a:gd name="connsiteX15" fmla="*/ 711016 w 1422362"/>
              <a:gd name="connsiteY15" fmla="*/ 526273 h 2267000"/>
              <a:gd name="connsiteX16" fmla="*/ 714846 w 1422362"/>
              <a:gd name="connsiteY16" fmla="*/ 914480 h 2267000"/>
              <a:gd name="connsiteX17" fmla="*/ 673525 w 1422362"/>
              <a:gd name="connsiteY17" fmla="*/ 106214 h 2267000"/>
              <a:gd name="connsiteX18" fmla="*/ 486275 w 1422362"/>
              <a:gd name="connsiteY18" fmla="*/ 174974 h 2267000"/>
              <a:gd name="connsiteX19" fmla="*/ 473286 w 1422362"/>
              <a:gd name="connsiteY19" fmla="*/ 1268780 h 2267000"/>
              <a:gd name="connsiteX20" fmla="*/ 338442 w 1422362"/>
              <a:gd name="connsiteY20" fmla="*/ 1214875 h 2267000"/>
              <a:gd name="connsiteX21" fmla="*/ 719 w 1422362"/>
              <a:gd name="connsiteY21" fmla="*/ 914198 h 2267000"/>
              <a:gd name="connsiteX0" fmla="*/ 719 w 1422362"/>
              <a:gd name="connsiteY0" fmla="*/ 897709 h 2250511"/>
              <a:gd name="connsiteX1" fmla="*/ 140932 w 1422362"/>
              <a:gd name="connsiteY1" fmla="*/ 1293483 h 2250511"/>
              <a:gd name="connsiteX2" fmla="*/ 309182 w 1422362"/>
              <a:gd name="connsiteY2" fmla="*/ 1651928 h 2250511"/>
              <a:gd name="connsiteX3" fmla="*/ 548773 w 1422362"/>
              <a:gd name="connsiteY3" fmla="*/ 1876502 h 2250511"/>
              <a:gd name="connsiteX4" fmla="*/ 582370 w 1422362"/>
              <a:gd name="connsiteY4" fmla="*/ 2237396 h 2250511"/>
              <a:gd name="connsiteX5" fmla="*/ 1253027 w 1422362"/>
              <a:gd name="connsiteY5" fmla="*/ 2250511 h 2250511"/>
              <a:gd name="connsiteX6" fmla="*/ 1262460 w 1422362"/>
              <a:gd name="connsiteY6" fmla="*/ 1927238 h 2250511"/>
              <a:gd name="connsiteX7" fmla="*/ 1421092 w 1422362"/>
              <a:gd name="connsiteY7" fmla="*/ 1066712 h 2250511"/>
              <a:gd name="connsiteX8" fmla="*/ 1369124 w 1422362"/>
              <a:gd name="connsiteY8" fmla="*/ 640916 h 2250511"/>
              <a:gd name="connsiteX9" fmla="*/ 1176719 w 1422362"/>
              <a:gd name="connsiteY9" fmla="*/ 609247 h 2250511"/>
              <a:gd name="connsiteX10" fmla="*/ 1168953 w 1422362"/>
              <a:gd name="connsiteY10" fmla="*/ 908226 h 2250511"/>
              <a:gd name="connsiteX11" fmla="*/ 1156855 w 1422362"/>
              <a:gd name="connsiteY11" fmla="*/ 597497 h 2250511"/>
              <a:gd name="connsiteX12" fmla="*/ 927050 w 1422362"/>
              <a:gd name="connsiteY12" fmla="*/ 555120 h 2250511"/>
              <a:gd name="connsiteX13" fmla="*/ 957315 w 1422362"/>
              <a:gd name="connsiteY13" fmla="*/ 884334 h 2250511"/>
              <a:gd name="connsiteX14" fmla="*/ 905990 w 1422362"/>
              <a:gd name="connsiteY14" fmla="*/ 554078 h 2250511"/>
              <a:gd name="connsiteX15" fmla="*/ 711016 w 1422362"/>
              <a:gd name="connsiteY15" fmla="*/ 509784 h 2250511"/>
              <a:gd name="connsiteX16" fmla="*/ 714846 w 1422362"/>
              <a:gd name="connsiteY16" fmla="*/ 897991 h 2250511"/>
              <a:gd name="connsiteX17" fmla="*/ 683174 w 1422362"/>
              <a:gd name="connsiteY17" fmla="*/ 118671 h 2250511"/>
              <a:gd name="connsiteX18" fmla="*/ 486275 w 1422362"/>
              <a:gd name="connsiteY18" fmla="*/ 158485 h 2250511"/>
              <a:gd name="connsiteX19" fmla="*/ 473286 w 1422362"/>
              <a:gd name="connsiteY19" fmla="*/ 1252291 h 2250511"/>
              <a:gd name="connsiteX20" fmla="*/ 338442 w 1422362"/>
              <a:gd name="connsiteY20" fmla="*/ 1198386 h 2250511"/>
              <a:gd name="connsiteX21" fmla="*/ 719 w 1422362"/>
              <a:gd name="connsiteY21" fmla="*/ 897709 h 2250511"/>
              <a:gd name="connsiteX0" fmla="*/ 719 w 1422362"/>
              <a:gd name="connsiteY0" fmla="*/ 897709 h 2250511"/>
              <a:gd name="connsiteX1" fmla="*/ 140932 w 1422362"/>
              <a:gd name="connsiteY1" fmla="*/ 1293483 h 2250511"/>
              <a:gd name="connsiteX2" fmla="*/ 309182 w 1422362"/>
              <a:gd name="connsiteY2" fmla="*/ 1651928 h 2250511"/>
              <a:gd name="connsiteX3" fmla="*/ 548773 w 1422362"/>
              <a:gd name="connsiteY3" fmla="*/ 1876502 h 2250511"/>
              <a:gd name="connsiteX4" fmla="*/ 582370 w 1422362"/>
              <a:gd name="connsiteY4" fmla="*/ 2237396 h 2250511"/>
              <a:gd name="connsiteX5" fmla="*/ 1253027 w 1422362"/>
              <a:gd name="connsiteY5" fmla="*/ 2250511 h 2250511"/>
              <a:gd name="connsiteX6" fmla="*/ 1262460 w 1422362"/>
              <a:gd name="connsiteY6" fmla="*/ 1927238 h 2250511"/>
              <a:gd name="connsiteX7" fmla="*/ 1421092 w 1422362"/>
              <a:gd name="connsiteY7" fmla="*/ 1066712 h 2250511"/>
              <a:gd name="connsiteX8" fmla="*/ 1369124 w 1422362"/>
              <a:gd name="connsiteY8" fmla="*/ 640916 h 2250511"/>
              <a:gd name="connsiteX9" fmla="*/ 1176719 w 1422362"/>
              <a:gd name="connsiteY9" fmla="*/ 609247 h 2250511"/>
              <a:gd name="connsiteX10" fmla="*/ 1168953 w 1422362"/>
              <a:gd name="connsiteY10" fmla="*/ 908226 h 2250511"/>
              <a:gd name="connsiteX11" fmla="*/ 1156855 w 1422362"/>
              <a:gd name="connsiteY11" fmla="*/ 597497 h 2250511"/>
              <a:gd name="connsiteX12" fmla="*/ 927050 w 1422362"/>
              <a:gd name="connsiteY12" fmla="*/ 555120 h 2250511"/>
              <a:gd name="connsiteX13" fmla="*/ 957315 w 1422362"/>
              <a:gd name="connsiteY13" fmla="*/ 884334 h 2250511"/>
              <a:gd name="connsiteX14" fmla="*/ 905990 w 1422362"/>
              <a:gd name="connsiteY14" fmla="*/ 554078 h 2250511"/>
              <a:gd name="connsiteX15" fmla="*/ 711016 w 1422362"/>
              <a:gd name="connsiteY15" fmla="*/ 509784 h 2250511"/>
              <a:gd name="connsiteX16" fmla="*/ 714846 w 1422362"/>
              <a:gd name="connsiteY16" fmla="*/ 897991 h 2250511"/>
              <a:gd name="connsiteX17" fmla="*/ 683174 w 1422362"/>
              <a:gd name="connsiteY17" fmla="*/ 118671 h 2250511"/>
              <a:gd name="connsiteX18" fmla="*/ 486275 w 1422362"/>
              <a:gd name="connsiteY18" fmla="*/ 158485 h 2250511"/>
              <a:gd name="connsiteX19" fmla="*/ 473286 w 1422362"/>
              <a:gd name="connsiteY19" fmla="*/ 1252291 h 2250511"/>
              <a:gd name="connsiteX20" fmla="*/ 338442 w 1422362"/>
              <a:gd name="connsiteY20" fmla="*/ 1198386 h 2250511"/>
              <a:gd name="connsiteX21" fmla="*/ 719 w 1422362"/>
              <a:gd name="connsiteY21" fmla="*/ 897709 h 2250511"/>
              <a:gd name="connsiteX0" fmla="*/ 719 w 1422362"/>
              <a:gd name="connsiteY0" fmla="*/ 904644 h 2257446"/>
              <a:gd name="connsiteX1" fmla="*/ 140932 w 1422362"/>
              <a:gd name="connsiteY1" fmla="*/ 1300418 h 2257446"/>
              <a:gd name="connsiteX2" fmla="*/ 309182 w 1422362"/>
              <a:gd name="connsiteY2" fmla="*/ 1658863 h 2257446"/>
              <a:gd name="connsiteX3" fmla="*/ 548773 w 1422362"/>
              <a:gd name="connsiteY3" fmla="*/ 1883437 h 2257446"/>
              <a:gd name="connsiteX4" fmla="*/ 582370 w 1422362"/>
              <a:gd name="connsiteY4" fmla="*/ 2244331 h 2257446"/>
              <a:gd name="connsiteX5" fmla="*/ 1253027 w 1422362"/>
              <a:gd name="connsiteY5" fmla="*/ 2257446 h 2257446"/>
              <a:gd name="connsiteX6" fmla="*/ 1262460 w 1422362"/>
              <a:gd name="connsiteY6" fmla="*/ 1934173 h 2257446"/>
              <a:gd name="connsiteX7" fmla="*/ 1421092 w 1422362"/>
              <a:gd name="connsiteY7" fmla="*/ 1073647 h 2257446"/>
              <a:gd name="connsiteX8" fmla="*/ 1369124 w 1422362"/>
              <a:gd name="connsiteY8" fmla="*/ 647851 h 2257446"/>
              <a:gd name="connsiteX9" fmla="*/ 1176719 w 1422362"/>
              <a:gd name="connsiteY9" fmla="*/ 616182 h 2257446"/>
              <a:gd name="connsiteX10" fmla="*/ 1168953 w 1422362"/>
              <a:gd name="connsiteY10" fmla="*/ 915161 h 2257446"/>
              <a:gd name="connsiteX11" fmla="*/ 1156855 w 1422362"/>
              <a:gd name="connsiteY11" fmla="*/ 604432 h 2257446"/>
              <a:gd name="connsiteX12" fmla="*/ 927050 w 1422362"/>
              <a:gd name="connsiteY12" fmla="*/ 562055 h 2257446"/>
              <a:gd name="connsiteX13" fmla="*/ 957315 w 1422362"/>
              <a:gd name="connsiteY13" fmla="*/ 891269 h 2257446"/>
              <a:gd name="connsiteX14" fmla="*/ 905990 w 1422362"/>
              <a:gd name="connsiteY14" fmla="*/ 561013 h 2257446"/>
              <a:gd name="connsiteX15" fmla="*/ 711016 w 1422362"/>
              <a:gd name="connsiteY15" fmla="*/ 516719 h 2257446"/>
              <a:gd name="connsiteX16" fmla="*/ 714846 w 1422362"/>
              <a:gd name="connsiteY16" fmla="*/ 904926 h 2257446"/>
              <a:gd name="connsiteX17" fmla="*/ 683174 w 1422362"/>
              <a:gd name="connsiteY17" fmla="*/ 125606 h 2257446"/>
              <a:gd name="connsiteX18" fmla="*/ 486275 w 1422362"/>
              <a:gd name="connsiteY18" fmla="*/ 165420 h 2257446"/>
              <a:gd name="connsiteX19" fmla="*/ 473286 w 1422362"/>
              <a:gd name="connsiteY19" fmla="*/ 1259226 h 2257446"/>
              <a:gd name="connsiteX20" fmla="*/ 338442 w 1422362"/>
              <a:gd name="connsiteY20" fmla="*/ 1205321 h 2257446"/>
              <a:gd name="connsiteX21" fmla="*/ 719 w 1422362"/>
              <a:gd name="connsiteY21" fmla="*/ 904644 h 2257446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73286 w 1422362"/>
              <a:gd name="connsiteY19" fmla="*/ 1255537 h 2253757"/>
              <a:gd name="connsiteX20" fmla="*/ 338442 w 1422362"/>
              <a:gd name="connsiteY20" fmla="*/ 1201632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38442 w 1422362"/>
              <a:gd name="connsiteY20" fmla="*/ 1201632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436 w 1494443"/>
              <a:gd name="connsiteY0" fmla="*/ 886482 h 2253757"/>
              <a:gd name="connsiteX1" fmla="*/ 213013 w 1494443"/>
              <a:gd name="connsiteY1" fmla="*/ 1296729 h 2253757"/>
              <a:gd name="connsiteX2" fmla="*/ 381263 w 1494443"/>
              <a:gd name="connsiteY2" fmla="*/ 1655174 h 2253757"/>
              <a:gd name="connsiteX3" fmla="*/ 620854 w 1494443"/>
              <a:gd name="connsiteY3" fmla="*/ 1879748 h 2253757"/>
              <a:gd name="connsiteX4" fmla="*/ 654451 w 1494443"/>
              <a:gd name="connsiteY4" fmla="*/ 2240642 h 2253757"/>
              <a:gd name="connsiteX5" fmla="*/ 1325108 w 1494443"/>
              <a:gd name="connsiteY5" fmla="*/ 2253757 h 2253757"/>
              <a:gd name="connsiteX6" fmla="*/ 1334541 w 1494443"/>
              <a:gd name="connsiteY6" fmla="*/ 1930484 h 2253757"/>
              <a:gd name="connsiteX7" fmla="*/ 1493173 w 1494443"/>
              <a:gd name="connsiteY7" fmla="*/ 1069958 h 2253757"/>
              <a:gd name="connsiteX8" fmla="*/ 1441205 w 1494443"/>
              <a:gd name="connsiteY8" fmla="*/ 644162 h 2253757"/>
              <a:gd name="connsiteX9" fmla="*/ 1248800 w 1494443"/>
              <a:gd name="connsiteY9" fmla="*/ 612493 h 2253757"/>
              <a:gd name="connsiteX10" fmla="*/ 1241034 w 1494443"/>
              <a:gd name="connsiteY10" fmla="*/ 911472 h 2253757"/>
              <a:gd name="connsiteX11" fmla="*/ 1228936 w 1494443"/>
              <a:gd name="connsiteY11" fmla="*/ 600743 h 2253757"/>
              <a:gd name="connsiteX12" fmla="*/ 999131 w 1494443"/>
              <a:gd name="connsiteY12" fmla="*/ 558366 h 2253757"/>
              <a:gd name="connsiteX13" fmla="*/ 1029396 w 1494443"/>
              <a:gd name="connsiteY13" fmla="*/ 887580 h 2253757"/>
              <a:gd name="connsiteX14" fmla="*/ 978071 w 1494443"/>
              <a:gd name="connsiteY14" fmla="*/ 557324 h 2253757"/>
              <a:gd name="connsiteX15" fmla="*/ 783097 w 1494443"/>
              <a:gd name="connsiteY15" fmla="*/ 513030 h 2253757"/>
              <a:gd name="connsiteX16" fmla="*/ 786927 w 1494443"/>
              <a:gd name="connsiteY16" fmla="*/ 901237 h 2253757"/>
              <a:gd name="connsiteX17" fmla="*/ 755255 w 1494443"/>
              <a:gd name="connsiteY17" fmla="*/ 121917 h 2253757"/>
              <a:gd name="connsiteX18" fmla="*/ 558356 w 1494443"/>
              <a:gd name="connsiteY18" fmla="*/ 161731 h 2253757"/>
              <a:gd name="connsiteX19" fmla="*/ 535718 w 1494443"/>
              <a:gd name="connsiteY19" fmla="*/ 1183173 h 2253757"/>
              <a:gd name="connsiteX20" fmla="*/ 376753 w 1494443"/>
              <a:gd name="connsiteY20" fmla="*/ 1148565 h 2253757"/>
              <a:gd name="connsiteX21" fmla="*/ 436 w 1494443"/>
              <a:gd name="connsiteY21" fmla="*/ 886482 h 2253757"/>
              <a:gd name="connsiteX0" fmla="*/ 436 w 1494443"/>
              <a:gd name="connsiteY0" fmla="*/ 886482 h 2253757"/>
              <a:gd name="connsiteX1" fmla="*/ 213013 w 1494443"/>
              <a:gd name="connsiteY1" fmla="*/ 1296729 h 2253757"/>
              <a:gd name="connsiteX2" fmla="*/ 381263 w 1494443"/>
              <a:gd name="connsiteY2" fmla="*/ 1655174 h 2253757"/>
              <a:gd name="connsiteX3" fmla="*/ 620854 w 1494443"/>
              <a:gd name="connsiteY3" fmla="*/ 1879748 h 2253757"/>
              <a:gd name="connsiteX4" fmla="*/ 654451 w 1494443"/>
              <a:gd name="connsiteY4" fmla="*/ 2240642 h 2253757"/>
              <a:gd name="connsiteX5" fmla="*/ 1325108 w 1494443"/>
              <a:gd name="connsiteY5" fmla="*/ 2253757 h 2253757"/>
              <a:gd name="connsiteX6" fmla="*/ 1334541 w 1494443"/>
              <a:gd name="connsiteY6" fmla="*/ 1930484 h 2253757"/>
              <a:gd name="connsiteX7" fmla="*/ 1493173 w 1494443"/>
              <a:gd name="connsiteY7" fmla="*/ 1069958 h 2253757"/>
              <a:gd name="connsiteX8" fmla="*/ 1441205 w 1494443"/>
              <a:gd name="connsiteY8" fmla="*/ 644162 h 2253757"/>
              <a:gd name="connsiteX9" fmla="*/ 1248800 w 1494443"/>
              <a:gd name="connsiteY9" fmla="*/ 612493 h 2253757"/>
              <a:gd name="connsiteX10" fmla="*/ 1241034 w 1494443"/>
              <a:gd name="connsiteY10" fmla="*/ 911472 h 2253757"/>
              <a:gd name="connsiteX11" fmla="*/ 1228936 w 1494443"/>
              <a:gd name="connsiteY11" fmla="*/ 600743 h 2253757"/>
              <a:gd name="connsiteX12" fmla="*/ 999131 w 1494443"/>
              <a:gd name="connsiteY12" fmla="*/ 558366 h 2253757"/>
              <a:gd name="connsiteX13" fmla="*/ 1029396 w 1494443"/>
              <a:gd name="connsiteY13" fmla="*/ 887580 h 2253757"/>
              <a:gd name="connsiteX14" fmla="*/ 978071 w 1494443"/>
              <a:gd name="connsiteY14" fmla="*/ 557324 h 2253757"/>
              <a:gd name="connsiteX15" fmla="*/ 783097 w 1494443"/>
              <a:gd name="connsiteY15" fmla="*/ 513030 h 2253757"/>
              <a:gd name="connsiteX16" fmla="*/ 786927 w 1494443"/>
              <a:gd name="connsiteY16" fmla="*/ 901237 h 2253757"/>
              <a:gd name="connsiteX17" fmla="*/ 755255 w 1494443"/>
              <a:gd name="connsiteY17" fmla="*/ 121917 h 2253757"/>
              <a:gd name="connsiteX18" fmla="*/ 558356 w 1494443"/>
              <a:gd name="connsiteY18" fmla="*/ 161731 h 2253757"/>
              <a:gd name="connsiteX19" fmla="*/ 535718 w 1494443"/>
              <a:gd name="connsiteY19" fmla="*/ 1183173 h 2253757"/>
              <a:gd name="connsiteX20" fmla="*/ 376753 w 1494443"/>
              <a:gd name="connsiteY20" fmla="*/ 1148565 h 2253757"/>
              <a:gd name="connsiteX21" fmla="*/ 436 w 1494443"/>
              <a:gd name="connsiteY21" fmla="*/ 886482 h 2253757"/>
              <a:gd name="connsiteX0" fmla="*/ 0 w 1494007"/>
              <a:gd name="connsiteY0" fmla="*/ 886482 h 2253757"/>
              <a:gd name="connsiteX1" fmla="*/ 212577 w 1494007"/>
              <a:gd name="connsiteY1" fmla="*/ 1296729 h 2253757"/>
              <a:gd name="connsiteX2" fmla="*/ 380827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380827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115210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147622"/>
              <a:gd name="connsiteX1" fmla="*/ 202929 w 1494007"/>
              <a:gd name="connsiteY1" fmla="*/ 1320850 h 2147622"/>
              <a:gd name="connsiteX2" fmla="*/ 438719 w 1494007"/>
              <a:gd name="connsiteY2" fmla="*/ 1655174 h 2147622"/>
              <a:gd name="connsiteX3" fmla="*/ 620418 w 1494007"/>
              <a:gd name="connsiteY3" fmla="*/ 1879748 h 2147622"/>
              <a:gd name="connsiteX4" fmla="*/ 654015 w 1494007"/>
              <a:gd name="connsiteY4" fmla="*/ 2115210 h 2147622"/>
              <a:gd name="connsiteX5" fmla="*/ 1339145 w 1494007"/>
              <a:gd name="connsiteY5" fmla="*/ 2147622 h 2147622"/>
              <a:gd name="connsiteX6" fmla="*/ 1334105 w 1494007"/>
              <a:gd name="connsiteY6" fmla="*/ 1930484 h 2147622"/>
              <a:gd name="connsiteX7" fmla="*/ 1492737 w 1494007"/>
              <a:gd name="connsiteY7" fmla="*/ 1069958 h 2147622"/>
              <a:gd name="connsiteX8" fmla="*/ 1440769 w 1494007"/>
              <a:gd name="connsiteY8" fmla="*/ 644162 h 2147622"/>
              <a:gd name="connsiteX9" fmla="*/ 1248364 w 1494007"/>
              <a:gd name="connsiteY9" fmla="*/ 612493 h 2147622"/>
              <a:gd name="connsiteX10" fmla="*/ 1240598 w 1494007"/>
              <a:gd name="connsiteY10" fmla="*/ 911472 h 2147622"/>
              <a:gd name="connsiteX11" fmla="*/ 1228500 w 1494007"/>
              <a:gd name="connsiteY11" fmla="*/ 600743 h 2147622"/>
              <a:gd name="connsiteX12" fmla="*/ 998695 w 1494007"/>
              <a:gd name="connsiteY12" fmla="*/ 558366 h 2147622"/>
              <a:gd name="connsiteX13" fmla="*/ 1028960 w 1494007"/>
              <a:gd name="connsiteY13" fmla="*/ 887580 h 2147622"/>
              <a:gd name="connsiteX14" fmla="*/ 977635 w 1494007"/>
              <a:gd name="connsiteY14" fmla="*/ 557324 h 2147622"/>
              <a:gd name="connsiteX15" fmla="*/ 782661 w 1494007"/>
              <a:gd name="connsiteY15" fmla="*/ 513030 h 2147622"/>
              <a:gd name="connsiteX16" fmla="*/ 786491 w 1494007"/>
              <a:gd name="connsiteY16" fmla="*/ 901237 h 2147622"/>
              <a:gd name="connsiteX17" fmla="*/ 754819 w 1494007"/>
              <a:gd name="connsiteY17" fmla="*/ 121917 h 2147622"/>
              <a:gd name="connsiteX18" fmla="*/ 557920 w 1494007"/>
              <a:gd name="connsiteY18" fmla="*/ 161731 h 2147622"/>
              <a:gd name="connsiteX19" fmla="*/ 535282 w 1494007"/>
              <a:gd name="connsiteY19" fmla="*/ 1183173 h 2147622"/>
              <a:gd name="connsiteX20" fmla="*/ 376317 w 1494007"/>
              <a:gd name="connsiteY20" fmla="*/ 1148565 h 2147622"/>
              <a:gd name="connsiteX21" fmla="*/ 0 w 1494007"/>
              <a:gd name="connsiteY21" fmla="*/ 886482 h 2147622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95614 w 1494007"/>
              <a:gd name="connsiteY20" fmla="*/ 1153389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95614 w 1494007"/>
              <a:gd name="connsiteY20" fmla="*/ 1153389 h 2123500"/>
              <a:gd name="connsiteX21" fmla="*/ 0 w 1494007"/>
              <a:gd name="connsiteY21" fmla="*/ 886482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33149"/>
              <a:gd name="connsiteX1" fmla="*/ 227051 w 1518129"/>
              <a:gd name="connsiteY1" fmla="*/ 1320850 h 2133149"/>
              <a:gd name="connsiteX2" fmla="*/ 462841 w 1518129"/>
              <a:gd name="connsiteY2" fmla="*/ 1655174 h 2133149"/>
              <a:gd name="connsiteX3" fmla="*/ 644540 w 1518129"/>
              <a:gd name="connsiteY3" fmla="*/ 1879748 h 2133149"/>
              <a:gd name="connsiteX4" fmla="*/ 678137 w 1518129"/>
              <a:gd name="connsiteY4" fmla="*/ 2115210 h 2133149"/>
              <a:gd name="connsiteX5" fmla="*/ 1348794 w 1518129"/>
              <a:gd name="connsiteY5" fmla="*/ 2133149 h 2133149"/>
              <a:gd name="connsiteX6" fmla="*/ 1358227 w 1518129"/>
              <a:gd name="connsiteY6" fmla="*/ 1930484 h 2133149"/>
              <a:gd name="connsiteX7" fmla="*/ 1516859 w 1518129"/>
              <a:gd name="connsiteY7" fmla="*/ 1069958 h 2133149"/>
              <a:gd name="connsiteX8" fmla="*/ 1464891 w 1518129"/>
              <a:gd name="connsiteY8" fmla="*/ 644162 h 2133149"/>
              <a:gd name="connsiteX9" fmla="*/ 1272486 w 1518129"/>
              <a:gd name="connsiteY9" fmla="*/ 612493 h 2133149"/>
              <a:gd name="connsiteX10" fmla="*/ 1264720 w 1518129"/>
              <a:gd name="connsiteY10" fmla="*/ 911472 h 2133149"/>
              <a:gd name="connsiteX11" fmla="*/ 1252622 w 1518129"/>
              <a:gd name="connsiteY11" fmla="*/ 600743 h 2133149"/>
              <a:gd name="connsiteX12" fmla="*/ 1022817 w 1518129"/>
              <a:gd name="connsiteY12" fmla="*/ 558366 h 2133149"/>
              <a:gd name="connsiteX13" fmla="*/ 1053082 w 1518129"/>
              <a:gd name="connsiteY13" fmla="*/ 887580 h 2133149"/>
              <a:gd name="connsiteX14" fmla="*/ 1001757 w 1518129"/>
              <a:gd name="connsiteY14" fmla="*/ 557324 h 2133149"/>
              <a:gd name="connsiteX15" fmla="*/ 806783 w 1518129"/>
              <a:gd name="connsiteY15" fmla="*/ 513030 h 2133149"/>
              <a:gd name="connsiteX16" fmla="*/ 810613 w 1518129"/>
              <a:gd name="connsiteY16" fmla="*/ 901237 h 2133149"/>
              <a:gd name="connsiteX17" fmla="*/ 778941 w 1518129"/>
              <a:gd name="connsiteY17" fmla="*/ 121917 h 2133149"/>
              <a:gd name="connsiteX18" fmla="*/ 582042 w 1518129"/>
              <a:gd name="connsiteY18" fmla="*/ 161731 h 2133149"/>
              <a:gd name="connsiteX19" fmla="*/ 554580 w 1518129"/>
              <a:gd name="connsiteY19" fmla="*/ 1197645 h 2133149"/>
              <a:gd name="connsiteX20" fmla="*/ 419736 w 1518129"/>
              <a:gd name="connsiteY20" fmla="*/ 1153389 h 2133149"/>
              <a:gd name="connsiteX21" fmla="*/ 0 w 1518129"/>
              <a:gd name="connsiteY21" fmla="*/ 891306 h 2133149"/>
              <a:gd name="connsiteX0" fmla="*/ 0 w 1518129"/>
              <a:gd name="connsiteY0" fmla="*/ 891306 h 2115210"/>
              <a:gd name="connsiteX1" fmla="*/ 227051 w 1518129"/>
              <a:gd name="connsiteY1" fmla="*/ 1320850 h 2115210"/>
              <a:gd name="connsiteX2" fmla="*/ 462841 w 1518129"/>
              <a:gd name="connsiteY2" fmla="*/ 1655174 h 2115210"/>
              <a:gd name="connsiteX3" fmla="*/ 644540 w 1518129"/>
              <a:gd name="connsiteY3" fmla="*/ 1879748 h 2115210"/>
              <a:gd name="connsiteX4" fmla="*/ 678137 w 1518129"/>
              <a:gd name="connsiteY4" fmla="*/ 2115210 h 2115210"/>
              <a:gd name="connsiteX5" fmla="*/ 1339145 w 1518129"/>
              <a:gd name="connsiteY5" fmla="*/ 2113852 h 2115210"/>
              <a:gd name="connsiteX6" fmla="*/ 1358227 w 1518129"/>
              <a:gd name="connsiteY6" fmla="*/ 1930484 h 2115210"/>
              <a:gd name="connsiteX7" fmla="*/ 1516859 w 1518129"/>
              <a:gd name="connsiteY7" fmla="*/ 1069958 h 2115210"/>
              <a:gd name="connsiteX8" fmla="*/ 1464891 w 1518129"/>
              <a:gd name="connsiteY8" fmla="*/ 644162 h 2115210"/>
              <a:gd name="connsiteX9" fmla="*/ 1272486 w 1518129"/>
              <a:gd name="connsiteY9" fmla="*/ 612493 h 2115210"/>
              <a:gd name="connsiteX10" fmla="*/ 1264720 w 1518129"/>
              <a:gd name="connsiteY10" fmla="*/ 911472 h 2115210"/>
              <a:gd name="connsiteX11" fmla="*/ 1252622 w 1518129"/>
              <a:gd name="connsiteY11" fmla="*/ 600743 h 2115210"/>
              <a:gd name="connsiteX12" fmla="*/ 1022817 w 1518129"/>
              <a:gd name="connsiteY12" fmla="*/ 558366 h 2115210"/>
              <a:gd name="connsiteX13" fmla="*/ 1053082 w 1518129"/>
              <a:gd name="connsiteY13" fmla="*/ 887580 h 2115210"/>
              <a:gd name="connsiteX14" fmla="*/ 1001757 w 1518129"/>
              <a:gd name="connsiteY14" fmla="*/ 557324 h 2115210"/>
              <a:gd name="connsiteX15" fmla="*/ 806783 w 1518129"/>
              <a:gd name="connsiteY15" fmla="*/ 513030 h 2115210"/>
              <a:gd name="connsiteX16" fmla="*/ 810613 w 1518129"/>
              <a:gd name="connsiteY16" fmla="*/ 901237 h 2115210"/>
              <a:gd name="connsiteX17" fmla="*/ 778941 w 1518129"/>
              <a:gd name="connsiteY17" fmla="*/ 121917 h 2115210"/>
              <a:gd name="connsiteX18" fmla="*/ 582042 w 1518129"/>
              <a:gd name="connsiteY18" fmla="*/ 161731 h 2115210"/>
              <a:gd name="connsiteX19" fmla="*/ 554580 w 1518129"/>
              <a:gd name="connsiteY19" fmla="*/ 1197645 h 2115210"/>
              <a:gd name="connsiteX20" fmla="*/ 419736 w 1518129"/>
              <a:gd name="connsiteY20" fmla="*/ 1153389 h 2115210"/>
              <a:gd name="connsiteX21" fmla="*/ 0 w 1518129"/>
              <a:gd name="connsiteY21" fmla="*/ 891306 h 2115210"/>
              <a:gd name="connsiteX0" fmla="*/ 0 w 1518129"/>
              <a:gd name="connsiteY0" fmla="*/ 891306 h 2174861"/>
              <a:gd name="connsiteX1" fmla="*/ 227051 w 1518129"/>
              <a:gd name="connsiteY1" fmla="*/ 1320850 h 2174861"/>
              <a:gd name="connsiteX2" fmla="*/ 462841 w 1518129"/>
              <a:gd name="connsiteY2" fmla="*/ 1655174 h 2174861"/>
              <a:gd name="connsiteX3" fmla="*/ 644540 w 1518129"/>
              <a:gd name="connsiteY3" fmla="*/ 1879748 h 2174861"/>
              <a:gd name="connsiteX4" fmla="*/ 678137 w 1518129"/>
              <a:gd name="connsiteY4" fmla="*/ 2115210 h 2174861"/>
              <a:gd name="connsiteX5" fmla="*/ 1339145 w 1518129"/>
              <a:gd name="connsiteY5" fmla="*/ 2174859 h 2174861"/>
              <a:gd name="connsiteX6" fmla="*/ 1358227 w 1518129"/>
              <a:gd name="connsiteY6" fmla="*/ 1930484 h 2174861"/>
              <a:gd name="connsiteX7" fmla="*/ 1516859 w 1518129"/>
              <a:gd name="connsiteY7" fmla="*/ 1069958 h 2174861"/>
              <a:gd name="connsiteX8" fmla="*/ 1464891 w 1518129"/>
              <a:gd name="connsiteY8" fmla="*/ 644162 h 2174861"/>
              <a:gd name="connsiteX9" fmla="*/ 1272486 w 1518129"/>
              <a:gd name="connsiteY9" fmla="*/ 612493 h 2174861"/>
              <a:gd name="connsiteX10" fmla="*/ 1264720 w 1518129"/>
              <a:gd name="connsiteY10" fmla="*/ 911472 h 2174861"/>
              <a:gd name="connsiteX11" fmla="*/ 1252622 w 1518129"/>
              <a:gd name="connsiteY11" fmla="*/ 600743 h 2174861"/>
              <a:gd name="connsiteX12" fmla="*/ 1022817 w 1518129"/>
              <a:gd name="connsiteY12" fmla="*/ 558366 h 2174861"/>
              <a:gd name="connsiteX13" fmla="*/ 1053082 w 1518129"/>
              <a:gd name="connsiteY13" fmla="*/ 887580 h 2174861"/>
              <a:gd name="connsiteX14" fmla="*/ 1001757 w 1518129"/>
              <a:gd name="connsiteY14" fmla="*/ 557324 h 2174861"/>
              <a:gd name="connsiteX15" fmla="*/ 806783 w 1518129"/>
              <a:gd name="connsiteY15" fmla="*/ 513030 h 2174861"/>
              <a:gd name="connsiteX16" fmla="*/ 810613 w 1518129"/>
              <a:gd name="connsiteY16" fmla="*/ 901237 h 2174861"/>
              <a:gd name="connsiteX17" fmla="*/ 778941 w 1518129"/>
              <a:gd name="connsiteY17" fmla="*/ 121917 h 2174861"/>
              <a:gd name="connsiteX18" fmla="*/ 582042 w 1518129"/>
              <a:gd name="connsiteY18" fmla="*/ 161731 h 2174861"/>
              <a:gd name="connsiteX19" fmla="*/ 554580 w 1518129"/>
              <a:gd name="connsiteY19" fmla="*/ 1197645 h 2174861"/>
              <a:gd name="connsiteX20" fmla="*/ 419736 w 1518129"/>
              <a:gd name="connsiteY20" fmla="*/ 1153389 h 2174861"/>
              <a:gd name="connsiteX21" fmla="*/ 0 w 1518129"/>
              <a:gd name="connsiteY21" fmla="*/ 891306 h 2174861"/>
              <a:gd name="connsiteX0" fmla="*/ 0 w 1518129"/>
              <a:gd name="connsiteY0" fmla="*/ 891306 h 2116848"/>
              <a:gd name="connsiteX1" fmla="*/ 227051 w 1518129"/>
              <a:gd name="connsiteY1" fmla="*/ 1320850 h 2116848"/>
              <a:gd name="connsiteX2" fmla="*/ 462841 w 1518129"/>
              <a:gd name="connsiteY2" fmla="*/ 1655174 h 2116848"/>
              <a:gd name="connsiteX3" fmla="*/ 644540 w 1518129"/>
              <a:gd name="connsiteY3" fmla="*/ 1879748 h 2116848"/>
              <a:gd name="connsiteX4" fmla="*/ 678137 w 1518129"/>
              <a:gd name="connsiteY4" fmla="*/ 2115210 h 2116848"/>
              <a:gd name="connsiteX5" fmla="*/ 1358227 w 1518129"/>
              <a:gd name="connsiteY5" fmla="*/ 1930484 h 2116848"/>
              <a:gd name="connsiteX6" fmla="*/ 1516859 w 1518129"/>
              <a:gd name="connsiteY6" fmla="*/ 1069958 h 2116848"/>
              <a:gd name="connsiteX7" fmla="*/ 1464891 w 1518129"/>
              <a:gd name="connsiteY7" fmla="*/ 644162 h 2116848"/>
              <a:gd name="connsiteX8" fmla="*/ 1272486 w 1518129"/>
              <a:gd name="connsiteY8" fmla="*/ 612493 h 2116848"/>
              <a:gd name="connsiteX9" fmla="*/ 1264720 w 1518129"/>
              <a:gd name="connsiteY9" fmla="*/ 911472 h 2116848"/>
              <a:gd name="connsiteX10" fmla="*/ 1252622 w 1518129"/>
              <a:gd name="connsiteY10" fmla="*/ 600743 h 2116848"/>
              <a:gd name="connsiteX11" fmla="*/ 1022817 w 1518129"/>
              <a:gd name="connsiteY11" fmla="*/ 558366 h 2116848"/>
              <a:gd name="connsiteX12" fmla="*/ 1053082 w 1518129"/>
              <a:gd name="connsiteY12" fmla="*/ 887580 h 2116848"/>
              <a:gd name="connsiteX13" fmla="*/ 1001757 w 1518129"/>
              <a:gd name="connsiteY13" fmla="*/ 557324 h 2116848"/>
              <a:gd name="connsiteX14" fmla="*/ 806783 w 1518129"/>
              <a:gd name="connsiteY14" fmla="*/ 513030 h 2116848"/>
              <a:gd name="connsiteX15" fmla="*/ 810613 w 1518129"/>
              <a:gd name="connsiteY15" fmla="*/ 901237 h 2116848"/>
              <a:gd name="connsiteX16" fmla="*/ 778941 w 1518129"/>
              <a:gd name="connsiteY16" fmla="*/ 121917 h 2116848"/>
              <a:gd name="connsiteX17" fmla="*/ 582042 w 1518129"/>
              <a:gd name="connsiteY17" fmla="*/ 161731 h 2116848"/>
              <a:gd name="connsiteX18" fmla="*/ 554580 w 1518129"/>
              <a:gd name="connsiteY18" fmla="*/ 1197645 h 2116848"/>
              <a:gd name="connsiteX19" fmla="*/ 419736 w 1518129"/>
              <a:gd name="connsiteY19" fmla="*/ 1153389 h 2116848"/>
              <a:gd name="connsiteX20" fmla="*/ 0 w 1518129"/>
              <a:gd name="connsiteY20" fmla="*/ 891306 h 2116848"/>
              <a:gd name="connsiteX0" fmla="*/ 0 w 1518129"/>
              <a:gd name="connsiteY0" fmla="*/ 891306 h 1987766"/>
              <a:gd name="connsiteX1" fmla="*/ 227051 w 1518129"/>
              <a:gd name="connsiteY1" fmla="*/ 1320850 h 1987766"/>
              <a:gd name="connsiteX2" fmla="*/ 462841 w 1518129"/>
              <a:gd name="connsiteY2" fmla="*/ 1655174 h 1987766"/>
              <a:gd name="connsiteX3" fmla="*/ 644540 w 1518129"/>
              <a:gd name="connsiteY3" fmla="*/ 1879748 h 1987766"/>
              <a:gd name="connsiteX4" fmla="*/ 1358227 w 1518129"/>
              <a:gd name="connsiteY4" fmla="*/ 1930484 h 1987766"/>
              <a:gd name="connsiteX5" fmla="*/ 1516859 w 1518129"/>
              <a:gd name="connsiteY5" fmla="*/ 1069958 h 1987766"/>
              <a:gd name="connsiteX6" fmla="*/ 1464891 w 1518129"/>
              <a:gd name="connsiteY6" fmla="*/ 644162 h 1987766"/>
              <a:gd name="connsiteX7" fmla="*/ 1272486 w 1518129"/>
              <a:gd name="connsiteY7" fmla="*/ 612493 h 1987766"/>
              <a:gd name="connsiteX8" fmla="*/ 1264720 w 1518129"/>
              <a:gd name="connsiteY8" fmla="*/ 911472 h 1987766"/>
              <a:gd name="connsiteX9" fmla="*/ 1252622 w 1518129"/>
              <a:gd name="connsiteY9" fmla="*/ 600743 h 1987766"/>
              <a:gd name="connsiteX10" fmla="*/ 1022817 w 1518129"/>
              <a:gd name="connsiteY10" fmla="*/ 558366 h 1987766"/>
              <a:gd name="connsiteX11" fmla="*/ 1053082 w 1518129"/>
              <a:gd name="connsiteY11" fmla="*/ 887580 h 1987766"/>
              <a:gd name="connsiteX12" fmla="*/ 1001757 w 1518129"/>
              <a:gd name="connsiteY12" fmla="*/ 557324 h 1987766"/>
              <a:gd name="connsiteX13" fmla="*/ 806783 w 1518129"/>
              <a:gd name="connsiteY13" fmla="*/ 513030 h 1987766"/>
              <a:gd name="connsiteX14" fmla="*/ 810613 w 1518129"/>
              <a:gd name="connsiteY14" fmla="*/ 901237 h 1987766"/>
              <a:gd name="connsiteX15" fmla="*/ 778941 w 1518129"/>
              <a:gd name="connsiteY15" fmla="*/ 121917 h 1987766"/>
              <a:gd name="connsiteX16" fmla="*/ 582042 w 1518129"/>
              <a:gd name="connsiteY16" fmla="*/ 161731 h 1987766"/>
              <a:gd name="connsiteX17" fmla="*/ 554580 w 1518129"/>
              <a:gd name="connsiteY17" fmla="*/ 1197645 h 1987766"/>
              <a:gd name="connsiteX18" fmla="*/ 419736 w 1518129"/>
              <a:gd name="connsiteY18" fmla="*/ 1153389 h 1987766"/>
              <a:gd name="connsiteX19" fmla="*/ 0 w 1518129"/>
              <a:gd name="connsiteY19" fmla="*/ 891306 h 1987766"/>
              <a:gd name="connsiteX0" fmla="*/ 0 w 1518129"/>
              <a:gd name="connsiteY0" fmla="*/ 891306 h 1934599"/>
              <a:gd name="connsiteX1" fmla="*/ 227051 w 1518129"/>
              <a:gd name="connsiteY1" fmla="*/ 1320850 h 1934599"/>
              <a:gd name="connsiteX2" fmla="*/ 462841 w 1518129"/>
              <a:gd name="connsiteY2" fmla="*/ 1655174 h 1934599"/>
              <a:gd name="connsiteX3" fmla="*/ 644540 w 1518129"/>
              <a:gd name="connsiteY3" fmla="*/ 1879748 h 1934599"/>
              <a:gd name="connsiteX4" fmla="*/ 1358227 w 1518129"/>
              <a:gd name="connsiteY4" fmla="*/ 1930484 h 1934599"/>
              <a:gd name="connsiteX5" fmla="*/ 1516859 w 1518129"/>
              <a:gd name="connsiteY5" fmla="*/ 1069958 h 1934599"/>
              <a:gd name="connsiteX6" fmla="*/ 1464891 w 1518129"/>
              <a:gd name="connsiteY6" fmla="*/ 644162 h 1934599"/>
              <a:gd name="connsiteX7" fmla="*/ 1272486 w 1518129"/>
              <a:gd name="connsiteY7" fmla="*/ 612493 h 1934599"/>
              <a:gd name="connsiteX8" fmla="*/ 1264720 w 1518129"/>
              <a:gd name="connsiteY8" fmla="*/ 911472 h 1934599"/>
              <a:gd name="connsiteX9" fmla="*/ 1252622 w 1518129"/>
              <a:gd name="connsiteY9" fmla="*/ 600743 h 1934599"/>
              <a:gd name="connsiteX10" fmla="*/ 1022817 w 1518129"/>
              <a:gd name="connsiteY10" fmla="*/ 558366 h 1934599"/>
              <a:gd name="connsiteX11" fmla="*/ 1053082 w 1518129"/>
              <a:gd name="connsiteY11" fmla="*/ 887580 h 1934599"/>
              <a:gd name="connsiteX12" fmla="*/ 1001757 w 1518129"/>
              <a:gd name="connsiteY12" fmla="*/ 557324 h 1934599"/>
              <a:gd name="connsiteX13" fmla="*/ 806783 w 1518129"/>
              <a:gd name="connsiteY13" fmla="*/ 513030 h 1934599"/>
              <a:gd name="connsiteX14" fmla="*/ 810613 w 1518129"/>
              <a:gd name="connsiteY14" fmla="*/ 901237 h 1934599"/>
              <a:gd name="connsiteX15" fmla="*/ 778941 w 1518129"/>
              <a:gd name="connsiteY15" fmla="*/ 121917 h 1934599"/>
              <a:gd name="connsiteX16" fmla="*/ 582042 w 1518129"/>
              <a:gd name="connsiteY16" fmla="*/ 161731 h 1934599"/>
              <a:gd name="connsiteX17" fmla="*/ 554580 w 1518129"/>
              <a:gd name="connsiteY17" fmla="*/ 1197645 h 1934599"/>
              <a:gd name="connsiteX18" fmla="*/ 419736 w 1518129"/>
              <a:gd name="connsiteY18" fmla="*/ 1153389 h 1934599"/>
              <a:gd name="connsiteX19" fmla="*/ 0 w 1518129"/>
              <a:gd name="connsiteY19" fmla="*/ 891306 h 1934599"/>
              <a:gd name="connsiteX0" fmla="*/ 0 w 1518129"/>
              <a:gd name="connsiteY0" fmla="*/ 891306 h 1914832"/>
              <a:gd name="connsiteX1" fmla="*/ 227051 w 1518129"/>
              <a:gd name="connsiteY1" fmla="*/ 1320850 h 1914832"/>
              <a:gd name="connsiteX2" fmla="*/ 462841 w 1518129"/>
              <a:gd name="connsiteY2" fmla="*/ 1655174 h 1914832"/>
              <a:gd name="connsiteX3" fmla="*/ 644540 w 1518129"/>
              <a:gd name="connsiteY3" fmla="*/ 1879748 h 1914832"/>
              <a:gd name="connsiteX4" fmla="*/ 1366786 w 1518129"/>
              <a:gd name="connsiteY4" fmla="*/ 1904807 h 1914832"/>
              <a:gd name="connsiteX5" fmla="*/ 1516859 w 1518129"/>
              <a:gd name="connsiteY5" fmla="*/ 1069958 h 1914832"/>
              <a:gd name="connsiteX6" fmla="*/ 1464891 w 1518129"/>
              <a:gd name="connsiteY6" fmla="*/ 644162 h 1914832"/>
              <a:gd name="connsiteX7" fmla="*/ 1272486 w 1518129"/>
              <a:gd name="connsiteY7" fmla="*/ 612493 h 1914832"/>
              <a:gd name="connsiteX8" fmla="*/ 1264720 w 1518129"/>
              <a:gd name="connsiteY8" fmla="*/ 911472 h 1914832"/>
              <a:gd name="connsiteX9" fmla="*/ 1252622 w 1518129"/>
              <a:gd name="connsiteY9" fmla="*/ 600743 h 1914832"/>
              <a:gd name="connsiteX10" fmla="*/ 1022817 w 1518129"/>
              <a:gd name="connsiteY10" fmla="*/ 558366 h 1914832"/>
              <a:gd name="connsiteX11" fmla="*/ 1053082 w 1518129"/>
              <a:gd name="connsiteY11" fmla="*/ 887580 h 1914832"/>
              <a:gd name="connsiteX12" fmla="*/ 1001757 w 1518129"/>
              <a:gd name="connsiteY12" fmla="*/ 557324 h 1914832"/>
              <a:gd name="connsiteX13" fmla="*/ 806783 w 1518129"/>
              <a:gd name="connsiteY13" fmla="*/ 513030 h 1914832"/>
              <a:gd name="connsiteX14" fmla="*/ 810613 w 1518129"/>
              <a:gd name="connsiteY14" fmla="*/ 901237 h 1914832"/>
              <a:gd name="connsiteX15" fmla="*/ 778941 w 1518129"/>
              <a:gd name="connsiteY15" fmla="*/ 121917 h 1914832"/>
              <a:gd name="connsiteX16" fmla="*/ 582042 w 1518129"/>
              <a:gd name="connsiteY16" fmla="*/ 161731 h 1914832"/>
              <a:gd name="connsiteX17" fmla="*/ 554580 w 1518129"/>
              <a:gd name="connsiteY17" fmla="*/ 1197645 h 1914832"/>
              <a:gd name="connsiteX18" fmla="*/ 419736 w 1518129"/>
              <a:gd name="connsiteY18" fmla="*/ 1153389 h 1914832"/>
              <a:gd name="connsiteX19" fmla="*/ 0 w 1518129"/>
              <a:gd name="connsiteY19" fmla="*/ 891306 h 1914832"/>
              <a:gd name="connsiteX0" fmla="*/ 0 w 1518129"/>
              <a:gd name="connsiteY0" fmla="*/ 891306 h 1910129"/>
              <a:gd name="connsiteX1" fmla="*/ 227051 w 1518129"/>
              <a:gd name="connsiteY1" fmla="*/ 1320850 h 1910129"/>
              <a:gd name="connsiteX2" fmla="*/ 462841 w 1518129"/>
              <a:gd name="connsiteY2" fmla="*/ 1655174 h 1910129"/>
              <a:gd name="connsiteX3" fmla="*/ 644540 w 1518129"/>
              <a:gd name="connsiteY3" fmla="*/ 1879748 h 1910129"/>
              <a:gd name="connsiteX4" fmla="*/ 1366786 w 1518129"/>
              <a:gd name="connsiteY4" fmla="*/ 1904807 h 1910129"/>
              <a:gd name="connsiteX5" fmla="*/ 1516859 w 1518129"/>
              <a:gd name="connsiteY5" fmla="*/ 1069958 h 1910129"/>
              <a:gd name="connsiteX6" fmla="*/ 1464891 w 1518129"/>
              <a:gd name="connsiteY6" fmla="*/ 644162 h 1910129"/>
              <a:gd name="connsiteX7" fmla="*/ 1272486 w 1518129"/>
              <a:gd name="connsiteY7" fmla="*/ 612493 h 1910129"/>
              <a:gd name="connsiteX8" fmla="*/ 1264720 w 1518129"/>
              <a:gd name="connsiteY8" fmla="*/ 911472 h 1910129"/>
              <a:gd name="connsiteX9" fmla="*/ 1252622 w 1518129"/>
              <a:gd name="connsiteY9" fmla="*/ 600743 h 1910129"/>
              <a:gd name="connsiteX10" fmla="*/ 1022817 w 1518129"/>
              <a:gd name="connsiteY10" fmla="*/ 558366 h 1910129"/>
              <a:gd name="connsiteX11" fmla="*/ 1053082 w 1518129"/>
              <a:gd name="connsiteY11" fmla="*/ 887580 h 1910129"/>
              <a:gd name="connsiteX12" fmla="*/ 1001757 w 1518129"/>
              <a:gd name="connsiteY12" fmla="*/ 557324 h 1910129"/>
              <a:gd name="connsiteX13" fmla="*/ 806783 w 1518129"/>
              <a:gd name="connsiteY13" fmla="*/ 513030 h 1910129"/>
              <a:gd name="connsiteX14" fmla="*/ 810613 w 1518129"/>
              <a:gd name="connsiteY14" fmla="*/ 901237 h 1910129"/>
              <a:gd name="connsiteX15" fmla="*/ 778941 w 1518129"/>
              <a:gd name="connsiteY15" fmla="*/ 121917 h 1910129"/>
              <a:gd name="connsiteX16" fmla="*/ 582042 w 1518129"/>
              <a:gd name="connsiteY16" fmla="*/ 161731 h 1910129"/>
              <a:gd name="connsiteX17" fmla="*/ 554580 w 1518129"/>
              <a:gd name="connsiteY17" fmla="*/ 1197645 h 1910129"/>
              <a:gd name="connsiteX18" fmla="*/ 419736 w 1518129"/>
              <a:gd name="connsiteY18" fmla="*/ 1153389 h 1910129"/>
              <a:gd name="connsiteX19" fmla="*/ 0 w 1518129"/>
              <a:gd name="connsiteY19" fmla="*/ 891306 h 1910129"/>
              <a:gd name="connsiteX0" fmla="*/ 0 w 1518129"/>
              <a:gd name="connsiteY0" fmla="*/ 891306 h 1907268"/>
              <a:gd name="connsiteX1" fmla="*/ 227051 w 1518129"/>
              <a:gd name="connsiteY1" fmla="*/ 1320850 h 1907268"/>
              <a:gd name="connsiteX2" fmla="*/ 462841 w 1518129"/>
              <a:gd name="connsiteY2" fmla="*/ 1655174 h 1907268"/>
              <a:gd name="connsiteX3" fmla="*/ 644540 w 1518129"/>
              <a:gd name="connsiteY3" fmla="*/ 1879748 h 1907268"/>
              <a:gd name="connsiteX4" fmla="*/ 1366786 w 1518129"/>
              <a:gd name="connsiteY4" fmla="*/ 1899100 h 1907268"/>
              <a:gd name="connsiteX5" fmla="*/ 1516859 w 1518129"/>
              <a:gd name="connsiteY5" fmla="*/ 1069958 h 1907268"/>
              <a:gd name="connsiteX6" fmla="*/ 1464891 w 1518129"/>
              <a:gd name="connsiteY6" fmla="*/ 644162 h 1907268"/>
              <a:gd name="connsiteX7" fmla="*/ 1272486 w 1518129"/>
              <a:gd name="connsiteY7" fmla="*/ 612493 h 1907268"/>
              <a:gd name="connsiteX8" fmla="*/ 1264720 w 1518129"/>
              <a:gd name="connsiteY8" fmla="*/ 911472 h 1907268"/>
              <a:gd name="connsiteX9" fmla="*/ 1252622 w 1518129"/>
              <a:gd name="connsiteY9" fmla="*/ 600743 h 1907268"/>
              <a:gd name="connsiteX10" fmla="*/ 1022817 w 1518129"/>
              <a:gd name="connsiteY10" fmla="*/ 558366 h 1907268"/>
              <a:gd name="connsiteX11" fmla="*/ 1053082 w 1518129"/>
              <a:gd name="connsiteY11" fmla="*/ 887580 h 1907268"/>
              <a:gd name="connsiteX12" fmla="*/ 1001757 w 1518129"/>
              <a:gd name="connsiteY12" fmla="*/ 557324 h 1907268"/>
              <a:gd name="connsiteX13" fmla="*/ 806783 w 1518129"/>
              <a:gd name="connsiteY13" fmla="*/ 513030 h 1907268"/>
              <a:gd name="connsiteX14" fmla="*/ 810613 w 1518129"/>
              <a:gd name="connsiteY14" fmla="*/ 901237 h 1907268"/>
              <a:gd name="connsiteX15" fmla="*/ 778941 w 1518129"/>
              <a:gd name="connsiteY15" fmla="*/ 121917 h 1907268"/>
              <a:gd name="connsiteX16" fmla="*/ 582042 w 1518129"/>
              <a:gd name="connsiteY16" fmla="*/ 161731 h 1907268"/>
              <a:gd name="connsiteX17" fmla="*/ 554580 w 1518129"/>
              <a:gd name="connsiteY17" fmla="*/ 1197645 h 1907268"/>
              <a:gd name="connsiteX18" fmla="*/ 419736 w 1518129"/>
              <a:gd name="connsiteY18" fmla="*/ 1153389 h 1907268"/>
              <a:gd name="connsiteX19" fmla="*/ 0 w 1518129"/>
              <a:gd name="connsiteY19" fmla="*/ 891306 h 1907268"/>
              <a:gd name="connsiteX0" fmla="*/ 0 w 1518129"/>
              <a:gd name="connsiteY0" fmla="*/ 891306 h 1907268"/>
              <a:gd name="connsiteX1" fmla="*/ 227051 w 1518129"/>
              <a:gd name="connsiteY1" fmla="*/ 1320850 h 1907268"/>
              <a:gd name="connsiteX2" fmla="*/ 462841 w 1518129"/>
              <a:gd name="connsiteY2" fmla="*/ 1655174 h 1907268"/>
              <a:gd name="connsiteX3" fmla="*/ 644540 w 1518129"/>
              <a:gd name="connsiteY3" fmla="*/ 1879748 h 1907268"/>
              <a:gd name="connsiteX4" fmla="*/ 1366786 w 1518129"/>
              <a:gd name="connsiteY4" fmla="*/ 1899100 h 1907268"/>
              <a:gd name="connsiteX5" fmla="*/ 1516859 w 1518129"/>
              <a:gd name="connsiteY5" fmla="*/ 1069958 h 1907268"/>
              <a:gd name="connsiteX6" fmla="*/ 1464891 w 1518129"/>
              <a:gd name="connsiteY6" fmla="*/ 644162 h 1907268"/>
              <a:gd name="connsiteX7" fmla="*/ 1272486 w 1518129"/>
              <a:gd name="connsiteY7" fmla="*/ 612493 h 1907268"/>
              <a:gd name="connsiteX8" fmla="*/ 1264720 w 1518129"/>
              <a:gd name="connsiteY8" fmla="*/ 911472 h 1907268"/>
              <a:gd name="connsiteX9" fmla="*/ 1252622 w 1518129"/>
              <a:gd name="connsiteY9" fmla="*/ 600743 h 1907268"/>
              <a:gd name="connsiteX10" fmla="*/ 1022817 w 1518129"/>
              <a:gd name="connsiteY10" fmla="*/ 558366 h 1907268"/>
              <a:gd name="connsiteX11" fmla="*/ 1053082 w 1518129"/>
              <a:gd name="connsiteY11" fmla="*/ 887580 h 1907268"/>
              <a:gd name="connsiteX12" fmla="*/ 1001757 w 1518129"/>
              <a:gd name="connsiteY12" fmla="*/ 557324 h 1907268"/>
              <a:gd name="connsiteX13" fmla="*/ 806783 w 1518129"/>
              <a:gd name="connsiteY13" fmla="*/ 513030 h 1907268"/>
              <a:gd name="connsiteX14" fmla="*/ 810613 w 1518129"/>
              <a:gd name="connsiteY14" fmla="*/ 901237 h 1907268"/>
              <a:gd name="connsiteX15" fmla="*/ 778941 w 1518129"/>
              <a:gd name="connsiteY15" fmla="*/ 121917 h 1907268"/>
              <a:gd name="connsiteX16" fmla="*/ 582042 w 1518129"/>
              <a:gd name="connsiteY16" fmla="*/ 161731 h 1907268"/>
              <a:gd name="connsiteX17" fmla="*/ 554580 w 1518129"/>
              <a:gd name="connsiteY17" fmla="*/ 1197645 h 1907268"/>
              <a:gd name="connsiteX18" fmla="*/ 419736 w 1518129"/>
              <a:gd name="connsiteY18" fmla="*/ 1153389 h 1907268"/>
              <a:gd name="connsiteX19" fmla="*/ 0 w 1518129"/>
              <a:gd name="connsiteY19" fmla="*/ 891306 h 1907268"/>
              <a:gd name="connsiteX0" fmla="*/ 0 w 1518129"/>
              <a:gd name="connsiteY0" fmla="*/ 891306 h 1910576"/>
              <a:gd name="connsiteX1" fmla="*/ 227051 w 1518129"/>
              <a:gd name="connsiteY1" fmla="*/ 1320850 h 1910576"/>
              <a:gd name="connsiteX2" fmla="*/ 462841 w 1518129"/>
              <a:gd name="connsiteY2" fmla="*/ 1655174 h 1910576"/>
              <a:gd name="connsiteX3" fmla="*/ 655952 w 1518129"/>
              <a:gd name="connsiteY3" fmla="*/ 1885455 h 1910576"/>
              <a:gd name="connsiteX4" fmla="*/ 1366786 w 1518129"/>
              <a:gd name="connsiteY4" fmla="*/ 1899100 h 1910576"/>
              <a:gd name="connsiteX5" fmla="*/ 1516859 w 1518129"/>
              <a:gd name="connsiteY5" fmla="*/ 1069958 h 1910576"/>
              <a:gd name="connsiteX6" fmla="*/ 1464891 w 1518129"/>
              <a:gd name="connsiteY6" fmla="*/ 644162 h 1910576"/>
              <a:gd name="connsiteX7" fmla="*/ 1272486 w 1518129"/>
              <a:gd name="connsiteY7" fmla="*/ 612493 h 1910576"/>
              <a:gd name="connsiteX8" fmla="*/ 1264720 w 1518129"/>
              <a:gd name="connsiteY8" fmla="*/ 911472 h 1910576"/>
              <a:gd name="connsiteX9" fmla="*/ 1252622 w 1518129"/>
              <a:gd name="connsiteY9" fmla="*/ 600743 h 1910576"/>
              <a:gd name="connsiteX10" fmla="*/ 1022817 w 1518129"/>
              <a:gd name="connsiteY10" fmla="*/ 558366 h 1910576"/>
              <a:gd name="connsiteX11" fmla="*/ 1053082 w 1518129"/>
              <a:gd name="connsiteY11" fmla="*/ 887580 h 1910576"/>
              <a:gd name="connsiteX12" fmla="*/ 1001757 w 1518129"/>
              <a:gd name="connsiteY12" fmla="*/ 557324 h 1910576"/>
              <a:gd name="connsiteX13" fmla="*/ 806783 w 1518129"/>
              <a:gd name="connsiteY13" fmla="*/ 513030 h 1910576"/>
              <a:gd name="connsiteX14" fmla="*/ 810613 w 1518129"/>
              <a:gd name="connsiteY14" fmla="*/ 901237 h 1910576"/>
              <a:gd name="connsiteX15" fmla="*/ 778941 w 1518129"/>
              <a:gd name="connsiteY15" fmla="*/ 121917 h 1910576"/>
              <a:gd name="connsiteX16" fmla="*/ 582042 w 1518129"/>
              <a:gd name="connsiteY16" fmla="*/ 161731 h 1910576"/>
              <a:gd name="connsiteX17" fmla="*/ 554580 w 1518129"/>
              <a:gd name="connsiteY17" fmla="*/ 1197645 h 1910576"/>
              <a:gd name="connsiteX18" fmla="*/ 419736 w 1518129"/>
              <a:gd name="connsiteY18" fmla="*/ 1153389 h 1910576"/>
              <a:gd name="connsiteX19" fmla="*/ 0 w 1518129"/>
              <a:gd name="connsiteY19" fmla="*/ 891306 h 1910576"/>
              <a:gd name="connsiteX0" fmla="*/ 0 w 1518129"/>
              <a:gd name="connsiteY0" fmla="*/ 891306 h 1918220"/>
              <a:gd name="connsiteX1" fmla="*/ 227051 w 1518129"/>
              <a:gd name="connsiteY1" fmla="*/ 1320850 h 1918220"/>
              <a:gd name="connsiteX2" fmla="*/ 462841 w 1518129"/>
              <a:gd name="connsiteY2" fmla="*/ 1655174 h 1918220"/>
              <a:gd name="connsiteX3" fmla="*/ 670217 w 1518129"/>
              <a:gd name="connsiteY3" fmla="*/ 1896868 h 1918220"/>
              <a:gd name="connsiteX4" fmla="*/ 1366786 w 1518129"/>
              <a:gd name="connsiteY4" fmla="*/ 1899100 h 1918220"/>
              <a:gd name="connsiteX5" fmla="*/ 1516859 w 1518129"/>
              <a:gd name="connsiteY5" fmla="*/ 1069958 h 1918220"/>
              <a:gd name="connsiteX6" fmla="*/ 1464891 w 1518129"/>
              <a:gd name="connsiteY6" fmla="*/ 644162 h 1918220"/>
              <a:gd name="connsiteX7" fmla="*/ 1272486 w 1518129"/>
              <a:gd name="connsiteY7" fmla="*/ 612493 h 1918220"/>
              <a:gd name="connsiteX8" fmla="*/ 1264720 w 1518129"/>
              <a:gd name="connsiteY8" fmla="*/ 911472 h 1918220"/>
              <a:gd name="connsiteX9" fmla="*/ 1252622 w 1518129"/>
              <a:gd name="connsiteY9" fmla="*/ 600743 h 1918220"/>
              <a:gd name="connsiteX10" fmla="*/ 1022817 w 1518129"/>
              <a:gd name="connsiteY10" fmla="*/ 558366 h 1918220"/>
              <a:gd name="connsiteX11" fmla="*/ 1053082 w 1518129"/>
              <a:gd name="connsiteY11" fmla="*/ 887580 h 1918220"/>
              <a:gd name="connsiteX12" fmla="*/ 1001757 w 1518129"/>
              <a:gd name="connsiteY12" fmla="*/ 557324 h 1918220"/>
              <a:gd name="connsiteX13" fmla="*/ 806783 w 1518129"/>
              <a:gd name="connsiteY13" fmla="*/ 513030 h 1918220"/>
              <a:gd name="connsiteX14" fmla="*/ 810613 w 1518129"/>
              <a:gd name="connsiteY14" fmla="*/ 901237 h 1918220"/>
              <a:gd name="connsiteX15" fmla="*/ 778941 w 1518129"/>
              <a:gd name="connsiteY15" fmla="*/ 121917 h 1918220"/>
              <a:gd name="connsiteX16" fmla="*/ 582042 w 1518129"/>
              <a:gd name="connsiteY16" fmla="*/ 161731 h 1918220"/>
              <a:gd name="connsiteX17" fmla="*/ 554580 w 1518129"/>
              <a:gd name="connsiteY17" fmla="*/ 1197645 h 1918220"/>
              <a:gd name="connsiteX18" fmla="*/ 419736 w 1518129"/>
              <a:gd name="connsiteY18" fmla="*/ 1153389 h 1918220"/>
              <a:gd name="connsiteX19" fmla="*/ 0 w 1518129"/>
              <a:gd name="connsiteY19" fmla="*/ 891306 h 1918220"/>
              <a:gd name="connsiteX0" fmla="*/ 0 w 1518129"/>
              <a:gd name="connsiteY0" fmla="*/ 891306 h 1901925"/>
              <a:gd name="connsiteX1" fmla="*/ 227051 w 1518129"/>
              <a:gd name="connsiteY1" fmla="*/ 1320850 h 1901925"/>
              <a:gd name="connsiteX2" fmla="*/ 462841 w 1518129"/>
              <a:gd name="connsiteY2" fmla="*/ 1655174 h 1901925"/>
              <a:gd name="connsiteX3" fmla="*/ 670217 w 1518129"/>
              <a:gd name="connsiteY3" fmla="*/ 1896868 h 1901925"/>
              <a:gd name="connsiteX4" fmla="*/ 1366786 w 1518129"/>
              <a:gd name="connsiteY4" fmla="*/ 1899100 h 1901925"/>
              <a:gd name="connsiteX5" fmla="*/ 1516859 w 1518129"/>
              <a:gd name="connsiteY5" fmla="*/ 1069958 h 1901925"/>
              <a:gd name="connsiteX6" fmla="*/ 1464891 w 1518129"/>
              <a:gd name="connsiteY6" fmla="*/ 644162 h 1901925"/>
              <a:gd name="connsiteX7" fmla="*/ 1272486 w 1518129"/>
              <a:gd name="connsiteY7" fmla="*/ 612493 h 1901925"/>
              <a:gd name="connsiteX8" fmla="*/ 1264720 w 1518129"/>
              <a:gd name="connsiteY8" fmla="*/ 911472 h 1901925"/>
              <a:gd name="connsiteX9" fmla="*/ 1252622 w 1518129"/>
              <a:gd name="connsiteY9" fmla="*/ 600743 h 1901925"/>
              <a:gd name="connsiteX10" fmla="*/ 1022817 w 1518129"/>
              <a:gd name="connsiteY10" fmla="*/ 558366 h 1901925"/>
              <a:gd name="connsiteX11" fmla="*/ 1053082 w 1518129"/>
              <a:gd name="connsiteY11" fmla="*/ 887580 h 1901925"/>
              <a:gd name="connsiteX12" fmla="*/ 1001757 w 1518129"/>
              <a:gd name="connsiteY12" fmla="*/ 557324 h 1901925"/>
              <a:gd name="connsiteX13" fmla="*/ 806783 w 1518129"/>
              <a:gd name="connsiteY13" fmla="*/ 513030 h 1901925"/>
              <a:gd name="connsiteX14" fmla="*/ 810613 w 1518129"/>
              <a:gd name="connsiteY14" fmla="*/ 901237 h 1901925"/>
              <a:gd name="connsiteX15" fmla="*/ 778941 w 1518129"/>
              <a:gd name="connsiteY15" fmla="*/ 121917 h 1901925"/>
              <a:gd name="connsiteX16" fmla="*/ 582042 w 1518129"/>
              <a:gd name="connsiteY16" fmla="*/ 161731 h 1901925"/>
              <a:gd name="connsiteX17" fmla="*/ 554580 w 1518129"/>
              <a:gd name="connsiteY17" fmla="*/ 1197645 h 1901925"/>
              <a:gd name="connsiteX18" fmla="*/ 419736 w 1518129"/>
              <a:gd name="connsiteY18" fmla="*/ 1153389 h 1901925"/>
              <a:gd name="connsiteX19" fmla="*/ 0 w 1518129"/>
              <a:gd name="connsiteY19" fmla="*/ 891306 h 1901925"/>
              <a:gd name="connsiteX0" fmla="*/ 0 w 1518129"/>
              <a:gd name="connsiteY0" fmla="*/ 891306 h 1901925"/>
              <a:gd name="connsiteX1" fmla="*/ 227051 w 1518129"/>
              <a:gd name="connsiteY1" fmla="*/ 1320850 h 1901925"/>
              <a:gd name="connsiteX2" fmla="*/ 462841 w 1518129"/>
              <a:gd name="connsiteY2" fmla="*/ 1655174 h 1901925"/>
              <a:gd name="connsiteX3" fmla="*/ 670217 w 1518129"/>
              <a:gd name="connsiteY3" fmla="*/ 1896868 h 1901925"/>
              <a:gd name="connsiteX4" fmla="*/ 1366786 w 1518129"/>
              <a:gd name="connsiteY4" fmla="*/ 1899100 h 1901925"/>
              <a:gd name="connsiteX5" fmla="*/ 1516859 w 1518129"/>
              <a:gd name="connsiteY5" fmla="*/ 1069958 h 1901925"/>
              <a:gd name="connsiteX6" fmla="*/ 1464891 w 1518129"/>
              <a:gd name="connsiteY6" fmla="*/ 644162 h 1901925"/>
              <a:gd name="connsiteX7" fmla="*/ 1272486 w 1518129"/>
              <a:gd name="connsiteY7" fmla="*/ 612493 h 1901925"/>
              <a:gd name="connsiteX8" fmla="*/ 1264720 w 1518129"/>
              <a:gd name="connsiteY8" fmla="*/ 911472 h 1901925"/>
              <a:gd name="connsiteX9" fmla="*/ 1252622 w 1518129"/>
              <a:gd name="connsiteY9" fmla="*/ 600743 h 1901925"/>
              <a:gd name="connsiteX10" fmla="*/ 1022817 w 1518129"/>
              <a:gd name="connsiteY10" fmla="*/ 558366 h 1901925"/>
              <a:gd name="connsiteX11" fmla="*/ 1053082 w 1518129"/>
              <a:gd name="connsiteY11" fmla="*/ 887580 h 1901925"/>
              <a:gd name="connsiteX12" fmla="*/ 1001757 w 1518129"/>
              <a:gd name="connsiteY12" fmla="*/ 557324 h 1901925"/>
              <a:gd name="connsiteX13" fmla="*/ 806783 w 1518129"/>
              <a:gd name="connsiteY13" fmla="*/ 513030 h 1901925"/>
              <a:gd name="connsiteX14" fmla="*/ 810613 w 1518129"/>
              <a:gd name="connsiteY14" fmla="*/ 901237 h 1901925"/>
              <a:gd name="connsiteX15" fmla="*/ 778941 w 1518129"/>
              <a:gd name="connsiteY15" fmla="*/ 121917 h 1901925"/>
              <a:gd name="connsiteX16" fmla="*/ 582042 w 1518129"/>
              <a:gd name="connsiteY16" fmla="*/ 161731 h 1901925"/>
              <a:gd name="connsiteX17" fmla="*/ 554580 w 1518129"/>
              <a:gd name="connsiteY17" fmla="*/ 1197645 h 1901925"/>
              <a:gd name="connsiteX18" fmla="*/ 419736 w 1518129"/>
              <a:gd name="connsiteY18" fmla="*/ 1153389 h 1901925"/>
              <a:gd name="connsiteX19" fmla="*/ 0 w 1518129"/>
              <a:gd name="connsiteY19" fmla="*/ 891306 h 1901925"/>
              <a:gd name="connsiteX0" fmla="*/ 0 w 1518129"/>
              <a:gd name="connsiteY0" fmla="*/ 891306 h 1900789"/>
              <a:gd name="connsiteX1" fmla="*/ 227051 w 1518129"/>
              <a:gd name="connsiteY1" fmla="*/ 1320850 h 1900789"/>
              <a:gd name="connsiteX2" fmla="*/ 462841 w 1518129"/>
              <a:gd name="connsiteY2" fmla="*/ 1655174 h 1900789"/>
              <a:gd name="connsiteX3" fmla="*/ 670217 w 1518129"/>
              <a:gd name="connsiteY3" fmla="*/ 1896868 h 1900789"/>
              <a:gd name="connsiteX4" fmla="*/ 1366786 w 1518129"/>
              <a:gd name="connsiteY4" fmla="*/ 1899100 h 1900789"/>
              <a:gd name="connsiteX5" fmla="*/ 1516859 w 1518129"/>
              <a:gd name="connsiteY5" fmla="*/ 1069958 h 1900789"/>
              <a:gd name="connsiteX6" fmla="*/ 1464891 w 1518129"/>
              <a:gd name="connsiteY6" fmla="*/ 644162 h 1900789"/>
              <a:gd name="connsiteX7" fmla="*/ 1272486 w 1518129"/>
              <a:gd name="connsiteY7" fmla="*/ 612493 h 1900789"/>
              <a:gd name="connsiteX8" fmla="*/ 1264720 w 1518129"/>
              <a:gd name="connsiteY8" fmla="*/ 911472 h 1900789"/>
              <a:gd name="connsiteX9" fmla="*/ 1252622 w 1518129"/>
              <a:gd name="connsiteY9" fmla="*/ 600743 h 1900789"/>
              <a:gd name="connsiteX10" fmla="*/ 1022817 w 1518129"/>
              <a:gd name="connsiteY10" fmla="*/ 558366 h 1900789"/>
              <a:gd name="connsiteX11" fmla="*/ 1053082 w 1518129"/>
              <a:gd name="connsiteY11" fmla="*/ 887580 h 1900789"/>
              <a:gd name="connsiteX12" fmla="*/ 1001757 w 1518129"/>
              <a:gd name="connsiteY12" fmla="*/ 557324 h 1900789"/>
              <a:gd name="connsiteX13" fmla="*/ 806783 w 1518129"/>
              <a:gd name="connsiteY13" fmla="*/ 513030 h 1900789"/>
              <a:gd name="connsiteX14" fmla="*/ 810613 w 1518129"/>
              <a:gd name="connsiteY14" fmla="*/ 901237 h 1900789"/>
              <a:gd name="connsiteX15" fmla="*/ 778941 w 1518129"/>
              <a:gd name="connsiteY15" fmla="*/ 121917 h 1900789"/>
              <a:gd name="connsiteX16" fmla="*/ 582042 w 1518129"/>
              <a:gd name="connsiteY16" fmla="*/ 161731 h 1900789"/>
              <a:gd name="connsiteX17" fmla="*/ 554580 w 1518129"/>
              <a:gd name="connsiteY17" fmla="*/ 1197645 h 1900789"/>
              <a:gd name="connsiteX18" fmla="*/ 419736 w 1518129"/>
              <a:gd name="connsiteY18" fmla="*/ 1153389 h 1900789"/>
              <a:gd name="connsiteX19" fmla="*/ 0 w 1518129"/>
              <a:gd name="connsiteY19" fmla="*/ 891306 h 1900789"/>
              <a:gd name="connsiteX0" fmla="*/ 0 w 1518129"/>
              <a:gd name="connsiteY0" fmla="*/ 891306 h 1899182"/>
              <a:gd name="connsiteX1" fmla="*/ 227051 w 1518129"/>
              <a:gd name="connsiteY1" fmla="*/ 1320850 h 1899182"/>
              <a:gd name="connsiteX2" fmla="*/ 462841 w 1518129"/>
              <a:gd name="connsiteY2" fmla="*/ 1655174 h 1899182"/>
              <a:gd name="connsiteX3" fmla="*/ 670217 w 1518129"/>
              <a:gd name="connsiteY3" fmla="*/ 1896868 h 1899182"/>
              <a:gd name="connsiteX4" fmla="*/ 1366786 w 1518129"/>
              <a:gd name="connsiteY4" fmla="*/ 1899100 h 1899182"/>
              <a:gd name="connsiteX5" fmla="*/ 1516859 w 1518129"/>
              <a:gd name="connsiteY5" fmla="*/ 1069958 h 1899182"/>
              <a:gd name="connsiteX6" fmla="*/ 1464891 w 1518129"/>
              <a:gd name="connsiteY6" fmla="*/ 644162 h 1899182"/>
              <a:gd name="connsiteX7" fmla="*/ 1272486 w 1518129"/>
              <a:gd name="connsiteY7" fmla="*/ 612493 h 1899182"/>
              <a:gd name="connsiteX8" fmla="*/ 1264720 w 1518129"/>
              <a:gd name="connsiteY8" fmla="*/ 911472 h 1899182"/>
              <a:gd name="connsiteX9" fmla="*/ 1252622 w 1518129"/>
              <a:gd name="connsiteY9" fmla="*/ 600743 h 1899182"/>
              <a:gd name="connsiteX10" fmla="*/ 1022817 w 1518129"/>
              <a:gd name="connsiteY10" fmla="*/ 558366 h 1899182"/>
              <a:gd name="connsiteX11" fmla="*/ 1053082 w 1518129"/>
              <a:gd name="connsiteY11" fmla="*/ 887580 h 1899182"/>
              <a:gd name="connsiteX12" fmla="*/ 1001757 w 1518129"/>
              <a:gd name="connsiteY12" fmla="*/ 557324 h 1899182"/>
              <a:gd name="connsiteX13" fmla="*/ 806783 w 1518129"/>
              <a:gd name="connsiteY13" fmla="*/ 513030 h 1899182"/>
              <a:gd name="connsiteX14" fmla="*/ 810613 w 1518129"/>
              <a:gd name="connsiteY14" fmla="*/ 901237 h 1899182"/>
              <a:gd name="connsiteX15" fmla="*/ 778941 w 1518129"/>
              <a:gd name="connsiteY15" fmla="*/ 121917 h 1899182"/>
              <a:gd name="connsiteX16" fmla="*/ 582042 w 1518129"/>
              <a:gd name="connsiteY16" fmla="*/ 161731 h 1899182"/>
              <a:gd name="connsiteX17" fmla="*/ 554580 w 1518129"/>
              <a:gd name="connsiteY17" fmla="*/ 1197645 h 1899182"/>
              <a:gd name="connsiteX18" fmla="*/ 419736 w 1518129"/>
              <a:gd name="connsiteY18" fmla="*/ 1153389 h 1899182"/>
              <a:gd name="connsiteX19" fmla="*/ 0 w 1518129"/>
              <a:gd name="connsiteY19" fmla="*/ 891306 h 1899182"/>
              <a:gd name="connsiteX0" fmla="*/ 0 w 1518129"/>
              <a:gd name="connsiteY0" fmla="*/ 891306 h 1898397"/>
              <a:gd name="connsiteX1" fmla="*/ 227051 w 1518129"/>
              <a:gd name="connsiteY1" fmla="*/ 1320850 h 1898397"/>
              <a:gd name="connsiteX2" fmla="*/ 462841 w 1518129"/>
              <a:gd name="connsiteY2" fmla="*/ 1655174 h 1898397"/>
              <a:gd name="connsiteX3" fmla="*/ 670217 w 1518129"/>
              <a:gd name="connsiteY3" fmla="*/ 1896868 h 1898397"/>
              <a:gd name="connsiteX4" fmla="*/ 1366786 w 1518129"/>
              <a:gd name="connsiteY4" fmla="*/ 1893394 h 1898397"/>
              <a:gd name="connsiteX5" fmla="*/ 1516859 w 1518129"/>
              <a:gd name="connsiteY5" fmla="*/ 1069958 h 1898397"/>
              <a:gd name="connsiteX6" fmla="*/ 1464891 w 1518129"/>
              <a:gd name="connsiteY6" fmla="*/ 644162 h 1898397"/>
              <a:gd name="connsiteX7" fmla="*/ 1272486 w 1518129"/>
              <a:gd name="connsiteY7" fmla="*/ 612493 h 1898397"/>
              <a:gd name="connsiteX8" fmla="*/ 1264720 w 1518129"/>
              <a:gd name="connsiteY8" fmla="*/ 911472 h 1898397"/>
              <a:gd name="connsiteX9" fmla="*/ 1252622 w 1518129"/>
              <a:gd name="connsiteY9" fmla="*/ 600743 h 1898397"/>
              <a:gd name="connsiteX10" fmla="*/ 1022817 w 1518129"/>
              <a:gd name="connsiteY10" fmla="*/ 558366 h 1898397"/>
              <a:gd name="connsiteX11" fmla="*/ 1053082 w 1518129"/>
              <a:gd name="connsiteY11" fmla="*/ 887580 h 1898397"/>
              <a:gd name="connsiteX12" fmla="*/ 1001757 w 1518129"/>
              <a:gd name="connsiteY12" fmla="*/ 557324 h 1898397"/>
              <a:gd name="connsiteX13" fmla="*/ 806783 w 1518129"/>
              <a:gd name="connsiteY13" fmla="*/ 513030 h 1898397"/>
              <a:gd name="connsiteX14" fmla="*/ 810613 w 1518129"/>
              <a:gd name="connsiteY14" fmla="*/ 901237 h 1898397"/>
              <a:gd name="connsiteX15" fmla="*/ 778941 w 1518129"/>
              <a:gd name="connsiteY15" fmla="*/ 121917 h 1898397"/>
              <a:gd name="connsiteX16" fmla="*/ 582042 w 1518129"/>
              <a:gd name="connsiteY16" fmla="*/ 161731 h 1898397"/>
              <a:gd name="connsiteX17" fmla="*/ 554580 w 1518129"/>
              <a:gd name="connsiteY17" fmla="*/ 1197645 h 1898397"/>
              <a:gd name="connsiteX18" fmla="*/ 419736 w 1518129"/>
              <a:gd name="connsiteY18" fmla="*/ 1153389 h 1898397"/>
              <a:gd name="connsiteX19" fmla="*/ 0 w 1518129"/>
              <a:gd name="connsiteY19" fmla="*/ 891306 h 1898397"/>
              <a:gd name="connsiteX0" fmla="*/ 0 w 1518129"/>
              <a:gd name="connsiteY0" fmla="*/ 891306 h 2083506"/>
              <a:gd name="connsiteX1" fmla="*/ 227051 w 1518129"/>
              <a:gd name="connsiteY1" fmla="*/ 1320850 h 2083506"/>
              <a:gd name="connsiteX2" fmla="*/ 462841 w 1518129"/>
              <a:gd name="connsiteY2" fmla="*/ 1655174 h 2083506"/>
              <a:gd name="connsiteX3" fmla="*/ 685760 w 1518129"/>
              <a:gd name="connsiteY3" fmla="*/ 2083377 h 2083506"/>
              <a:gd name="connsiteX4" fmla="*/ 1366786 w 1518129"/>
              <a:gd name="connsiteY4" fmla="*/ 1893394 h 2083506"/>
              <a:gd name="connsiteX5" fmla="*/ 1516859 w 1518129"/>
              <a:gd name="connsiteY5" fmla="*/ 1069958 h 2083506"/>
              <a:gd name="connsiteX6" fmla="*/ 1464891 w 1518129"/>
              <a:gd name="connsiteY6" fmla="*/ 644162 h 2083506"/>
              <a:gd name="connsiteX7" fmla="*/ 1272486 w 1518129"/>
              <a:gd name="connsiteY7" fmla="*/ 612493 h 2083506"/>
              <a:gd name="connsiteX8" fmla="*/ 1264720 w 1518129"/>
              <a:gd name="connsiteY8" fmla="*/ 911472 h 2083506"/>
              <a:gd name="connsiteX9" fmla="*/ 1252622 w 1518129"/>
              <a:gd name="connsiteY9" fmla="*/ 600743 h 2083506"/>
              <a:gd name="connsiteX10" fmla="*/ 1022817 w 1518129"/>
              <a:gd name="connsiteY10" fmla="*/ 558366 h 2083506"/>
              <a:gd name="connsiteX11" fmla="*/ 1053082 w 1518129"/>
              <a:gd name="connsiteY11" fmla="*/ 887580 h 2083506"/>
              <a:gd name="connsiteX12" fmla="*/ 1001757 w 1518129"/>
              <a:gd name="connsiteY12" fmla="*/ 557324 h 2083506"/>
              <a:gd name="connsiteX13" fmla="*/ 806783 w 1518129"/>
              <a:gd name="connsiteY13" fmla="*/ 513030 h 2083506"/>
              <a:gd name="connsiteX14" fmla="*/ 810613 w 1518129"/>
              <a:gd name="connsiteY14" fmla="*/ 901237 h 2083506"/>
              <a:gd name="connsiteX15" fmla="*/ 778941 w 1518129"/>
              <a:gd name="connsiteY15" fmla="*/ 121917 h 2083506"/>
              <a:gd name="connsiteX16" fmla="*/ 582042 w 1518129"/>
              <a:gd name="connsiteY16" fmla="*/ 161731 h 2083506"/>
              <a:gd name="connsiteX17" fmla="*/ 554580 w 1518129"/>
              <a:gd name="connsiteY17" fmla="*/ 1197645 h 2083506"/>
              <a:gd name="connsiteX18" fmla="*/ 419736 w 1518129"/>
              <a:gd name="connsiteY18" fmla="*/ 1153389 h 2083506"/>
              <a:gd name="connsiteX19" fmla="*/ 0 w 1518129"/>
              <a:gd name="connsiteY19" fmla="*/ 891306 h 2083506"/>
              <a:gd name="connsiteX0" fmla="*/ 0 w 1518129"/>
              <a:gd name="connsiteY0" fmla="*/ 891306 h 2087673"/>
              <a:gd name="connsiteX1" fmla="*/ 227051 w 1518129"/>
              <a:gd name="connsiteY1" fmla="*/ 1320850 h 2087673"/>
              <a:gd name="connsiteX2" fmla="*/ 462841 w 1518129"/>
              <a:gd name="connsiteY2" fmla="*/ 1655174 h 2087673"/>
              <a:gd name="connsiteX3" fmla="*/ 685760 w 1518129"/>
              <a:gd name="connsiteY3" fmla="*/ 2083377 h 2087673"/>
              <a:gd name="connsiteX4" fmla="*/ 1304616 w 1518129"/>
              <a:gd name="connsiteY4" fmla="*/ 2087673 h 2087673"/>
              <a:gd name="connsiteX5" fmla="*/ 1516859 w 1518129"/>
              <a:gd name="connsiteY5" fmla="*/ 1069958 h 2087673"/>
              <a:gd name="connsiteX6" fmla="*/ 1464891 w 1518129"/>
              <a:gd name="connsiteY6" fmla="*/ 644162 h 2087673"/>
              <a:gd name="connsiteX7" fmla="*/ 1272486 w 1518129"/>
              <a:gd name="connsiteY7" fmla="*/ 612493 h 2087673"/>
              <a:gd name="connsiteX8" fmla="*/ 1264720 w 1518129"/>
              <a:gd name="connsiteY8" fmla="*/ 911472 h 2087673"/>
              <a:gd name="connsiteX9" fmla="*/ 1252622 w 1518129"/>
              <a:gd name="connsiteY9" fmla="*/ 600743 h 2087673"/>
              <a:gd name="connsiteX10" fmla="*/ 1022817 w 1518129"/>
              <a:gd name="connsiteY10" fmla="*/ 558366 h 2087673"/>
              <a:gd name="connsiteX11" fmla="*/ 1053082 w 1518129"/>
              <a:gd name="connsiteY11" fmla="*/ 887580 h 2087673"/>
              <a:gd name="connsiteX12" fmla="*/ 1001757 w 1518129"/>
              <a:gd name="connsiteY12" fmla="*/ 557324 h 2087673"/>
              <a:gd name="connsiteX13" fmla="*/ 806783 w 1518129"/>
              <a:gd name="connsiteY13" fmla="*/ 513030 h 2087673"/>
              <a:gd name="connsiteX14" fmla="*/ 810613 w 1518129"/>
              <a:gd name="connsiteY14" fmla="*/ 901237 h 2087673"/>
              <a:gd name="connsiteX15" fmla="*/ 778941 w 1518129"/>
              <a:gd name="connsiteY15" fmla="*/ 121917 h 2087673"/>
              <a:gd name="connsiteX16" fmla="*/ 582042 w 1518129"/>
              <a:gd name="connsiteY16" fmla="*/ 161731 h 2087673"/>
              <a:gd name="connsiteX17" fmla="*/ 554580 w 1518129"/>
              <a:gd name="connsiteY17" fmla="*/ 1197645 h 2087673"/>
              <a:gd name="connsiteX18" fmla="*/ 419736 w 1518129"/>
              <a:gd name="connsiteY18" fmla="*/ 1153389 h 2087673"/>
              <a:gd name="connsiteX19" fmla="*/ 0 w 1518129"/>
              <a:gd name="connsiteY19" fmla="*/ 891306 h 208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18129" h="2087673">
                <a:moveTo>
                  <a:pt x="0" y="891306"/>
                </a:moveTo>
                <a:cubicBezTo>
                  <a:pt x="124742" y="1042097"/>
                  <a:pt x="180313" y="1188925"/>
                  <a:pt x="227051" y="1320850"/>
                </a:cubicBezTo>
                <a:cubicBezTo>
                  <a:pt x="283134" y="1440332"/>
                  <a:pt x="360533" y="1506746"/>
                  <a:pt x="462841" y="1655174"/>
                </a:cubicBezTo>
                <a:cubicBezTo>
                  <a:pt x="565096" y="1757587"/>
                  <a:pt x="645749" y="2041189"/>
                  <a:pt x="685760" y="2083377"/>
                </a:cubicBezTo>
                <a:cubicBezTo>
                  <a:pt x="889200" y="2089319"/>
                  <a:pt x="1008846" y="2083505"/>
                  <a:pt x="1304616" y="2087673"/>
                </a:cubicBezTo>
                <a:cubicBezTo>
                  <a:pt x="1468370" y="1792044"/>
                  <a:pt x="1516858" y="1179685"/>
                  <a:pt x="1516859" y="1069958"/>
                </a:cubicBezTo>
                <a:cubicBezTo>
                  <a:pt x="1522576" y="857179"/>
                  <a:pt x="1509640" y="720406"/>
                  <a:pt x="1464891" y="644162"/>
                </a:cubicBezTo>
                <a:cubicBezTo>
                  <a:pt x="1396021" y="572742"/>
                  <a:pt x="1370976" y="579197"/>
                  <a:pt x="1272486" y="612493"/>
                </a:cubicBezTo>
                <a:cubicBezTo>
                  <a:pt x="1306205" y="707004"/>
                  <a:pt x="1275123" y="829781"/>
                  <a:pt x="1264720" y="911472"/>
                </a:cubicBezTo>
                <a:cubicBezTo>
                  <a:pt x="1250153" y="907906"/>
                  <a:pt x="1292939" y="659594"/>
                  <a:pt x="1252622" y="600743"/>
                </a:cubicBezTo>
                <a:cubicBezTo>
                  <a:pt x="1202656" y="541892"/>
                  <a:pt x="1107533" y="508148"/>
                  <a:pt x="1022817" y="558366"/>
                </a:cubicBezTo>
                <a:cubicBezTo>
                  <a:pt x="1086811" y="668103"/>
                  <a:pt x="1058849" y="793697"/>
                  <a:pt x="1053082" y="887580"/>
                </a:cubicBezTo>
                <a:cubicBezTo>
                  <a:pt x="1041532" y="883386"/>
                  <a:pt x="1071753" y="653519"/>
                  <a:pt x="1001757" y="557324"/>
                </a:cubicBezTo>
                <a:cubicBezTo>
                  <a:pt x="946234" y="504548"/>
                  <a:pt x="915026" y="504758"/>
                  <a:pt x="806783" y="513030"/>
                </a:cubicBezTo>
                <a:cubicBezTo>
                  <a:pt x="816055" y="653003"/>
                  <a:pt x="822837" y="732256"/>
                  <a:pt x="810613" y="901237"/>
                </a:cubicBezTo>
                <a:cubicBezTo>
                  <a:pt x="782414" y="451352"/>
                  <a:pt x="784675" y="276900"/>
                  <a:pt x="778941" y="121917"/>
                </a:cubicBezTo>
                <a:cubicBezTo>
                  <a:pt x="774616" y="-32693"/>
                  <a:pt x="569584" y="-61779"/>
                  <a:pt x="582042" y="161731"/>
                </a:cubicBezTo>
                <a:cubicBezTo>
                  <a:pt x="570378" y="380417"/>
                  <a:pt x="623442" y="1132875"/>
                  <a:pt x="554580" y="1197645"/>
                </a:cubicBezTo>
                <a:cubicBezTo>
                  <a:pt x="495024" y="1230412"/>
                  <a:pt x="496393" y="1222363"/>
                  <a:pt x="419736" y="1153389"/>
                </a:cubicBezTo>
                <a:cubicBezTo>
                  <a:pt x="331744" y="1046414"/>
                  <a:pt x="197603" y="767201"/>
                  <a:pt x="0" y="89130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Rounded Rectangle 8">
            <a:extLst>
              <a:ext uri="{FF2B5EF4-FFF2-40B4-BE49-F238E27FC236}">
                <a16:creationId xmlns="" xmlns:a16="http://schemas.microsoft.com/office/drawing/2014/main" id="{E0E2D9FC-F835-4775-9D3A-85C6FCBBBA56}"/>
              </a:ext>
            </a:extLst>
          </p:cNvPr>
          <p:cNvSpPr>
            <a:spLocks noChangeAspect="1"/>
          </p:cNvSpPr>
          <p:nvPr/>
        </p:nvSpPr>
        <p:spPr>
          <a:xfrm>
            <a:off x="3813714" y="4275657"/>
            <a:ext cx="520369" cy="335988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1">
            <a:extLst>
              <a:ext uri="{FF2B5EF4-FFF2-40B4-BE49-F238E27FC236}">
                <a16:creationId xmlns="" xmlns:a16="http://schemas.microsoft.com/office/drawing/2014/main" id="{784C231E-75A0-4D76-86FB-85A5129DE0CF}"/>
              </a:ext>
            </a:extLst>
          </p:cNvPr>
          <p:cNvSpPr>
            <a:spLocks/>
          </p:cNvSpPr>
          <p:nvPr/>
        </p:nvSpPr>
        <p:spPr>
          <a:xfrm>
            <a:off x="4380984" y="3089030"/>
            <a:ext cx="379220" cy="379220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1">
            <a:extLst>
              <a:ext uri="{FF2B5EF4-FFF2-40B4-BE49-F238E27FC236}">
                <a16:creationId xmlns="" xmlns:a16="http://schemas.microsoft.com/office/drawing/2014/main" id="{DF2A2EE4-8B36-4DF9-B827-194AF47DD473}"/>
              </a:ext>
            </a:extLst>
          </p:cNvPr>
          <p:cNvSpPr>
            <a:spLocks noChangeAspect="1"/>
          </p:cNvSpPr>
          <p:nvPr/>
        </p:nvSpPr>
        <p:spPr>
          <a:xfrm>
            <a:off x="7221992" y="4165266"/>
            <a:ext cx="504622" cy="494190"/>
          </a:xfrm>
          <a:custGeom>
            <a:avLst/>
            <a:gdLst/>
            <a:ahLst/>
            <a:cxnLst/>
            <a:rect l="l" t="t" r="r" b="b"/>
            <a:pathLst>
              <a:path w="4018294" h="3935229">
                <a:moveTo>
                  <a:pt x="1686498" y="3459340"/>
                </a:moveTo>
                <a:cubicBezTo>
                  <a:pt x="1659539" y="3459340"/>
                  <a:pt x="1637685" y="3481194"/>
                  <a:pt x="1637685" y="3508153"/>
                </a:cubicBezTo>
                <a:lnTo>
                  <a:pt x="1637685" y="3703399"/>
                </a:lnTo>
                <a:cubicBezTo>
                  <a:pt x="1637685" y="3730358"/>
                  <a:pt x="1659539" y="3752212"/>
                  <a:pt x="1686498" y="3752212"/>
                </a:cubicBezTo>
                <a:lnTo>
                  <a:pt x="2782130" y="3752212"/>
                </a:lnTo>
                <a:cubicBezTo>
                  <a:pt x="2809089" y="3752212"/>
                  <a:pt x="2830943" y="3730358"/>
                  <a:pt x="2830943" y="3703399"/>
                </a:cubicBezTo>
                <a:lnTo>
                  <a:pt x="2830943" y="3508153"/>
                </a:lnTo>
                <a:cubicBezTo>
                  <a:pt x="2830943" y="3481194"/>
                  <a:pt x="2809089" y="3459340"/>
                  <a:pt x="2782130" y="3459340"/>
                </a:cubicBezTo>
                <a:close/>
                <a:moveTo>
                  <a:pt x="1249864" y="3459340"/>
                </a:moveTo>
                <a:cubicBezTo>
                  <a:pt x="1222905" y="3459340"/>
                  <a:pt x="1201051" y="3481194"/>
                  <a:pt x="1201051" y="3508153"/>
                </a:cubicBezTo>
                <a:lnTo>
                  <a:pt x="1201051" y="3703399"/>
                </a:lnTo>
                <a:cubicBezTo>
                  <a:pt x="1201051" y="3730358"/>
                  <a:pt x="1222905" y="3752212"/>
                  <a:pt x="1249864" y="3752212"/>
                </a:cubicBezTo>
                <a:lnTo>
                  <a:pt x="1445110" y="3752212"/>
                </a:lnTo>
                <a:cubicBezTo>
                  <a:pt x="1472069" y="3752212"/>
                  <a:pt x="1493923" y="3730358"/>
                  <a:pt x="1493923" y="3703399"/>
                </a:cubicBezTo>
                <a:lnTo>
                  <a:pt x="1493923" y="3508153"/>
                </a:lnTo>
                <a:cubicBezTo>
                  <a:pt x="1493923" y="3481194"/>
                  <a:pt x="1472069" y="3459340"/>
                  <a:pt x="1445110" y="3459340"/>
                </a:cubicBezTo>
                <a:close/>
                <a:moveTo>
                  <a:pt x="818798" y="3459340"/>
                </a:moveTo>
                <a:cubicBezTo>
                  <a:pt x="791839" y="3459340"/>
                  <a:pt x="769985" y="3481194"/>
                  <a:pt x="769985" y="3508153"/>
                </a:cubicBezTo>
                <a:lnTo>
                  <a:pt x="769985" y="3703399"/>
                </a:lnTo>
                <a:cubicBezTo>
                  <a:pt x="769985" y="3730358"/>
                  <a:pt x="791839" y="3752212"/>
                  <a:pt x="818798" y="3752212"/>
                </a:cubicBezTo>
                <a:lnTo>
                  <a:pt x="1014044" y="3752212"/>
                </a:lnTo>
                <a:cubicBezTo>
                  <a:pt x="1041003" y="3752212"/>
                  <a:pt x="1062857" y="3730358"/>
                  <a:pt x="1062857" y="3703399"/>
                </a:cubicBezTo>
                <a:lnTo>
                  <a:pt x="1062857" y="3508153"/>
                </a:lnTo>
                <a:cubicBezTo>
                  <a:pt x="1062857" y="3481194"/>
                  <a:pt x="1041003" y="3459340"/>
                  <a:pt x="1014044" y="3459340"/>
                </a:cubicBezTo>
                <a:close/>
                <a:moveTo>
                  <a:pt x="370964" y="3459340"/>
                </a:moveTo>
                <a:cubicBezTo>
                  <a:pt x="344005" y="3459340"/>
                  <a:pt x="322151" y="3481194"/>
                  <a:pt x="322151" y="3508153"/>
                </a:cubicBezTo>
                <a:lnTo>
                  <a:pt x="322151" y="3703399"/>
                </a:lnTo>
                <a:cubicBezTo>
                  <a:pt x="322151" y="3730358"/>
                  <a:pt x="344005" y="3752212"/>
                  <a:pt x="370964" y="3752212"/>
                </a:cubicBezTo>
                <a:lnTo>
                  <a:pt x="566210" y="3752212"/>
                </a:lnTo>
                <a:cubicBezTo>
                  <a:pt x="593169" y="3752212"/>
                  <a:pt x="615023" y="3730358"/>
                  <a:pt x="615023" y="3703399"/>
                </a:cubicBezTo>
                <a:lnTo>
                  <a:pt x="615023" y="3508153"/>
                </a:lnTo>
                <a:cubicBezTo>
                  <a:pt x="615023" y="3481194"/>
                  <a:pt x="593169" y="3459340"/>
                  <a:pt x="566210" y="3459340"/>
                </a:cubicBezTo>
                <a:close/>
                <a:moveTo>
                  <a:pt x="3457259" y="3005009"/>
                </a:moveTo>
                <a:cubicBezTo>
                  <a:pt x="3430300" y="3005009"/>
                  <a:pt x="3408446" y="3026863"/>
                  <a:pt x="3408446" y="3053822"/>
                </a:cubicBezTo>
                <a:lnTo>
                  <a:pt x="3408446" y="3459340"/>
                </a:lnTo>
                <a:lnTo>
                  <a:pt x="3034791" y="3459340"/>
                </a:lnTo>
                <a:cubicBezTo>
                  <a:pt x="3007832" y="3459340"/>
                  <a:pt x="2985978" y="3481194"/>
                  <a:pt x="2985978" y="3508153"/>
                </a:cubicBezTo>
                <a:lnTo>
                  <a:pt x="2985978" y="3703399"/>
                </a:lnTo>
                <a:cubicBezTo>
                  <a:pt x="2985978" y="3730358"/>
                  <a:pt x="3007832" y="3752212"/>
                  <a:pt x="3034791" y="3752212"/>
                </a:cubicBezTo>
                <a:lnTo>
                  <a:pt x="3457259" y="3752212"/>
                </a:lnTo>
                <a:lnTo>
                  <a:pt x="3514594" y="3752212"/>
                </a:lnTo>
                <a:lnTo>
                  <a:pt x="3652505" y="3752212"/>
                </a:lnTo>
                <a:cubicBezTo>
                  <a:pt x="3679464" y="3752212"/>
                  <a:pt x="3701318" y="3730358"/>
                  <a:pt x="3701318" y="3703399"/>
                </a:cubicBezTo>
                <a:lnTo>
                  <a:pt x="3701318" y="3556963"/>
                </a:lnTo>
                <a:lnTo>
                  <a:pt x="3701318" y="3508153"/>
                </a:lnTo>
                <a:lnTo>
                  <a:pt x="3701318" y="3053822"/>
                </a:lnTo>
                <a:cubicBezTo>
                  <a:pt x="3701318" y="3026863"/>
                  <a:pt x="3679464" y="3005009"/>
                  <a:pt x="3652505" y="3005009"/>
                </a:cubicBezTo>
                <a:close/>
                <a:moveTo>
                  <a:pt x="3009426" y="3005009"/>
                </a:moveTo>
                <a:cubicBezTo>
                  <a:pt x="2982467" y="3005009"/>
                  <a:pt x="2960613" y="3026863"/>
                  <a:pt x="2960613" y="3053822"/>
                </a:cubicBezTo>
                <a:lnTo>
                  <a:pt x="2960613" y="3249068"/>
                </a:lnTo>
                <a:cubicBezTo>
                  <a:pt x="2960613" y="3276027"/>
                  <a:pt x="2982467" y="3297881"/>
                  <a:pt x="3009426" y="3297881"/>
                </a:cubicBezTo>
                <a:lnTo>
                  <a:pt x="3204672" y="3297881"/>
                </a:lnTo>
                <a:cubicBezTo>
                  <a:pt x="3231631" y="3297881"/>
                  <a:pt x="3253485" y="3276027"/>
                  <a:pt x="3253485" y="3249068"/>
                </a:cubicBezTo>
                <a:lnTo>
                  <a:pt x="3253485" y="3053822"/>
                </a:lnTo>
                <a:cubicBezTo>
                  <a:pt x="3253485" y="3026863"/>
                  <a:pt x="3231631" y="3005009"/>
                  <a:pt x="3204672" y="3005009"/>
                </a:cubicBezTo>
                <a:close/>
                <a:moveTo>
                  <a:pt x="2578359" y="3005009"/>
                </a:moveTo>
                <a:cubicBezTo>
                  <a:pt x="2551400" y="3005009"/>
                  <a:pt x="2529546" y="3026863"/>
                  <a:pt x="2529546" y="3053822"/>
                </a:cubicBezTo>
                <a:lnTo>
                  <a:pt x="2529546" y="3249068"/>
                </a:lnTo>
                <a:cubicBezTo>
                  <a:pt x="2529546" y="3276027"/>
                  <a:pt x="2551400" y="3297881"/>
                  <a:pt x="2578359" y="3297881"/>
                </a:cubicBezTo>
                <a:lnTo>
                  <a:pt x="2773605" y="3297881"/>
                </a:lnTo>
                <a:cubicBezTo>
                  <a:pt x="2800564" y="3297881"/>
                  <a:pt x="2822418" y="3276027"/>
                  <a:pt x="2822418" y="3249068"/>
                </a:cubicBezTo>
                <a:lnTo>
                  <a:pt x="2822418" y="3053822"/>
                </a:lnTo>
                <a:cubicBezTo>
                  <a:pt x="2822418" y="3026863"/>
                  <a:pt x="2800564" y="3005009"/>
                  <a:pt x="2773605" y="3005009"/>
                </a:cubicBezTo>
                <a:close/>
                <a:moveTo>
                  <a:pt x="2130526" y="3005009"/>
                </a:moveTo>
                <a:cubicBezTo>
                  <a:pt x="2103567" y="3005009"/>
                  <a:pt x="2081713" y="3026863"/>
                  <a:pt x="2081713" y="3053822"/>
                </a:cubicBezTo>
                <a:lnTo>
                  <a:pt x="2081713" y="3249068"/>
                </a:lnTo>
                <a:cubicBezTo>
                  <a:pt x="2081713" y="3276027"/>
                  <a:pt x="2103567" y="3297881"/>
                  <a:pt x="2130526" y="3297881"/>
                </a:cubicBezTo>
                <a:lnTo>
                  <a:pt x="2325772" y="3297881"/>
                </a:lnTo>
                <a:cubicBezTo>
                  <a:pt x="2352731" y="3297881"/>
                  <a:pt x="2374585" y="3276027"/>
                  <a:pt x="2374585" y="3249068"/>
                </a:cubicBezTo>
                <a:lnTo>
                  <a:pt x="2374585" y="3053822"/>
                </a:lnTo>
                <a:cubicBezTo>
                  <a:pt x="2374585" y="3026863"/>
                  <a:pt x="2352731" y="3005009"/>
                  <a:pt x="2325772" y="3005009"/>
                </a:cubicBezTo>
                <a:close/>
                <a:moveTo>
                  <a:pt x="1697697" y="3005009"/>
                </a:moveTo>
                <a:cubicBezTo>
                  <a:pt x="1670738" y="3005009"/>
                  <a:pt x="1648884" y="3026863"/>
                  <a:pt x="1648884" y="3053822"/>
                </a:cubicBezTo>
                <a:lnTo>
                  <a:pt x="1648884" y="3249068"/>
                </a:lnTo>
                <a:cubicBezTo>
                  <a:pt x="1648884" y="3276027"/>
                  <a:pt x="1670738" y="3297881"/>
                  <a:pt x="1697697" y="3297881"/>
                </a:cubicBezTo>
                <a:lnTo>
                  <a:pt x="1892943" y="3297881"/>
                </a:lnTo>
                <a:cubicBezTo>
                  <a:pt x="1919902" y="3297881"/>
                  <a:pt x="1941756" y="3276027"/>
                  <a:pt x="1941756" y="3249068"/>
                </a:cubicBezTo>
                <a:lnTo>
                  <a:pt x="1941756" y="3053822"/>
                </a:lnTo>
                <a:cubicBezTo>
                  <a:pt x="1941756" y="3026863"/>
                  <a:pt x="1919902" y="3005009"/>
                  <a:pt x="1892943" y="3005009"/>
                </a:cubicBezTo>
                <a:close/>
                <a:moveTo>
                  <a:pt x="1249864" y="3005009"/>
                </a:moveTo>
                <a:cubicBezTo>
                  <a:pt x="1222905" y="3005009"/>
                  <a:pt x="1201051" y="3026863"/>
                  <a:pt x="1201051" y="3053822"/>
                </a:cubicBezTo>
                <a:lnTo>
                  <a:pt x="1201051" y="3249068"/>
                </a:lnTo>
                <a:cubicBezTo>
                  <a:pt x="1201051" y="3276027"/>
                  <a:pt x="1222905" y="3297881"/>
                  <a:pt x="1249864" y="3297881"/>
                </a:cubicBezTo>
                <a:lnTo>
                  <a:pt x="1445110" y="3297881"/>
                </a:lnTo>
                <a:cubicBezTo>
                  <a:pt x="1472069" y="3297881"/>
                  <a:pt x="1493923" y="3276027"/>
                  <a:pt x="1493923" y="3249068"/>
                </a:cubicBezTo>
                <a:lnTo>
                  <a:pt x="1493923" y="3053822"/>
                </a:lnTo>
                <a:cubicBezTo>
                  <a:pt x="1493923" y="3026863"/>
                  <a:pt x="1472069" y="3005009"/>
                  <a:pt x="1445110" y="3005009"/>
                </a:cubicBezTo>
                <a:close/>
                <a:moveTo>
                  <a:pt x="818798" y="3005009"/>
                </a:moveTo>
                <a:cubicBezTo>
                  <a:pt x="791839" y="3005009"/>
                  <a:pt x="769985" y="3026863"/>
                  <a:pt x="769985" y="3053822"/>
                </a:cubicBezTo>
                <a:lnTo>
                  <a:pt x="769985" y="3249068"/>
                </a:lnTo>
                <a:cubicBezTo>
                  <a:pt x="769985" y="3276027"/>
                  <a:pt x="791839" y="3297881"/>
                  <a:pt x="818798" y="3297881"/>
                </a:cubicBezTo>
                <a:lnTo>
                  <a:pt x="1014044" y="3297881"/>
                </a:lnTo>
                <a:cubicBezTo>
                  <a:pt x="1041003" y="3297881"/>
                  <a:pt x="1062857" y="3276027"/>
                  <a:pt x="1062857" y="3249068"/>
                </a:cubicBezTo>
                <a:lnTo>
                  <a:pt x="1062857" y="3053822"/>
                </a:lnTo>
                <a:cubicBezTo>
                  <a:pt x="1062857" y="3026863"/>
                  <a:pt x="1041003" y="3005009"/>
                  <a:pt x="1014044" y="3005009"/>
                </a:cubicBezTo>
                <a:close/>
                <a:moveTo>
                  <a:pt x="370964" y="3005009"/>
                </a:moveTo>
                <a:cubicBezTo>
                  <a:pt x="344005" y="3005009"/>
                  <a:pt x="322151" y="3026863"/>
                  <a:pt x="322151" y="3053822"/>
                </a:cubicBezTo>
                <a:lnTo>
                  <a:pt x="322151" y="3249068"/>
                </a:lnTo>
                <a:cubicBezTo>
                  <a:pt x="322151" y="3276027"/>
                  <a:pt x="344005" y="3297881"/>
                  <a:pt x="370964" y="3297881"/>
                </a:cubicBezTo>
                <a:lnTo>
                  <a:pt x="566210" y="3297881"/>
                </a:lnTo>
                <a:cubicBezTo>
                  <a:pt x="593169" y="3297881"/>
                  <a:pt x="615023" y="3276027"/>
                  <a:pt x="615023" y="3249068"/>
                </a:cubicBezTo>
                <a:lnTo>
                  <a:pt x="615023" y="3053822"/>
                </a:lnTo>
                <a:cubicBezTo>
                  <a:pt x="615023" y="3026863"/>
                  <a:pt x="593169" y="3005009"/>
                  <a:pt x="566210" y="3005009"/>
                </a:cubicBezTo>
                <a:close/>
                <a:moveTo>
                  <a:pt x="3465784" y="2504205"/>
                </a:moveTo>
                <a:cubicBezTo>
                  <a:pt x="3438825" y="2504205"/>
                  <a:pt x="3416971" y="2526059"/>
                  <a:pt x="3416971" y="2553018"/>
                </a:cubicBezTo>
                <a:lnTo>
                  <a:pt x="3416971" y="2748264"/>
                </a:lnTo>
                <a:cubicBezTo>
                  <a:pt x="3416971" y="2775223"/>
                  <a:pt x="3438825" y="2797077"/>
                  <a:pt x="3465784" y="2797077"/>
                </a:cubicBezTo>
                <a:lnTo>
                  <a:pt x="3661030" y="2797077"/>
                </a:lnTo>
                <a:cubicBezTo>
                  <a:pt x="3687989" y="2797077"/>
                  <a:pt x="3709843" y="2775223"/>
                  <a:pt x="3709843" y="2748264"/>
                </a:cubicBezTo>
                <a:lnTo>
                  <a:pt x="3709843" y="2553018"/>
                </a:lnTo>
                <a:cubicBezTo>
                  <a:pt x="3709843" y="2526059"/>
                  <a:pt x="3687989" y="2504205"/>
                  <a:pt x="3661030" y="2504205"/>
                </a:cubicBezTo>
                <a:close/>
                <a:moveTo>
                  <a:pt x="3017950" y="2504205"/>
                </a:moveTo>
                <a:cubicBezTo>
                  <a:pt x="2990991" y="2504205"/>
                  <a:pt x="2969137" y="2526059"/>
                  <a:pt x="2969137" y="2553018"/>
                </a:cubicBezTo>
                <a:lnTo>
                  <a:pt x="2969137" y="2748264"/>
                </a:lnTo>
                <a:cubicBezTo>
                  <a:pt x="2969137" y="2775223"/>
                  <a:pt x="2990991" y="2797077"/>
                  <a:pt x="3017950" y="2797077"/>
                </a:cubicBezTo>
                <a:lnTo>
                  <a:pt x="3213196" y="2797077"/>
                </a:lnTo>
                <a:cubicBezTo>
                  <a:pt x="3240155" y="2797077"/>
                  <a:pt x="3262009" y="2775223"/>
                  <a:pt x="3262009" y="2748264"/>
                </a:cubicBezTo>
                <a:lnTo>
                  <a:pt x="3262009" y="2553018"/>
                </a:lnTo>
                <a:cubicBezTo>
                  <a:pt x="3262009" y="2526059"/>
                  <a:pt x="3240155" y="2504205"/>
                  <a:pt x="3213196" y="2504205"/>
                </a:cubicBezTo>
                <a:close/>
                <a:moveTo>
                  <a:pt x="2586884" y="2504205"/>
                </a:moveTo>
                <a:cubicBezTo>
                  <a:pt x="2559925" y="2504205"/>
                  <a:pt x="2538071" y="2526059"/>
                  <a:pt x="2538071" y="2553018"/>
                </a:cubicBezTo>
                <a:lnTo>
                  <a:pt x="2538071" y="2748264"/>
                </a:lnTo>
                <a:cubicBezTo>
                  <a:pt x="2538071" y="2775223"/>
                  <a:pt x="2559925" y="2797077"/>
                  <a:pt x="2586884" y="2797077"/>
                </a:cubicBezTo>
                <a:lnTo>
                  <a:pt x="2782130" y="2797077"/>
                </a:lnTo>
                <a:cubicBezTo>
                  <a:pt x="2809089" y="2797077"/>
                  <a:pt x="2830943" y="2775223"/>
                  <a:pt x="2830943" y="2748264"/>
                </a:cubicBezTo>
                <a:lnTo>
                  <a:pt x="2830943" y="2553018"/>
                </a:lnTo>
                <a:cubicBezTo>
                  <a:pt x="2830943" y="2526059"/>
                  <a:pt x="2809089" y="2504205"/>
                  <a:pt x="2782130" y="2504205"/>
                </a:cubicBezTo>
                <a:close/>
                <a:moveTo>
                  <a:pt x="2139051" y="2504205"/>
                </a:moveTo>
                <a:cubicBezTo>
                  <a:pt x="2112092" y="2504205"/>
                  <a:pt x="2090238" y="2526059"/>
                  <a:pt x="2090238" y="2553018"/>
                </a:cubicBezTo>
                <a:lnTo>
                  <a:pt x="2090238" y="2748264"/>
                </a:lnTo>
                <a:cubicBezTo>
                  <a:pt x="2090238" y="2775223"/>
                  <a:pt x="2112092" y="2797077"/>
                  <a:pt x="2139051" y="2797077"/>
                </a:cubicBezTo>
                <a:lnTo>
                  <a:pt x="2334297" y="2797077"/>
                </a:lnTo>
                <a:cubicBezTo>
                  <a:pt x="2361256" y="2797077"/>
                  <a:pt x="2383110" y="2775223"/>
                  <a:pt x="2383110" y="2748264"/>
                </a:cubicBezTo>
                <a:lnTo>
                  <a:pt x="2383110" y="2553018"/>
                </a:lnTo>
                <a:cubicBezTo>
                  <a:pt x="2383110" y="2526059"/>
                  <a:pt x="2361256" y="2504205"/>
                  <a:pt x="2334297" y="2504205"/>
                </a:cubicBezTo>
                <a:close/>
                <a:moveTo>
                  <a:pt x="1706222" y="2504205"/>
                </a:moveTo>
                <a:cubicBezTo>
                  <a:pt x="1679263" y="2504205"/>
                  <a:pt x="1657409" y="2526059"/>
                  <a:pt x="1657409" y="2553018"/>
                </a:cubicBezTo>
                <a:lnTo>
                  <a:pt x="1657409" y="2748264"/>
                </a:lnTo>
                <a:cubicBezTo>
                  <a:pt x="1657409" y="2775223"/>
                  <a:pt x="1679263" y="2797077"/>
                  <a:pt x="1706222" y="2797077"/>
                </a:cubicBezTo>
                <a:lnTo>
                  <a:pt x="1901468" y="2797077"/>
                </a:lnTo>
                <a:cubicBezTo>
                  <a:pt x="1928427" y="2797077"/>
                  <a:pt x="1950281" y="2775223"/>
                  <a:pt x="1950281" y="2748264"/>
                </a:cubicBezTo>
                <a:lnTo>
                  <a:pt x="1950281" y="2553018"/>
                </a:lnTo>
                <a:cubicBezTo>
                  <a:pt x="1950281" y="2526059"/>
                  <a:pt x="1928427" y="2504205"/>
                  <a:pt x="1901468" y="2504205"/>
                </a:cubicBezTo>
                <a:close/>
                <a:moveTo>
                  <a:pt x="1258389" y="2504205"/>
                </a:moveTo>
                <a:cubicBezTo>
                  <a:pt x="1231430" y="2504205"/>
                  <a:pt x="1209576" y="2526059"/>
                  <a:pt x="1209576" y="2553018"/>
                </a:cubicBezTo>
                <a:lnTo>
                  <a:pt x="1209576" y="2748264"/>
                </a:lnTo>
                <a:cubicBezTo>
                  <a:pt x="1209576" y="2775223"/>
                  <a:pt x="1231430" y="2797077"/>
                  <a:pt x="1258389" y="2797077"/>
                </a:cubicBezTo>
                <a:lnTo>
                  <a:pt x="1453635" y="2797077"/>
                </a:lnTo>
                <a:cubicBezTo>
                  <a:pt x="1480594" y="2797077"/>
                  <a:pt x="1502448" y="2775223"/>
                  <a:pt x="1502448" y="2748264"/>
                </a:cubicBezTo>
                <a:lnTo>
                  <a:pt x="1502448" y="2553018"/>
                </a:lnTo>
                <a:cubicBezTo>
                  <a:pt x="1502448" y="2526059"/>
                  <a:pt x="1480594" y="2504205"/>
                  <a:pt x="1453635" y="2504205"/>
                </a:cubicBezTo>
                <a:close/>
                <a:moveTo>
                  <a:pt x="827323" y="2504205"/>
                </a:moveTo>
                <a:cubicBezTo>
                  <a:pt x="800364" y="2504205"/>
                  <a:pt x="778510" y="2526059"/>
                  <a:pt x="778510" y="2553018"/>
                </a:cubicBezTo>
                <a:lnTo>
                  <a:pt x="778510" y="2748264"/>
                </a:lnTo>
                <a:cubicBezTo>
                  <a:pt x="778510" y="2775223"/>
                  <a:pt x="800364" y="2797077"/>
                  <a:pt x="827323" y="2797077"/>
                </a:cubicBezTo>
                <a:lnTo>
                  <a:pt x="1022569" y="2797077"/>
                </a:lnTo>
                <a:cubicBezTo>
                  <a:pt x="1049528" y="2797077"/>
                  <a:pt x="1071382" y="2775223"/>
                  <a:pt x="1071382" y="2748264"/>
                </a:cubicBezTo>
                <a:lnTo>
                  <a:pt x="1071382" y="2553018"/>
                </a:lnTo>
                <a:cubicBezTo>
                  <a:pt x="1071382" y="2526059"/>
                  <a:pt x="1049528" y="2504205"/>
                  <a:pt x="1022569" y="2504205"/>
                </a:cubicBezTo>
                <a:close/>
                <a:moveTo>
                  <a:pt x="379489" y="2504205"/>
                </a:moveTo>
                <a:cubicBezTo>
                  <a:pt x="352530" y="2504205"/>
                  <a:pt x="330676" y="2526059"/>
                  <a:pt x="330676" y="2553018"/>
                </a:cubicBezTo>
                <a:lnTo>
                  <a:pt x="330676" y="2748264"/>
                </a:lnTo>
                <a:cubicBezTo>
                  <a:pt x="330676" y="2775223"/>
                  <a:pt x="352530" y="2797077"/>
                  <a:pt x="379489" y="2797077"/>
                </a:cubicBezTo>
                <a:lnTo>
                  <a:pt x="574735" y="2797077"/>
                </a:lnTo>
                <a:cubicBezTo>
                  <a:pt x="601694" y="2797077"/>
                  <a:pt x="623548" y="2775223"/>
                  <a:pt x="623548" y="2748264"/>
                </a:cubicBezTo>
                <a:lnTo>
                  <a:pt x="623548" y="2553018"/>
                </a:lnTo>
                <a:cubicBezTo>
                  <a:pt x="623548" y="2526059"/>
                  <a:pt x="601694" y="2504205"/>
                  <a:pt x="574735" y="2504205"/>
                </a:cubicBezTo>
                <a:close/>
                <a:moveTo>
                  <a:pt x="3457259" y="2006115"/>
                </a:moveTo>
                <a:cubicBezTo>
                  <a:pt x="3430300" y="2006115"/>
                  <a:pt x="3408446" y="2027969"/>
                  <a:pt x="3408446" y="2054928"/>
                </a:cubicBezTo>
                <a:lnTo>
                  <a:pt x="3408446" y="2250174"/>
                </a:lnTo>
                <a:cubicBezTo>
                  <a:pt x="3408446" y="2277133"/>
                  <a:pt x="3430300" y="2298987"/>
                  <a:pt x="3457259" y="2298987"/>
                </a:cubicBezTo>
                <a:lnTo>
                  <a:pt x="3652505" y="2298987"/>
                </a:lnTo>
                <a:cubicBezTo>
                  <a:pt x="3679464" y="2298987"/>
                  <a:pt x="3701318" y="2277133"/>
                  <a:pt x="3701318" y="2250174"/>
                </a:cubicBezTo>
                <a:lnTo>
                  <a:pt x="3701318" y="2054928"/>
                </a:lnTo>
                <a:cubicBezTo>
                  <a:pt x="3701318" y="2027969"/>
                  <a:pt x="3679464" y="2006115"/>
                  <a:pt x="3652505" y="2006115"/>
                </a:cubicBezTo>
                <a:close/>
                <a:moveTo>
                  <a:pt x="3009426" y="2006115"/>
                </a:moveTo>
                <a:cubicBezTo>
                  <a:pt x="2982467" y="2006115"/>
                  <a:pt x="2960613" y="2027969"/>
                  <a:pt x="2960613" y="2054928"/>
                </a:cubicBezTo>
                <a:lnTo>
                  <a:pt x="2960613" y="2250174"/>
                </a:lnTo>
                <a:cubicBezTo>
                  <a:pt x="2960613" y="2277133"/>
                  <a:pt x="2982467" y="2298987"/>
                  <a:pt x="3009426" y="2298987"/>
                </a:cubicBezTo>
                <a:lnTo>
                  <a:pt x="3204672" y="2298987"/>
                </a:lnTo>
                <a:cubicBezTo>
                  <a:pt x="3231631" y="2298987"/>
                  <a:pt x="3253485" y="2277133"/>
                  <a:pt x="3253485" y="2250174"/>
                </a:cubicBezTo>
                <a:lnTo>
                  <a:pt x="3253485" y="2054928"/>
                </a:lnTo>
                <a:cubicBezTo>
                  <a:pt x="3253485" y="2027969"/>
                  <a:pt x="3231631" y="2006115"/>
                  <a:pt x="3204672" y="2006115"/>
                </a:cubicBezTo>
                <a:close/>
                <a:moveTo>
                  <a:pt x="2578359" y="2006115"/>
                </a:moveTo>
                <a:cubicBezTo>
                  <a:pt x="2551400" y="2006115"/>
                  <a:pt x="2529546" y="2027969"/>
                  <a:pt x="2529546" y="2054928"/>
                </a:cubicBezTo>
                <a:lnTo>
                  <a:pt x="2529546" y="2250174"/>
                </a:lnTo>
                <a:cubicBezTo>
                  <a:pt x="2529546" y="2277133"/>
                  <a:pt x="2551400" y="2298987"/>
                  <a:pt x="2578359" y="2298987"/>
                </a:cubicBezTo>
                <a:lnTo>
                  <a:pt x="2773605" y="2298987"/>
                </a:lnTo>
                <a:cubicBezTo>
                  <a:pt x="2800564" y="2298987"/>
                  <a:pt x="2822418" y="2277133"/>
                  <a:pt x="2822418" y="2250174"/>
                </a:cubicBezTo>
                <a:lnTo>
                  <a:pt x="2822418" y="2054928"/>
                </a:lnTo>
                <a:cubicBezTo>
                  <a:pt x="2822418" y="2027969"/>
                  <a:pt x="2800564" y="2006115"/>
                  <a:pt x="2773605" y="2006115"/>
                </a:cubicBezTo>
                <a:close/>
                <a:moveTo>
                  <a:pt x="2130526" y="2006115"/>
                </a:moveTo>
                <a:cubicBezTo>
                  <a:pt x="2103567" y="2006115"/>
                  <a:pt x="2081713" y="2027969"/>
                  <a:pt x="2081713" y="2054928"/>
                </a:cubicBezTo>
                <a:lnTo>
                  <a:pt x="2081713" y="2250174"/>
                </a:lnTo>
                <a:cubicBezTo>
                  <a:pt x="2081713" y="2277133"/>
                  <a:pt x="2103567" y="2298987"/>
                  <a:pt x="2130526" y="2298987"/>
                </a:cubicBezTo>
                <a:lnTo>
                  <a:pt x="2325772" y="2298987"/>
                </a:lnTo>
                <a:cubicBezTo>
                  <a:pt x="2352731" y="2298987"/>
                  <a:pt x="2374585" y="2277133"/>
                  <a:pt x="2374585" y="2250174"/>
                </a:cubicBezTo>
                <a:lnTo>
                  <a:pt x="2374585" y="2054928"/>
                </a:lnTo>
                <a:cubicBezTo>
                  <a:pt x="2374585" y="2027969"/>
                  <a:pt x="2352731" y="2006115"/>
                  <a:pt x="2325772" y="2006115"/>
                </a:cubicBezTo>
                <a:close/>
                <a:moveTo>
                  <a:pt x="1697697" y="2006115"/>
                </a:moveTo>
                <a:cubicBezTo>
                  <a:pt x="1670738" y="2006115"/>
                  <a:pt x="1648884" y="2027969"/>
                  <a:pt x="1648884" y="2054928"/>
                </a:cubicBezTo>
                <a:lnTo>
                  <a:pt x="1648884" y="2250174"/>
                </a:lnTo>
                <a:cubicBezTo>
                  <a:pt x="1648884" y="2277133"/>
                  <a:pt x="1670738" y="2298987"/>
                  <a:pt x="1697697" y="2298987"/>
                </a:cubicBezTo>
                <a:lnTo>
                  <a:pt x="1892943" y="2298987"/>
                </a:lnTo>
                <a:cubicBezTo>
                  <a:pt x="1919902" y="2298987"/>
                  <a:pt x="1941756" y="2277133"/>
                  <a:pt x="1941756" y="2250174"/>
                </a:cubicBezTo>
                <a:lnTo>
                  <a:pt x="1941756" y="2054928"/>
                </a:lnTo>
                <a:cubicBezTo>
                  <a:pt x="1941756" y="2027969"/>
                  <a:pt x="1919902" y="2006115"/>
                  <a:pt x="1892943" y="2006115"/>
                </a:cubicBezTo>
                <a:close/>
                <a:moveTo>
                  <a:pt x="1249864" y="2006115"/>
                </a:moveTo>
                <a:cubicBezTo>
                  <a:pt x="1222905" y="2006115"/>
                  <a:pt x="1201051" y="2027969"/>
                  <a:pt x="1201051" y="2054928"/>
                </a:cubicBezTo>
                <a:lnTo>
                  <a:pt x="1201051" y="2250174"/>
                </a:lnTo>
                <a:cubicBezTo>
                  <a:pt x="1201051" y="2277133"/>
                  <a:pt x="1222905" y="2298987"/>
                  <a:pt x="1249864" y="2298987"/>
                </a:cubicBezTo>
                <a:lnTo>
                  <a:pt x="1445110" y="2298987"/>
                </a:lnTo>
                <a:cubicBezTo>
                  <a:pt x="1472069" y="2298987"/>
                  <a:pt x="1493923" y="2277133"/>
                  <a:pt x="1493923" y="2250174"/>
                </a:cubicBezTo>
                <a:lnTo>
                  <a:pt x="1493923" y="2054928"/>
                </a:lnTo>
                <a:cubicBezTo>
                  <a:pt x="1493923" y="2027969"/>
                  <a:pt x="1472069" y="2006115"/>
                  <a:pt x="1445110" y="2006115"/>
                </a:cubicBezTo>
                <a:close/>
                <a:moveTo>
                  <a:pt x="818798" y="2006115"/>
                </a:moveTo>
                <a:cubicBezTo>
                  <a:pt x="791839" y="2006115"/>
                  <a:pt x="769985" y="2027969"/>
                  <a:pt x="769985" y="2054928"/>
                </a:cubicBezTo>
                <a:lnTo>
                  <a:pt x="769985" y="2250174"/>
                </a:lnTo>
                <a:cubicBezTo>
                  <a:pt x="769985" y="2277133"/>
                  <a:pt x="791839" y="2298987"/>
                  <a:pt x="818798" y="2298987"/>
                </a:cubicBezTo>
                <a:lnTo>
                  <a:pt x="1014044" y="2298987"/>
                </a:lnTo>
                <a:cubicBezTo>
                  <a:pt x="1041003" y="2298987"/>
                  <a:pt x="1062857" y="2277133"/>
                  <a:pt x="1062857" y="2250174"/>
                </a:cubicBezTo>
                <a:lnTo>
                  <a:pt x="1062857" y="2054928"/>
                </a:lnTo>
                <a:cubicBezTo>
                  <a:pt x="1062857" y="2027969"/>
                  <a:pt x="1041003" y="2006115"/>
                  <a:pt x="1014044" y="2006115"/>
                </a:cubicBezTo>
                <a:close/>
                <a:moveTo>
                  <a:pt x="370964" y="2006115"/>
                </a:moveTo>
                <a:cubicBezTo>
                  <a:pt x="344005" y="2006115"/>
                  <a:pt x="322151" y="2027969"/>
                  <a:pt x="322151" y="2054928"/>
                </a:cubicBezTo>
                <a:lnTo>
                  <a:pt x="322151" y="2250174"/>
                </a:lnTo>
                <a:cubicBezTo>
                  <a:pt x="322151" y="2277133"/>
                  <a:pt x="344005" y="2298987"/>
                  <a:pt x="370964" y="2298987"/>
                </a:cubicBezTo>
                <a:lnTo>
                  <a:pt x="566210" y="2298987"/>
                </a:lnTo>
                <a:cubicBezTo>
                  <a:pt x="593169" y="2298987"/>
                  <a:pt x="615023" y="2277133"/>
                  <a:pt x="615023" y="2250174"/>
                </a:cubicBezTo>
                <a:lnTo>
                  <a:pt x="615023" y="2054928"/>
                </a:lnTo>
                <a:cubicBezTo>
                  <a:pt x="615023" y="2027969"/>
                  <a:pt x="593169" y="2006115"/>
                  <a:pt x="566210" y="2006115"/>
                </a:cubicBezTo>
                <a:close/>
                <a:moveTo>
                  <a:pt x="661014" y="956103"/>
                </a:moveTo>
                <a:lnTo>
                  <a:pt x="1309087" y="956103"/>
                </a:lnTo>
                <a:lnTo>
                  <a:pt x="1309087" y="1251488"/>
                </a:lnTo>
                <a:lnTo>
                  <a:pt x="1308807" y="1251488"/>
                </a:lnTo>
                <a:cubicBezTo>
                  <a:pt x="1309091" y="1366682"/>
                  <a:pt x="1247916" y="1473290"/>
                  <a:pt x="1148320" y="1531386"/>
                </a:cubicBezTo>
                <a:cubicBezTo>
                  <a:pt x="1048099" y="1589847"/>
                  <a:pt x="924270" y="1590261"/>
                  <a:pt x="823660" y="1532473"/>
                </a:cubicBezTo>
                <a:cubicBezTo>
                  <a:pt x="723050" y="1474685"/>
                  <a:pt x="661015" y="1367514"/>
                  <a:pt x="661015" y="1251489"/>
                </a:cubicBezTo>
                <a:lnTo>
                  <a:pt x="661315" y="1251488"/>
                </a:lnTo>
                <a:lnTo>
                  <a:pt x="661014" y="1251488"/>
                </a:lnTo>
                <a:close/>
                <a:moveTo>
                  <a:pt x="2203871" y="14577"/>
                </a:moveTo>
                <a:lnTo>
                  <a:pt x="2361705" y="14577"/>
                </a:lnTo>
                <a:lnTo>
                  <a:pt x="2361705" y="227644"/>
                </a:lnTo>
                <a:lnTo>
                  <a:pt x="2362254" y="227644"/>
                </a:lnTo>
                <a:lnTo>
                  <a:pt x="2362254" y="759406"/>
                </a:lnTo>
                <a:cubicBezTo>
                  <a:pt x="2362254" y="858375"/>
                  <a:pt x="2442485" y="938606"/>
                  <a:pt x="2541454" y="938606"/>
                </a:cubicBezTo>
                <a:lnTo>
                  <a:pt x="3187508" y="938606"/>
                </a:lnTo>
                <a:lnTo>
                  <a:pt x="3187508" y="939163"/>
                </a:lnTo>
                <a:lnTo>
                  <a:pt x="3342076" y="939163"/>
                </a:lnTo>
                <a:cubicBezTo>
                  <a:pt x="3528151" y="939163"/>
                  <a:pt x="3678994" y="1090006"/>
                  <a:pt x="3678994" y="1276081"/>
                </a:cubicBezTo>
                <a:lnTo>
                  <a:pt x="3678994" y="1774989"/>
                </a:lnTo>
                <a:lnTo>
                  <a:pt x="4018294" y="1774989"/>
                </a:lnTo>
                <a:lnTo>
                  <a:pt x="4018294" y="3935229"/>
                </a:lnTo>
                <a:lnTo>
                  <a:pt x="0" y="3935229"/>
                </a:lnTo>
                <a:lnTo>
                  <a:pt x="0" y="1774989"/>
                </a:lnTo>
                <a:lnTo>
                  <a:pt x="3521276" y="1774989"/>
                </a:lnTo>
                <a:lnTo>
                  <a:pt x="3521276" y="1276081"/>
                </a:lnTo>
                <a:cubicBezTo>
                  <a:pt x="3521276" y="1177112"/>
                  <a:pt x="3441045" y="1096881"/>
                  <a:pt x="3342076" y="1096881"/>
                </a:cubicBezTo>
                <a:lnTo>
                  <a:pt x="2696022" y="1096881"/>
                </a:lnTo>
                <a:lnTo>
                  <a:pt x="2696022" y="1096324"/>
                </a:lnTo>
                <a:lnTo>
                  <a:pt x="2541454" y="1096324"/>
                </a:lnTo>
                <a:cubicBezTo>
                  <a:pt x="2355379" y="1096324"/>
                  <a:pt x="2204536" y="945481"/>
                  <a:pt x="2204536" y="759406"/>
                </a:cubicBezTo>
                <a:lnTo>
                  <a:pt x="2204536" y="227645"/>
                </a:lnTo>
                <a:lnTo>
                  <a:pt x="2203871" y="227645"/>
                </a:lnTo>
                <a:close/>
                <a:moveTo>
                  <a:pt x="913050" y="0"/>
                </a:moveTo>
                <a:lnTo>
                  <a:pt x="1057050" y="0"/>
                </a:lnTo>
                <a:lnTo>
                  <a:pt x="1057050" y="569505"/>
                </a:lnTo>
                <a:cubicBezTo>
                  <a:pt x="1088315" y="573585"/>
                  <a:pt x="1118287" y="585198"/>
                  <a:pt x="1146441" y="601369"/>
                </a:cubicBezTo>
                <a:cubicBezTo>
                  <a:pt x="1247051" y="659157"/>
                  <a:pt x="1309086" y="766328"/>
                  <a:pt x="1309086" y="882353"/>
                </a:cubicBezTo>
                <a:lnTo>
                  <a:pt x="1021050" y="883318"/>
                </a:lnTo>
                <a:lnTo>
                  <a:pt x="1021050" y="612000"/>
                </a:lnTo>
                <a:lnTo>
                  <a:pt x="949050" y="612000"/>
                </a:lnTo>
                <a:lnTo>
                  <a:pt x="949050" y="883559"/>
                </a:lnTo>
                <a:cubicBezTo>
                  <a:pt x="853040" y="883880"/>
                  <a:pt x="757031" y="884202"/>
                  <a:pt x="661021" y="884523"/>
                </a:cubicBezTo>
                <a:cubicBezTo>
                  <a:pt x="660244" y="768500"/>
                  <a:pt x="721560" y="660917"/>
                  <a:pt x="821781" y="602456"/>
                </a:cubicBezTo>
                <a:cubicBezTo>
                  <a:pt x="850465" y="585724"/>
                  <a:pt x="881083" y="573747"/>
                  <a:pt x="913050" y="5695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27697" y="4253206"/>
            <a:ext cx="111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서버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85826" y="2522893"/>
            <a:ext cx="160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DataBase</a:t>
            </a:r>
            <a:endParaRPr lang="ko-KR" altLang="en-US" sz="24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42246" y="1458249"/>
            <a:ext cx="18892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  <a:cs typeface="Arial" pitchFamily="34" charset="0"/>
              </a:rPr>
              <a:t>웹</a:t>
            </a:r>
            <a:endParaRPr lang="en-US" altLang="ko-KR" sz="24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  <a:cs typeface="Arial" pitchFamily="34" charset="0"/>
            </a:endParaRPr>
          </a:p>
          <a:p>
            <a:pPr algn="ctr"/>
            <a:r>
              <a:rPr lang="en-US" altLang="ko-KR" sz="1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  <a:cs typeface="Arial" pitchFamily="34" charset="0"/>
              </a:rPr>
              <a:t>(html, </a:t>
            </a:r>
            <a:r>
              <a:rPr lang="en-US" altLang="ko-KR" sz="1400" dirty="0" err="1">
                <a:latin typeface="아리따-돋움(OTF)-SemiBold" panose="02020603020101020101" pitchFamily="18" charset="-127"/>
                <a:ea typeface="아리따-돋움(OTF)-SemiBold" panose="02020603020101020101" pitchFamily="18" charset="-127"/>
                <a:cs typeface="Arial" pitchFamily="34" charset="0"/>
              </a:rPr>
              <a:t>css,javascript</a:t>
            </a:r>
            <a:r>
              <a:rPr lang="en-US" altLang="ko-KR" sz="1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  <a:cs typeface="Arial" pitchFamily="34" charset="0"/>
              </a:rPr>
              <a:t>)</a:t>
            </a:r>
            <a:endParaRPr lang="ko-KR" altLang="en-US" sz="14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24790" y="4069854"/>
            <a:ext cx="32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데이터</a:t>
            </a:r>
            <a:endParaRPr lang="en-US" altLang="ko-KR" sz="24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  <a:p>
            <a:r>
              <a:rPr lang="ko-KR" altLang="en-US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시각화 및 분석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7914" y="2798946"/>
            <a:ext cx="2583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  <a:cs typeface="Arial" pitchFamily="34" charset="0"/>
              </a:rPr>
              <a:t>데이터 </a:t>
            </a:r>
            <a:r>
              <a:rPr lang="ko-KR" altLang="en-US" sz="2400" dirty="0" err="1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  <a:cs typeface="Arial" pitchFamily="34" charset="0"/>
              </a:rPr>
              <a:t>크롤링</a:t>
            </a:r>
            <a:endParaRPr lang="en-US" altLang="ko-KR" sz="24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  <a:cs typeface="Arial" pitchFamily="34" charset="0"/>
            </a:endParaRPr>
          </a:p>
        </p:txBody>
      </p:sp>
      <p:sp>
        <p:nvSpPr>
          <p:cNvPr id="3" name="Block Arc 14">
            <a:extLst>
              <a:ext uri="{FF2B5EF4-FFF2-40B4-BE49-F238E27FC236}">
                <a16:creationId xmlns="" xmlns:a16="http://schemas.microsoft.com/office/drawing/2014/main" id="{E8A73CCF-FCA0-4E47-8CB4-2334778247D1}"/>
              </a:ext>
            </a:extLst>
          </p:cNvPr>
          <p:cNvSpPr/>
          <p:nvPr/>
        </p:nvSpPr>
        <p:spPr>
          <a:xfrm rot="16200000">
            <a:off x="5457194" y="2478265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연결선 7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692540" y="536300"/>
            <a:ext cx="11609439" cy="123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3234" y="1649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3549" y="199620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3807" y="23536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673" y="1324127"/>
            <a:ext cx="834325" cy="34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159" y="131972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02</a:t>
            </a:r>
          </a:p>
        </p:txBody>
      </p:sp>
      <p:sp>
        <p:nvSpPr>
          <p:cNvPr id="15" name="직각 삼각형 14"/>
          <p:cNvSpPr/>
          <p:nvPr/>
        </p:nvSpPr>
        <p:spPr>
          <a:xfrm rot="5400000">
            <a:off x="710365" y="1654201"/>
            <a:ext cx="81142" cy="10800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159" y="94511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01</a:t>
            </a:r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877682" y="180708"/>
            <a:ext cx="6663761" cy="218743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설계 </a:t>
            </a:r>
            <a:r>
              <a:rPr lang="en-US" altLang="ko-KR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구조</a:t>
            </a:r>
            <a:endParaRPr lang="en-US" sz="2000" dirty="0">
              <a:solidFill>
                <a:schemeClr val="accent6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4864">
            <a:off x="2501872" y="86719"/>
            <a:ext cx="367909" cy="386304"/>
          </a:xfrm>
          <a:prstGeom prst="rect">
            <a:avLst/>
          </a:prstGeom>
        </p:spPr>
      </p:pic>
      <p:sp>
        <p:nvSpPr>
          <p:cNvPr id="27" name="Oval 72">
            <a:extLst>
              <a:ext uri="{FF2B5EF4-FFF2-40B4-BE49-F238E27FC236}">
                <a16:creationId xmlns="" xmlns:a16="http://schemas.microsoft.com/office/drawing/2014/main" id="{50F75434-1FC6-4D89-AB74-99D7DF7F3BEA}"/>
              </a:ext>
            </a:extLst>
          </p:cNvPr>
          <p:cNvSpPr/>
          <p:nvPr/>
        </p:nvSpPr>
        <p:spPr>
          <a:xfrm>
            <a:off x="4204776" y="352941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Oval 75">
            <a:extLst>
              <a:ext uri="{FF2B5EF4-FFF2-40B4-BE49-F238E27FC236}">
                <a16:creationId xmlns="" xmlns:a16="http://schemas.microsoft.com/office/drawing/2014/main" id="{A22C9A70-CB2F-4C59-A345-B9A0F7AF204D}"/>
              </a:ext>
            </a:extLst>
          </p:cNvPr>
          <p:cNvSpPr/>
          <p:nvPr/>
        </p:nvSpPr>
        <p:spPr>
          <a:xfrm>
            <a:off x="7525395" y="352941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rapezoid 10">
            <a:extLst>
              <a:ext uri="{FF2B5EF4-FFF2-40B4-BE49-F238E27FC236}">
                <a16:creationId xmlns="" xmlns:a16="http://schemas.microsoft.com/office/drawing/2014/main" id="{EA2FF6BC-F164-490B-B14D-AD112F849435}"/>
              </a:ext>
            </a:extLst>
          </p:cNvPr>
          <p:cNvSpPr/>
          <p:nvPr/>
        </p:nvSpPr>
        <p:spPr>
          <a:xfrm>
            <a:off x="7750029" y="3754320"/>
            <a:ext cx="465133" cy="46458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581403" y="1628590"/>
            <a:ext cx="160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DB Server</a:t>
            </a:r>
            <a:endParaRPr lang="ko-KR" altLang="en-US" sz="24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26122" y="3669021"/>
            <a:ext cx="18892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  <a:cs typeface="Arial" pitchFamily="34" charset="0"/>
              </a:rPr>
              <a:t>웹 </a:t>
            </a:r>
            <a:r>
              <a:rPr lang="ko-KR" altLang="en-US" sz="24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  <a:cs typeface="Arial" pitchFamily="34" charset="0"/>
              </a:rPr>
              <a:t>서버</a:t>
            </a:r>
            <a:endParaRPr lang="en-US" altLang="ko-KR" sz="24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  <a:cs typeface="Arial" pitchFamily="34" charset="0"/>
            </a:endParaRPr>
          </a:p>
          <a:p>
            <a:pPr algn="ctr"/>
            <a:r>
              <a:rPr lang="en-US" altLang="ko-KR" sz="14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  <a:cs typeface="Arial" pitchFamily="34" charset="0"/>
              </a:rPr>
              <a:t>(local)</a:t>
            </a:r>
            <a:endParaRPr lang="ko-KR" altLang="en-US" sz="14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82819" y="3743991"/>
            <a:ext cx="2583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  <a:cs typeface="Arial" pitchFamily="34" charset="0"/>
              </a:rPr>
              <a:t>User</a:t>
            </a:r>
            <a:endParaRPr lang="en-US" altLang="ko-KR" sz="24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  <a:cs typeface="Arial" pitchFamily="34" charset="0"/>
            </a:endParaRPr>
          </a:p>
        </p:txBody>
      </p:sp>
      <p:sp>
        <p:nvSpPr>
          <p:cNvPr id="3" name="Block Arc 14">
            <a:extLst>
              <a:ext uri="{FF2B5EF4-FFF2-40B4-BE49-F238E27FC236}">
                <a16:creationId xmlns="" xmlns:a16="http://schemas.microsoft.com/office/drawing/2014/main" id="{E8A73CCF-FCA0-4E47-8CB4-2334778247D1}"/>
              </a:ext>
            </a:extLst>
          </p:cNvPr>
          <p:cNvSpPr/>
          <p:nvPr/>
        </p:nvSpPr>
        <p:spPr>
          <a:xfrm rot="16200000">
            <a:off x="4392703" y="3712938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Oval 69">
            <a:extLst>
              <a:ext uri="{FF2B5EF4-FFF2-40B4-BE49-F238E27FC236}">
                <a16:creationId xmlns="" xmlns:a16="http://schemas.microsoft.com/office/drawing/2014/main" id="{9A7E855A-1A77-4F02-A0B7-51BD3D71535F}"/>
              </a:ext>
            </a:extLst>
          </p:cNvPr>
          <p:cNvSpPr/>
          <p:nvPr/>
        </p:nvSpPr>
        <p:spPr>
          <a:xfrm>
            <a:off x="4227433" y="1420362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ounded Rectangle 1">
            <a:extLst>
              <a:ext uri="{FF2B5EF4-FFF2-40B4-BE49-F238E27FC236}">
                <a16:creationId xmlns="" xmlns:a16="http://schemas.microsoft.com/office/drawing/2014/main" id="{784C231E-75A0-4D76-86FB-85A5129DE0CF}"/>
              </a:ext>
            </a:extLst>
          </p:cNvPr>
          <p:cNvSpPr>
            <a:spLocks/>
          </p:cNvSpPr>
          <p:nvPr/>
        </p:nvSpPr>
        <p:spPr>
          <a:xfrm>
            <a:off x="4509022" y="1705981"/>
            <a:ext cx="379220" cy="379220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쪽/아래쪽 화살표 7"/>
          <p:cNvSpPr/>
          <p:nvPr/>
        </p:nvSpPr>
        <p:spPr>
          <a:xfrm>
            <a:off x="4545314" y="2465785"/>
            <a:ext cx="298575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5448982" y="3867336"/>
            <a:ext cx="1746606" cy="2526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00352" y="4218909"/>
            <a:ext cx="18302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웹페이지</a:t>
            </a:r>
            <a:r>
              <a:rPr lang="ko-KR" altLang="en-US" sz="13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요청 </a:t>
            </a:r>
            <a:r>
              <a:rPr lang="en-US" altLang="ko-KR" sz="13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&amp; </a:t>
            </a:r>
            <a:r>
              <a:rPr lang="ko-KR" altLang="en-US" sz="13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응답</a:t>
            </a:r>
            <a:endParaRPr lang="ko-KR" altLang="en-US" sz="13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69050" y="2776791"/>
            <a:ext cx="21191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필요 쿼리 요청 및 활용</a:t>
            </a:r>
            <a:endParaRPr lang="ko-KR" altLang="en-US" sz="13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9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연결선 7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692540" y="536300"/>
            <a:ext cx="11609439" cy="123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3234" y="1649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3549" y="199620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3807" y="23536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673" y="1324127"/>
            <a:ext cx="834325" cy="34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159" y="131972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02</a:t>
            </a:r>
          </a:p>
        </p:txBody>
      </p:sp>
      <p:sp>
        <p:nvSpPr>
          <p:cNvPr id="15" name="직각 삼각형 14"/>
          <p:cNvSpPr/>
          <p:nvPr/>
        </p:nvSpPr>
        <p:spPr>
          <a:xfrm rot="5400000">
            <a:off x="710365" y="1654201"/>
            <a:ext cx="81142" cy="10800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159" y="94511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01</a:t>
            </a:r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877682" y="180708"/>
            <a:ext cx="6663761" cy="218743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설계 </a:t>
            </a:r>
            <a:r>
              <a:rPr lang="en-US" altLang="ko-KR" sz="2000" dirty="0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– </a:t>
            </a:r>
            <a:r>
              <a:rPr lang="ko-KR" altLang="en-US" sz="2000" dirty="0" err="1">
                <a:solidFill>
                  <a:schemeClr val="accent6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구현서비스</a:t>
            </a:r>
            <a:endParaRPr lang="en-US" sz="2000" dirty="0">
              <a:solidFill>
                <a:schemeClr val="accent6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4864">
            <a:off x="3005203" y="63277"/>
            <a:ext cx="367909" cy="386304"/>
          </a:xfrm>
          <a:prstGeom prst="rect">
            <a:avLst/>
          </a:prstGeom>
        </p:spPr>
      </p:pic>
      <p:sp>
        <p:nvSpPr>
          <p:cNvPr id="37" name="Rectangle 10">
            <a:extLst>
              <a:ext uri="{FF2B5EF4-FFF2-40B4-BE49-F238E27FC236}">
                <a16:creationId xmlns="" xmlns:a16="http://schemas.microsoft.com/office/drawing/2014/main" id="{A591E4BA-060F-4898-BE70-644C885F491D}"/>
              </a:ext>
            </a:extLst>
          </p:cNvPr>
          <p:cNvSpPr/>
          <p:nvPr/>
        </p:nvSpPr>
        <p:spPr>
          <a:xfrm>
            <a:off x="701967" y="3134909"/>
            <a:ext cx="425651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Rectangle 23">
            <a:extLst>
              <a:ext uri="{FF2B5EF4-FFF2-40B4-BE49-F238E27FC236}">
                <a16:creationId xmlns="" xmlns:a16="http://schemas.microsoft.com/office/drawing/2014/main" id="{3125CFBB-A6E9-4478-8909-76FF301FD611}"/>
              </a:ext>
            </a:extLst>
          </p:cNvPr>
          <p:cNvSpPr/>
          <p:nvPr/>
        </p:nvSpPr>
        <p:spPr>
          <a:xfrm rot="10800000">
            <a:off x="7233522" y="3134909"/>
            <a:ext cx="4958478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56FB8666-2000-4C0D-BB98-0F778B1856CA}"/>
              </a:ext>
            </a:extLst>
          </p:cNvPr>
          <p:cNvGrpSpPr/>
          <p:nvPr/>
        </p:nvGrpSpPr>
        <p:grpSpPr>
          <a:xfrm>
            <a:off x="4368415" y="1442824"/>
            <a:ext cx="3455171" cy="3900889"/>
            <a:chOff x="4613536" y="2164199"/>
            <a:chExt cx="2956435" cy="3337816"/>
          </a:xfrm>
        </p:grpSpPr>
        <p:sp>
          <p:nvSpPr>
            <p:cNvPr id="51" name="Pie 14">
              <a:extLst>
                <a:ext uri="{FF2B5EF4-FFF2-40B4-BE49-F238E27FC236}">
                  <a16:creationId xmlns="" xmlns:a16="http://schemas.microsoft.com/office/drawing/2014/main" id="{E6259B3D-53C5-4A08-A7B6-843E4A8C40D8}"/>
                </a:ext>
              </a:extLst>
            </p:cNvPr>
            <p:cNvSpPr/>
            <p:nvPr/>
          </p:nvSpPr>
          <p:spPr>
            <a:xfrm>
              <a:off x="4613536" y="2363855"/>
              <a:ext cx="2920588" cy="2920588"/>
            </a:xfrm>
            <a:prstGeom prst="pie">
              <a:avLst>
                <a:gd name="adj1" fmla="val 10775528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Pie 22">
              <a:extLst>
                <a:ext uri="{FF2B5EF4-FFF2-40B4-BE49-F238E27FC236}">
                  <a16:creationId xmlns="" xmlns:a16="http://schemas.microsoft.com/office/drawing/2014/main" id="{E70AC61B-EB42-40B3-A095-316286A7357F}"/>
                </a:ext>
              </a:extLst>
            </p:cNvPr>
            <p:cNvSpPr/>
            <p:nvPr/>
          </p:nvSpPr>
          <p:spPr>
            <a:xfrm rot="10800000">
              <a:off x="4649383" y="2381767"/>
              <a:ext cx="2920588" cy="2920588"/>
            </a:xfrm>
            <a:prstGeom prst="pie">
              <a:avLst>
                <a:gd name="adj1" fmla="val 10775528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9">
              <a:extLst>
                <a:ext uri="{FF2B5EF4-FFF2-40B4-BE49-F238E27FC236}">
                  <a16:creationId xmlns="" xmlns:a16="http://schemas.microsoft.com/office/drawing/2014/main" id="{EF544BB7-34E2-4C58-B49E-10060E53B0FB}"/>
                </a:ext>
              </a:extLst>
            </p:cNvPr>
            <p:cNvSpPr/>
            <p:nvPr/>
          </p:nvSpPr>
          <p:spPr>
            <a:xfrm>
              <a:off x="5118427" y="2853991"/>
              <a:ext cx="1946652" cy="194665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Isosceles Triangle 11">
              <a:extLst>
                <a:ext uri="{FF2B5EF4-FFF2-40B4-BE49-F238E27FC236}">
                  <a16:creationId xmlns="" xmlns:a16="http://schemas.microsoft.com/office/drawing/2014/main" id="{B754B2B0-DE15-4F80-B230-5CAF14828184}"/>
                </a:ext>
              </a:extLst>
            </p:cNvPr>
            <p:cNvSpPr/>
            <p:nvPr/>
          </p:nvSpPr>
          <p:spPr>
            <a:xfrm rot="5400000">
              <a:off x="5911556" y="2299861"/>
              <a:ext cx="847738" cy="57641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Isosceles Triangle 24">
              <a:extLst>
                <a:ext uri="{FF2B5EF4-FFF2-40B4-BE49-F238E27FC236}">
                  <a16:creationId xmlns="" xmlns:a16="http://schemas.microsoft.com/office/drawing/2014/main" id="{C849DE20-DF27-48BC-9949-9E8BD8043CB9}"/>
                </a:ext>
              </a:extLst>
            </p:cNvPr>
            <p:cNvSpPr/>
            <p:nvPr/>
          </p:nvSpPr>
          <p:spPr>
            <a:xfrm rot="16200000">
              <a:off x="5424212" y="4789939"/>
              <a:ext cx="847738" cy="57641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8" name="Oval 2">
            <a:extLst>
              <a:ext uri="{FF2B5EF4-FFF2-40B4-BE49-F238E27FC236}">
                <a16:creationId xmlns="" xmlns:a16="http://schemas.microsoft.com/office/drawing/2014/main" id="{856F1AE0-35BA-4A98-9BF7-C0ABA5889CCC}"/>
              </a:ext>
            </a:extLst>
          </p:cNvPr>
          <p:cNvSpPr/>
          <p:nvPr/>
        </p:nvSpPr>
        <p:spPr>
          <a:xfrm>
            <a:off x="5466881" y="2764149"/>
            <a:ext cx="1258239" cy="12582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02569D4-C752-4651-B4DF-E7CBD6F546CD}"/>
              </a:ext>
            </a:extLst>
          </p:cNvPr>
          <p:cNvSpPr txBox="1"/>
          <p:nvPr/>
        </p:nvSpPr>
        <p:spPr>
          <a:xfrm>
            <a:off x="986566" y="3228054"/>
            <a:ext cx="427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년도별</a:t>
            </a:r>
            <a:r>
              <a:rPr lang="ko-KR" altLang="en-US" sz="2000" dirty="0">
                <a:solidFill>
                  <a:schemeClr val="bg1"/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및 월별 여행자 수 순위 제공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2569D4-C752-4651-B4DF-E7CBD6F546CD}"/>
              </a:ext>
            </a:extLst>
          </p:cNvPr>
          <p:cNvSpPr txBox="1"/>
          <p:nvPr/>
        </p:nvSpPr>
        <p:spPr>
          <a:xfrm>
            <a:off x="7781692" y="3228054"/>
            <a:ext cx="427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순위권</a:t>
            </a:r>
            <a:r>
              <a:rPr lang="ko-KR" altLang="en-US" sz="2000" dirty="0">
                <a:solidFill>
                  <a:schemeClr val="bg1"/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나라별 코스 데이터 제공</a:t>
            </a:r>
          </a:p>
        </p:txBody>
      </p:sp>
      <p:sp>
        <p:nvSpPr>
          <p:cNvPr id="65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5811221" y="3080886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480</Words>
  <Application>Microsoft Office PowerPoint</Application>
  <PresentationFormat>와이드스크린</PresentationFormat>
  <Paragraphs>203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Arial Unicode MS</vt:lpstr>
      <vt:lpstr>경기천년제목L Light</vt:lpstr>
      <vt:lpstr>맑은 고딕</vt:lpstr>
      <vt:lpstr>배달의민족 주아</vt:lpstr>
      <vt:lpstr>아리따-돋움(OTF)-Bold</vt:lpstr>
      <vt:lpstr>아리따-돋움(OTF)-Medium</vt:lpstr>
      <vt:lpstr>아리따-돋움(OTF)-SemiBold</vt:lpstr>
      <vt:lpstr>Arial</vt:lpstr>
      <vt:lpstr>Cover and End Slide Master</vt:lpstr>
      <vt:lpstr>Contents Slide Master</vt:lpstr>
      <vt:lpstr>Section Break Slide Master</vt:lpstr>
      <vt:lpstr>여행가조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student</cp:lastModifiedBy>
  <cp:revision>132</cp:revision>
  <dcterms:created xsi:type="dcterms:W3CDTF">2018-04-24T17:14:44Z</dcterms:created>
  <dcterms:modified xsi:type="dcterms:W3CDTF">2020-08-27T06:02:08Z</dcterms:modified>
</cp:coreProperties>
</file>