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71" r:id="rId7"/>
    <p:sldId id="269" r:id="rId8"/>
    <p:sldId id="270" r:id="rId9"/>
    <p:sldId id="265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088"/>
    <a:srgbClr val="091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2" autoAdjust="0"/>
    <p:restoredTop sz="94660"/>
  </p:normalViewPr>
  <p:slideViewPr>
    <p:cSldViewPr>
      <p:cViewPr>
        <p:scale>
          <a:sx n="80" d="100"/>
          <a:sy n="80" d="100"/>
        </p:scale>
        <p:origin x="-1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0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2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3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4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56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1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0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7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59DD-0B07-45B6-9C9A-6FA32BE4D65B}" type="datetimeFigureOut">
              <a:rPr lang="ko-KR" altLang="en-US" smtClean="0"/>
              <a:t>2016-12-09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86F7-748E-48A5-8F6A-ABC2E5FC1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7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student\Desktop\1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t="21198" r="-56" b="-6783"/>
          <a:stretch/>
        </p:blipFill>
        <p:spPr bwMode="auto">
          <a:xfrm>
            <a:off x="2423563" y="1630901"/>
            <a:ext cx="4282980" cy="259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30079" y="4293096"/>
            <a:ext cx="4176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5</a:t>
            </a:r>
            <a:r>
              <a:rPr lang="ko-KR" altLang="en-US" sz="4000" dirty="0" smtClean="0"/>
              <a:t>조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임성훈    김동민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정주혁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황윤주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20737" y="2949402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KBL Management System Ver.1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101187" y="635437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Hello Java // </a:t>
            </a:r>
            <a:r>
              <a:rPr lang="en-US" altLang="ko-KR" b="1" dirty="0" err="1" smtClean="0">
                <a:solidFill>
                  <a:schemeClr val="bg1"/>
                </a:solidFill>
              </a:rPr>
              <a:t>KajaOracle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3068" y="8473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시스템 개요 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87" y="4938068"/>
            <a:ext cx="1895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31717" y="215543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C:\Users\student\Desktop\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" t="21198" r="-56" b="-6783"/>
          <a:stretch/>
        </p:blipFill>
        <p:spPr bwMode="auto">
          <a:xfrm>
            <a:off x="2339752" y="2276872"/>
            <a:ext cx="3732613" cy="22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08934" y="3382090"/>
            <a:ext cx="495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Management System</a:t>
            </a:r>
          </a:p>
        </p:txBody>
      </p:sp>
      <p:sp>
        <p:nvSpPr>
          <p:cNvPr id="5" name="순서도: 자기 디스크 4"/>
          <p:cNvSpPr/>
          <p:nvPr/>
        </p:nvSpPr>
        <p:spPr>
          <a:xfrm>
            <a:off x="539552" y="2348880"/>
            <a:ext cx="1545684" cy="150532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DataBase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7864" y="404796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선수등록 및 관리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6296" y="162880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선수 추천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99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14929" y="125460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목차</a:t>
            </a:r>
            <a:endParaRPr lang="en-US" altLang="ko-KR" sz="28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91680" y="1916832"/>
            <a:ext cx="30243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개발환경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개발 동기 및 목적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시스템 개요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프로그램 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테이블 구조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프로그램 실행 화면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프로그램 시연</a:t>
            </a:r>
            <a:endParaRPr lang="en-US" altLang="ko-K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87" y="4938068"/>
            <a:ext cx="1895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타원 16"/>
          <p:cNvSpPr/>
          <p:nvPr/>
        </p:nvSpPr>
        <p:spPr>
          <a:xfrm>
            <a:off x="677000" y="1385409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7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3068" y="8473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개발 환경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87" y="4938068"/>
            <a:ext cx="1895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31717" y="215543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115610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사용 언어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607295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사용 툴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3975447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DataBase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17207" y="162880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Java  // ORACLE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17207" y="305966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ECLIPSE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23956" y="442782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Oracle 11g Express Edition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60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3068" y="84738"/>
            <a:ext cx="363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solidFill>
                  <a:schemeClr val="bg1"/>
                </a:solidFill>
              </a:rPr>
              <a:t>개발 동기 및 목적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87" y="4938068"/>
            <a:ext cx="1895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31717" y="215543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1412776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관리자 </a:t>
            </a:r>
            <a:endParaRPr lang="en-US" altLang="ko-KR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99592" y="3183359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사용</a:t>
            </a:r>
            <a:r>
              <a:rPr lang="ko-KR" altLang="en-US" sz="2400" dirty="0"/>
              <a:t>자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475656" y="2052137"/>
            <a:ext cx="6803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선수 등록과 수정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삭제를 통해 선수를 관리할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등록선수의 기록을 바탕으로 다음 경기의 선발 선수를 선출할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5656" y="3852337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관심선수의 정보를 빠르게 확인 할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>- </a:t>
            </a:r>
            <a:r>
              <a:rPr lang="ko-KR" altLang="en-US" sz="1600" dirty="0" smtClean="0"/>
              <a:t>효과적으로 선수비교가 가능하다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3599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3068" y="8473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프로그램 구조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87" y="4941168"/>
            <a:ext cx="1895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31717" y="215543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4365104"/>
            <a:ext cx="1259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관리자 </a:t>
            </a:r>
            <a:endParaRPr lang="en-US" altLang="ko-KR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63114" y="5375566"/>
            <a:ext cx="97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사용</a:t>
            </a:r>
            <a:r>
              <a:rPr lang="ko-KR" altLang="en-US" sz="2000" dirty="0"/>
              <a:t>자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</p:txBody>
      </p:sp>
      <p:cxnSp>
        <p:nvCxnSpPr>
          <p:cNvPr id="11" name="꺾인 연결선 10"/>
          <p:cNvCxnSpPr/>
          <p:nvPr/>
        </p:nvCxnSpPr>
        <p:spPr>
          <a:xfrm flipV="1">
            <a:off x="3190176" y="4242956"/>
            <a:ext cx="1694676" cy="3837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>
            <a:off x="3190176" y="4626658"/>
            <a:ext cx="1694676" cy="3920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37380" y="3933056"/>
            <a:ext cx="958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입</a:t>
            </a:r>
            <a:r>
              <a:rPr lang="ko-KR" altLang="en-US" sz="2000" dirty="0"/>
              <a:t>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7379" y="4375557"/>
            <a:ext cx="958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수</a:t>
            </a:r>
            <a:r>
              <a:rPr lang="ko-KR" altLang="en-US" sz="2000" dirty="0"/>
              <a:t>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7379" y="4807605"/>
            <a:ext cx="958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삭</a:t>
            </a:r>
            <a:r>
              <a:rPr lang="ko-KR" altLang="en-US" sz="2000" dirty="0"/>
              <a:t>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37379" y="5355474"/>
            <a:ext cx="2370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조회 및 검색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67544" y="1462503"/>
            <a:ext cx="95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선수</a:t>
            </a:r>
            <a:endParaRPr lang="ko-KR" alt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3186346" y="1052736"/>
            <a:ext cx="133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프로필</a:t>
            </a:r>
            <a:endParaRPr lang="ko-KR" alt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3175861" y="1825660"/>
            <a:ext cx="223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경기별</a:t>
            </a:r>
            <a:r>
              <a:rPr lang="ko-KR" altLang="en-US" sz="2800" dirty="0" smtClean="0"/>
              <a:t> 기록</a:t>
            </a:r>
            <a:endParaRPr lang="ko-KR" alt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679098" y="2756198"/>
            <a:ext cx="577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팀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77029" y="2401724"/>
            <a:ext cx="133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공격</a:t>
            </a:r>
            <a:r>
              <a:rPr lang="ko-KR" altLang="en-US" sz="2800" dirty="0"/>
              <a:t>력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77029" y="3121804"/>
            <a:ext cx="1339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수비력</a:t>
            </a:r>
            <a:endParaRPr lang="ko-KR" altLang="en-US" sz="28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3175077" y="5611445"/>
            <a:ext cx="1709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3166162" y="4626658"/>
            <a:ext cx="17427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flipV="1">
            <a:off x="1444052" y="1340411"/>
            <a:ext cx="1694676" cy="3837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104"/>
          <p:cNvCxnSpPr/>
          <p:nvPr/>
        </p:nvCxnSpPr>
        <p:spPr>
          <a:xfrm>
            <a:off x="1444052" y="1724113"/>
            <a:ext cx="1694676" cy="3920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/>
          <p:nvPr/>
        </p:nvCxnSpPr>
        <p:spPr>
          <a:xfrm flipV="1">
            <a:off x="1452967" y="2634106"/>
            <a:ext cx="1694676" cy="3837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/>
          <p:nvPr/>
        </p:nvCxnSpPr>
        <p:spPr>
          <a:xfrm>
            <a:off x="1452967" y="3017808"/>
            <a:ext cx="1694676" cy="3920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51520" y="980728"/>
            <a:ext cx="8568952" cy="2736304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/>
          <p:nvPr/>
        </p:nvCxnSpPr>
        <p:spPr>
          <a:xfrm>
            <a:off x="5272259" y="1724113"/>
            <a:ext cx="1196457" cy="6247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22841" y="2631890"/>
            <a:ext cx="2985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b="1" dirty="0" smtClean="0">
                <a:solidFill>
                  <a:srgbClr val="FF0000"/>
                </a:solidFill>
              </a:rPr>
              <a:t>선발선수추천</a:t>
            </a:r>
            <a:endParaRPr lang="en-US" altLang="ko-KR" sz="27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2700" b="1" dirty="0" smtClean="0">
                <a:solidFill>
                  <a:srgbClr val="FF0000"/>
                </a:solidFill>
              </a:rPr>
              <a:t>(C,FD,GD)</a:t>
            </a:r>
            <a:endParaRPr lang="ko-KR" altLang="en-US" sz="2700" b="1" dirty="0">
              <a:solidFill>
                <a:srgbClr val="FF0000"/>
              </a:solidFill>
            </a:endParaRPr>
          </a:p>
        </p:txBody>
      </p:sp>
      <p:cxnSp>
        <p:nvCxnSpPr>
          <p:cNvPr id="41" name="꺾인 연결선 40"/>
          <p:cNvCxnSpPr/>
          <p:nvPr/>
        </p:nvCxnSpPr>
        <p:spPr>
          <a:xfrm flipV="1">
            <a:off x="5268330" y="2350950"/>
            <a:ext cx="1196457" cy="62476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3" descr="C:\Users\student\Downloads\avat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67" y="1264203"/>
            <a:ext cx="1349007" cy="134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student\Downloads\multiple-users-silhouet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19590"/>
            <a:ext cx="814134" cy="81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udent\Downloads\bo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161" y="4050960"/>
            <a:ext cx="944825" cy="9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9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3068" y="8473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테이블 구조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65" y="6233633"/>
            <a:ext cx="947737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31717" y="215543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33554"/>
              </p:ext>
            </p:extLst>
          </p:nvPr>
        </p:nvGraphicFramePr>
        <p:xfrm>
          <a:off x="259708" y="764704"/>
          <a:ext cx="4024260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27"/>
                <a:gridCol w="930194"/>
                <a:gridCol w="710109"/>
                <a:gridCol w="670710"/>
                <a:gridCol w="670710"/>
                <a:gridCol w="670710"/>
              </a:tblGrid>
              <a:tr h="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Create Table </a:t>
                      </a:r>
                      <a:r>
                        <a:rPr lang="en-US" altLang="ko-KR" sz="600" dirty="0" err="1" smtClean="0"/>
                        <a:t>pmatch</a:t>
                      </a:r>
                      <a:r>
                        <a:rPr lang="en-US" altLang="ko-KR" sz="600" dirty="0" smtClean="0"/>
                        <a:t> (</a:t>
                      </a:r>
                      <a:r>
                        <a:rPr lang="ko-KR" altLang="en-US" sz="600" dirty="0" smtClean="0"/>
                        <a:t>정규리그 경기기록</a:t>
                      </a:r>
                      <a:r>
                        <a:rPr lang="en-US" altLang="ko-KR" sz="600" dirty="0" smtClean="0"/>
                        <a:t>)</a:t>
                      </a:r>
                      <a:endParaRPr lang="ko-KR" altLang="en-US" sz="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ID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Id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number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( )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 smtClean="0"/>
                        <a:t>결기날짜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 smtClean="0"/>
                        <a:t>matchdate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 smtClean="0"/>
                        <a:t>대진팀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 smtClean="0"/>
                        <a:t>vsteam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경기결과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 smtClean="0"/>
                        <a:t>matchresult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경기시간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MIN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득점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PTS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3</a:t>
                      </a:r>
                      <a:r>
                        <a:rPr lang="ko-KR" altLang="en-US" sz="600" dirty="0" err="1" smtClean="0"/>
                        <a:t>점슛</a:t>
                      </a:r>
                      <a:r>
                        <a:rPr lang="ko-KR" altLang="en-US" sz="600" dirty="0" smtClean="0"/>
                        <a:t> 성공</a:t>
                      </a:r>
                      <a:r>
                        <a:rPr lang="en-US" altLang="ko-KR" sz="600" dirty="0" smtClean="0"/>
                        <a:t>/</a:t>
                      </a:r>
                      <a:r>
                        <a:rPr lang="ko-KR" altLang="en-US" sz="600" dirty="0" smtClean="0"/>
                        <a:t>시도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TP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자유투 성공</a:t>
                      </a:r>
                      <a:r>
                        <a:rPr lang="en-US" altLang="ko-KR" sz="600" dirty="0" smtClean="0"/>
                        <a:t>/</a:t>
                      </a:r>
                      <a:r>
                        <a:rPr lang="ko-KR" altLang="en-US" sz="600" dirty="0" smtClean="0"/>
                        <a:t>시도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FT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9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공격 리바운드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OFF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10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수비 리바운드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DEF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11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리바운드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REF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12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어시스트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AST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13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 smtClean="0"/>
                        <a:t>스틸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STL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14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블록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BLK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15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err="1" smtClean="0"/>
                        <a:t>턴오버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TOV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16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파울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PF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17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포지션</a:t>
                      </a:r>
                      <a:r>
                        <a:rPr lang="en-US" altLang="ko-KR" sz="600" dirty="0" smtClean="0"/>
                        <a:t>_</a:t>
                      </a:r>
                      <a:r>
                        <a:rPr lang="ko-KR" altLang="en-US" sz="600" dirty="0" err="1" smtClean="0"/>
                        <a:t>배번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PBNUM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smtClean="0"/>
                        <a:t>18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 smtClean="0"/>
                        <a:t>팀</a:t>
                      </a:r>
                      <a:r>
                        <a:rPr lang="en-US" altLang="ko-KR" sz="600" dirty="0" smtClean="0"/>
                        <a:t>ID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 smtClean="0"/>
                        <a:t>prteam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53663"/>
              </p:ext>
            </p:extLst>
          </p:nvPr>
        </p:nvGraphicFramePr>
        <p:xfrm>
          <a:off x="253598" y="4347720"/>
          <a:ext cx="4021744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93"/>
                <a:gridCol w="790921"/>
                <a:gridCol w="1079004"/>
                <a:gridCol w="588548"/>
                <a:gridCol w="521387"/>
                <a:gridCol w="670291"/>
              </a:tblGrid>
              <a:tr h="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Create Table </a:t>
                      </a:r>
                      <a:r>
                        <a:rPr lang="en-US" altLang="ko-KR" sz="700" dirty="0" err="1" smtClean="0"/>
                        <a:t>pinfo</a:t>
                      </a:r>
                      <a:r>
                        <a:rPr lang="en-US" altLang="ko-KR" sz="700" dirty="0" smtClean="0"/>
                        <a:t> (</a:t>
                      </a:r>
                      <a:r>
                        <a:rPr lang="ko-KR" altLang="en-US" sz="700" dirty="0" smtClean="0"/>
                        <a:t>선수 프로필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성명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700" dirty="0" err="1" smtClean="0"/>
                        <a:t>player_name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생년월일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player_birth_date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신장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player_height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소속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player_team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포지션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player_position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 smtClean="0"/>
                        <a:t>배번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player_number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출신교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player_school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dirty="0" smtClean="0"/>
                        <a:t>소속팀</a:t>
                      </a:r>
                      <a:r>
                        <a:rPr lang="en-US" altLang="ko-KR" sz="700" dirty="0" smtClean="0"/>
                        <a:t>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player_teamid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22351"/>
              </p:ext>
            </p:extLst>
          </p:nvPr>
        </p:nvGraphicFramePr>
        <p:xfrm>
          <a:off x="4544242" y="979552"/>
          <a:ext cx="4348237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761"/>
                <a:gridCol w="1005081"/>
                <a:gridCol w="767277"/>
                <a:gridCol w="724706"/>
                <a:gridCol w="724706"/>
                <a:gridCol w="724706"/>
              </a:tblGrid>
              <a:tr h="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Create Table </a:t>
                      </a:r>
                      <a:r>
                        <a:rPr lang="en-US" altLang="ko-KR" sz="700" dirty="0" err="1" smtClean="0"/>
                        <a:t>gteam</a:t>
                      </a:r>
                      <a:r>
                        <a:rPr lang="en-US" altLang="ko-KR" sz="700" dirty="0" smtClean="0"/>
                        <a:t> (</a:t>
                      </a:r>
                      <a:r>
                        <a:rPr lang="ko-KR" altLang="en-US" sz="700" dirty="0" err="1" smtClean="0"/>
                        <a:t>팀별</a:t>
                      </a:r>
                      <a:r>
                        <a:rPr lang="ko-KR" altLang="en-US" sz="700" dirty="0" smtClean="0"/>
                        <a:t> 공격력 비교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팀명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g_team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득점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g_pts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리바운드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g_reb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어시스트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g_ast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스틸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g_stl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블록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g_blk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r>
                        <a:rPr lang="ko-KR" altLang="en-US" sz="700" dirty="0" err="1" smtClean="0"/>
                        <a:t>점슛</a:t>
                      </a:r>
                      <a:r>
                        <a:rPr lang="ko-KR" altLang="en-US" sz="700" dirty="0" smtClean="0"/>
                        <a:t> 성공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g_p3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턴오버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g_to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r>
                        <a:rPr lang="ko-KR" altLang="en-US" sz="700" dirty="0" err="1" smtClean="0"/>
                        <a:t>점슛</a:t>
                      </a:r>
                      <a:r>
                        <a:rPr lang="ko-KR" altLang="en-US" sz="700" dirty="0" smtClean="0"/>
                        <a:t> 성공률</a:t>
                      </a:r>
                      <a:r>
                        <a:rPr lang="en-US" altLang="ko-KR" sz="700" dirty="0" smtClean="0"/>
                        <a:t>(%)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g_p2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r>
                        <a:rPr lang="ko-KR" altLang="en-US" sz="700" dirty="0" err="1" smtClean="0"/>
                        <a:t>점슛</a:t>
                      </a:r>
                      <a:r>
                        <a:rPr lang="ko-KR" altLang="en-US" sz="700" dirty="0" smtClean="0"/>
                        <a:t> 성공률</a:t>
                      </a:r>
                      <a:r>
                        <a:rPr lang="en-US" altLang="ko-KR" sz="700" dirty="0" smtClean="0"/>
                        <a:t>(%)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g_p3r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자유투 성공률</a:t>
                      </a:r>
                      <a:r>
                        <a:rPr lang="en-US" altLang="ko-KR" sz="700" dirty="0" smtClean="0"/>
                        <a:t>(%)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g_ft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37240"/>
              </p:ext>
            </p:extLst>
          </p:nvPr>
        </p:nvGraphicFramePr>
        <p:xfrm>
          <a:off x="4542612" y="3573016"/>
          <a:ext cx="4349869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1912"/>
                <a:gridCol w="1005458"/>
                <a:gridCol w="767565"/>
                <a:gridCol w="724978"/>
                <a:gridCol w="724978"/>
                <a:gridCol w="724978"/>
              </a:tblGrid>
              <a:tr h="0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Create Table steam (</a:t>
                      </a:r>
                      <a:r>
                        <a:rPr lang="ko-KR" altLang="en-US" sz="700" dirty="0" err="1" smtClean="0"/>
                        <a:t>팀별</a:t>
                      </a:r>
                      <a:r>
                        <a:rPr lang="ko-KR" altLang="en-US" sz="700" dirty="0" smtClean="0"/>
                        <a:t> 수비력 비교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팀명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s_team</a:t>
                      </a:r>
                      <a:endParaRPr lang="ko-KR" altLang="en-US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득점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s_pts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리바운드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s_reb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어시스트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s_ast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스틸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s_stl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블록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s_blk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r>
                        <a:rPr lang="ko-KR" altLang="en-US" sz="700" dirty="0" err="1" smtClean="0"/>
                        <a:t>점슛</a:t>
                      </a:r>
                      <a:r>
                        <a:rPr lang="ko-KR" altLang="en-US" sz="700" dirty="0" smtClean="0"/>
                        <a:t> 성공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s_p3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8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턴오버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s_to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9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2</a:t>
                      </a:r>
                      <a:r>
                        <a:rPr lang="ko-KR" altLang="en-US" sz="700" dirty="0" err="1" smtClean="0"/>
                        <a:t>점슛</a:t>
                      </a:r>
                      <a:r>
                        <a:rPr lang="ko-KR" altLang="en-US" sz="700" dirty="0" smtClean="0"/>
                        <a:t> 성공률</a:t>
                      </a:r>
                      <a:r>
                        <a:rPr lang="en-US" altLang="ko-KR" sz="700" dirty="0" smtClean="0"/>
                        <a:t>(%)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s_p2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3</a:t>
                      </a:r>
                      <a:r>
                        <a:rPr lang="ko-KR" altLang="en-US" sz="700" dirty="0" err="1" smtClean="0"/>
                        <a:t>점슛</a:t>
                      </a:r>
                      <a:r>
                        <a:rPr lang="ko-KR" altLang="en-US" sz="700" dirty="0" smtClean="0"/>
                        <a:t> 성공률</a:t>
                      </a:r>
                      <a:r>
                        <a:rPr lang="en-US" altLang="ko-KR" sz="700" dirty="0" smtClean="0"/>
                        <a:t>(%)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s_p3r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11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자유투 성공률</a:t>
                      </a:r>
                      <a:r>
                        <a:rPr lang="en-US" altLang="ko-KR" sz="700" dirty="0" smtClean="0"/>
                        <a:t>(%)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/>
                        <a:t>s_ft</a:t>
                      </a:r>
                      <a:endParaRPr lang="en-US" altLang="ko-KR" sz="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0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3068" y="84738"/>
            <a:ext cx="3854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mtClean="0">
                <a:solidFill>
                  <a:schemeClr val="bg1"/>
                </a:solidFill>
              </a:rPr>
              <a:t>프로그램 실행 화면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87" y="4938068"/>
            <a:ext cx="1895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31717" y="215543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73068" y="8473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프로그램 시연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87" y="4938068"/>
            <a:ext cx="1895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타원 9"/>
          <p:cNvSpPr/>
          <p:nvPr/>
        </p:nvSpPr>
        <p:spPr>
          <a:xfrm>
            <a:off x="331717" y="215543"/>
            <a:ext cx="241351" cy="2616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9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892" y="0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192688"/>
            <a:ext cx="9157891" cy="692696"/>
          </a:xfrm>
          <a:prstGeom prst="rect">
            <a:avLst/>
          </a:prstGeom>
          <a:solidFill>
            <a:srgbClr val="091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66777" y="400506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감사합니다</a:t>
            </a:r>
            <a:endParaRPr lang="en-US" altLang="ko-KR" sz="3600" b="1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87" y="1412776"/>
            <a:ext cx="3222315" cy="204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314</Words>
  <Application>Microsoft Office PowerPoint</Application>
  <PresentationFormat>화면 슬라이드 쇼(4:3)</PresentationFormat>
  <Paragraphs>202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30</cp:revision>
  <dcterms:created xsi:type="dcterms:W3CDTF">2016-12-08T09:22:30Z</dcterms:created>
  <dcterms:modified xsi:type="dcterms:W3CDTF">2016-12-09T05:44:27Z</dcterms:modified>
</cp:coreProperties>
</file>