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71" r:id="rId7"/>
    <p:sldId id="272" r:id="rId8"/>
    <p:sldId id="270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088"/>
    <a:srgbClr val="091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2" autoAdjust="0"/>
    <p:restoredTop sz="94660"/>
  </p:normalViewPr>
  <p:slideViewPr>
    <p:cSldViewPr>
      <p:cViewPr>
        <p:scale>
          <a:sx n="90" d="100"/>
          <a:sy n="90" d="100"/>
        </p:scale>
        <p:origin x="-600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0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2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3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4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6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1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7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7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tudent\Desktop\1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t="21198" r="-56" b="-6783"/>
          <a:stretch/>
        </p:blipFill>
        <p:spPr bwMode="auto">
          <a:xfrm>
            <a:off x="2423563" y="1630901"/>
            <a:ext cx="4282980" cy="259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30079" y="4293096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5</a:t>
            </a:r>
            <a:r>
              <a:rPr lang="ko-KR" altLang="en-US" sz="4000" dirty="0" smtClean="0"/>
              <a:t>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임성훈    김동민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정주혁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황윤주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20737" y="294940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KBL Management System Ver.1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01187" y="635437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Hello Java // </a:t>
            </a:r>
            <a:r>
              <a:rPr lang="en-US" altLang="ko-KR" b="1" dirty="0" err="1" smtClean="0">
                <a:solidFill>
                  <a:schemeClr val="bg1"/>
                </a:solidFill>
              </a:rPr>
              <a:t>KajaOracle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4929" y="125460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목차</a:t>
            </a:r>
            <a:endParaRPr lang="en-US" altLang="ko-KR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91680" y="1916832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개발환경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개발 동기 및 목적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프로그램 구조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테이블 구조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프로그램 시연</a:t>
            </a:r>
            <a:endParaRPr lang="en-US" altLang="ko-KR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87" y="4938068"/>
            <a:ext cx="1895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/>
          <p:cNvSpPr/>
          <p:nvPr/>
        </p:nvSpPr>
        <p:spPr>
          <a:xfrm>
            <a:off x="677000" y="1385409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3068" y="8473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개발 환경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87" y="4938068"/>
            <a:ext cx="1895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31717" y="215543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1156102"/>
            <a:ext cx="54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/>
              <a:t>1. </a:t>
            </a:r>
            <a:r>
              <a:rPr lang="ko-KR" altLang="en-US" sz="2600" dirty="0" smtClean="0"/>
              <a:t>사용 언어</a:t>
            </a:r>
            <a:endParaRPr lang="ko-KR" alt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607295"/>
            <a:ext cx="54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2</a:t>
            </a:r>
            <a:r>
              <a:rPr lang="en-US" altLang="ko-KR" sz="2600" dirty="0" smtClean="0"/>
              <a:t>. </a:t>
            </a:r>
            <a:r>
              <a:rPr lang="ko-KR" altLang="en-US" sz="2600" dirty="0" smtClean="0"/>
              <a:t>사용 툴</a:t>
            </a:r>
            <a:endParaRPr lang="ko-KR" altLang="en-US" sz="26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3975447"/>
            <a:ext cx="54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/>
              <a:t>3. </a:t>
            </a:r>
            <a:r>
              <a:rPr lang="en-US" altLang="ko-KR" sz="2600" dirty="0" err="1" smtClean="0"/>
              <a:t>DataBase</a:t>
            </a:r>
            <a:endParaRPr lang="ko-KR" altLang="en-US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17207" y="1628800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Java  // ORACLE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17207" y="3059668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ECLIPSE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956" y="4427820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Oracle 11g Express Edition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66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3068" y="84738"/>
            <a:ext cx="363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solidFill>
                  <a:schemeClr val="bg1"/>
                </a:solidFill>
              </a:rPr>
              <a:t>개발 동기 및 목적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87" y="4938068"/>
            <a:ext cx="1895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31717" y="215543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1412776"/>
            <a:ext cx="54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/>
              <a:t>1. </a:t>
            </a:r>
            <a:r>
              <a:rPr lang="ko-KR" altLang="en-US" sz="2600" dirty="0" smtClean="0"/>
              <a:t>관리자 </a:t>
            </a:r>
            <a:endParaRPr lang="en-US" altLang="ko-KR" sz="2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71600" y="3471391"/>
            <a:ext cx="54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/>
              <a:t>2. </a:t>
            </a:r>
            <a:r>
              <a:rPr lang="ko-KR" altLang="en-US" sz="2600" dirty="0" smtClean="0"/>
              <a:t>사용</a:t>
            </a:r>
            <a:r>
              <a:rPr lang="ko-KR" altLang="en-US" sz="2600" dirty="0"/>
              <a:t>자</a:t>
            </a:r>
            <a:r>
              <a:rPr lang="ko-KR" altLang="en-US" sz="2600" dirty="0" smtClean="0"/>
              <a:t> </a:t>
            </a:r>
            <a:endParaRPr lang="en-US" altLang="ko-KR" sz="2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7544" y="2105353"/>
            <a:ext cx="8391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선수 등록과 수정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삭제를 통해 선수를 관리할 수 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등록선수의 기록을 바탕으로 다음 경기의 선발 선수를 선출할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4161274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관심선수의 정보를 빠르게 확인 할 수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효과적으로 선수비교가 가능하다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599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3068" y="8473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프로그램 구조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87" y="4941168"/>
            <a:ext cx="1895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31717" y="215543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4365104"/>
            <a:ext cx="1259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관리자 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63114" y="5375566"/>
            <a:ext cx="97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사용</a:t>
            </a:r>
            <a:r>
              <a:rPr lang="ko-KR" altLang="en-US" sz="2000" dirty="0"/>
              <a:t>자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3190176" y="4242956"/>
            <a:ext cx="1694676" cy="3837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>
            <a:off x="3190176" y="4626658"/>
            <a:ext cx="1694676" cy="3920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37380" y="3933056"/>
            <a:ext cx="958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입</a:t>
            </a:r>
            <a:r>
              <a:rPr lang="ko-KR" altLang="en-US" sz="2000" dirty="0"/>
              <a:t>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7379" y="4375557"/>
            <a:ext cx="958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수</a:t>
            </a:r>
            <a:r>
              <a:rPr lang="ko-KR" altLang="en-US" sz="2000" dirty="0"/>
              <a:t>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7379" y="4807605"/>
            <a:ext cx="958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삭</a:t>
            </a:r>
            <a:r>
              <a:rPr lang="ko-KR" altLang="en-US" sz="2000" dirty="0"/>
              <a:t>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37379" y="5355474"/>
            <a:ext cx="2370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조회 및 검색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67544" y="1462503"/>
            <a:ext cx="95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선수</a:t>
            </a:r>
            <a:endParaRPr lang="ko-KR" alt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3186346" y="1052736"/>
            <a:ext cx="133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프로필</a:t>
            </a:r>
            <a:endParaRPr lang="ko-KR" alt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3175861" y="1825660"/>
            <a:ext cx="223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경기별</a:t>
            </a:r>
            <a:r>
              <a:rPr lang="ko-KR" altLang="en-US" sz="2800" dirty="0" smtClean="0"/>
              <a:t> 기록</a:t>
            </a:r>
            <a:endParaRPr lang="ko-KR" alt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679098" y="2756198"/>
            <a:ext cx="577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77029" y="2401724"/>
            <a:ext cx="133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공격</a:t>
            </a:r>
            <a:r>
              <a:rPr lang="ko-KR" altLang="en-US" sz="2800" dirty="0"/>
              <a:t>력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77029" y="3121804"/>
            <a:ext cx="133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수비력</a:t>
            </a:r>
            <a:endParaRPr lang="ko-KR" altLang="en-US" sz="28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175077" y="5611445"/>
            <a:ext cx="1709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3166162" y="4626658"/>
            <a:ext cx="17427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flipV="1">
            <a:off x="1444052" y="1340411"/>
            <a:ext cx="1694676" cy="3837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1444052" y="1724113"/>
            <a:ext cx="1694676" cy="3920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flipV="1">
            <a:off x="1452967" y="2634106"/>
            <a:ext cx="1694676" cy="3837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>
            <a:off x="1452967" y="3017808"/>
            <a:ext cx="1694676" cy="3920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51520" y="980728"/>
            <a:ext cx="8568952" cy="273630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/>
          <p:nvPr/>
        </p:nvCxnSpPr>
        <p:spPr>
          <a:xfrm>
            <a:off x="5272259" y="1724113"/>
            <a:ext cx="1196457" cy="6247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22841" y="2631890"/>
            <a:ext cx="2985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 smtClean="0">
                <a:solidFill>
                  <a:srgbClr val="FF0000"/>
                </a:solidFill>
              </a:rPr>
              <a:t>선발선수추천</a:t>
            </a:r>
            <a:endParaRPr lang="en-US" altLang="ko-KR" sz="27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700" b="1" dirty="0" smtClean="0">
                <a:solidFill>
                  <a:srgbClr val="FF0000"/>
                </a:solidFill>
              </a:rPr>
              <a:t>(C,FD,GD)</a:t>
            </a:r>
            <a:endParaRPr lang="ko-KR" altLang="en-US" sz="2700" b="1" dirty="0">
              <a:solidFill>
                <a:srgbClr val="FF0000"/>
              </a:solidFill>
            </a:endParaRPr>
          </a:p>
        </p:txBody>
      </p:sp>
      <p:cxnSp>
        <p:nvCxnSpPr>
          <p:cNvPr id="41" name="꺾인 연결선 40"/>
          <p:cNvCxnSpPr/>
          <p:nvPr/>
        </p:nvCxnSpPr>
        <p:spPr>
          <a:xfrm flipV="1">
            <a:off x="5268330" y="2350950"/>
            <a:ext cx="1196457" cy="6247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 descr="C:\Users\student\Downloads\avat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67" y="1264203"/>
            <a:ext cx="1349007" cy="134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tudent\Downloads\multiple-users-silhouet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19590"/>
            <a:ext cx="814134" cy="81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udent\Downloads\bo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61" y="4050960"/>
            <a:ext cx="944825" cy="9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9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3068" y="8473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테이블 구조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65" y="6233633"/>
            <a:ext cx="947737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31717" y="215543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796350"/>
              </p:ext>
            </p:extLst>
          </p:nvPr>
        </p:nvGraphicFramePr>
        <p:xfrm>
          <a:off x="331717" y="1268760"/>
          <a:ext cx="4312291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59"/>
                <a:gridCol w="1495158"/>
                <a:gridCol w="1141402"/>
                <a:gridCol w="1078072"/>
              </a:tblGrid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Create Table </a:t>
                      </a:r>
                      <a:r>
                        <a:rPr lang="en-US" altLang="ko-KR" sz="1000" dirty="0" err="1" smtClean="0"/>
                        <a:t>pmatch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number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결기날짜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matchdate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대진팀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vsteam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경기결과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matchresult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경기시간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득점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PTS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err="1" smtClean="0"/>
                        <a:t>점슛</a:t>
                      </a:r>
                      <a:r>
                        <a:rPr lang="ko-KR" altLang="en-US" sz="1000" dirty="0" smtClean="0"/>
                        <a:t> 성공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시도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자유투 성공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시도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 리바운드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OFF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수비 리바운드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리바운드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어시스트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AST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스틸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블록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BLK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턴오버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TOV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포지션</a:t>
                      </a:r>
                      <a:r>
                        <a:rPr lang="en-US" altLang="ko-KR" sz="1000" dirty="0" smtClean="0"/>
                        <a:t>_</a:t>
                      </a:r>
                      <a:r>
                        <a:rPr lang="ko-KR" altLang="en-US" sz="1000" dirty="0" err="1" smtClean="0"/>
                        <a:t>배번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PBNUM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팀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prteam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141017"/>
              </p:ext>
            </p:extLst>
          </p:nvPr>
        </p:nvGraphicFramePr>
        <p:xfrm>
          <a:off x="4860032" y="1412776"/>
          <a:ext cx="403244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468"/>
                <a:gridCol w="1126952"/>
                <a:gridCol w="1537430"/>
                <a:gridCol w="838598"/>
              </a:tblGrid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Create Table </a:t>
                      </a:r>
                      <a:r>
                        <a:rPr lang="en-US" altLang="ko-KR" sz="1000" dirty="0" err="1" smtClean="0"/>
                        <a:t>pinfo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성명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 err="1" smtClean="0"/>
                        <a:t>player_name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생년월일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player_birth_date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신장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player_height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소속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player_team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포지션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player_position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배번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player_number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출신교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player_school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소속팀</a:t>
                      </a:r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player_teamid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36599" y="809227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선수별</a:t>
            </a:r>
            <a:r>
              <a:rPr lang="ko-KR" altLang="en-US" dirty="0" smtClean="0"/>
              <a:t> 정규리그 경기기록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9400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선수 프로필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3068" y="8473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테이블 구조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65" y="6233633"/>
            <a:ext cx="947737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31717" y="215543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1952"/>
              </p:ext>
            </p:extLst>
          </p:nvPr>
        </p:nvGraphicFramePr>
        <p:xfrm>
          <a:off x="251520" y="1844824"/>
          <a:ext cx="433434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716"/>
                <a:gridCol w="1502804"/>
                <a:gridCol w="1147239"/>
                <a:gridCol w="1083586"/>
              </a:tblGrid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Create Table </a:t>
                      </a:r>
                      <a:r>
                        <a:rPr lang="en-US" altLang="ko-KR" sz="1000" dirty="0" err="1" smtClean="0"/>
                        <a:t>gteam</a:t>
                      </a:r>
                      <a:r>
                        <a:rPr lang="en-US" altLang="ko-KR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팀명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g_team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득점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g_pts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리바운드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g_reb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어시스트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g_ast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스틸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g_stl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블록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g_blk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err="1" smtClean="0"/>
                        <a:t>점슛</a:t>
                      </a:r>
                      <a:r>
                        <a:rPr lang="ko-KR" altLang="en-US" sz="1000" dirty="0" smtClean="0"/>
                        <a:t> 성공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g_p3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턴오버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g_to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err="1" smtClean="0"/>
                        <a:t>점슛</a:t>
                      </a:r>
                      <a:r>
                        <a:rPr lang="ko-KR" altLang="en-US" sz="1000" dirty="0" smtClean="0"/>
                        <a:t> 성공률</a:t>
                      </a:r>
                      <a:r>
                        <a:rPr lang="en-US" altLang="ko-KR" sz="1000" dirty="0" smtClean="0"/>
                        <a:t>(%)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g_p2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err="1" smtClean="0"/>
                        <a:t>점슛</a:t>
                      </a:r>
                      <a:r>
                        <a:rPr lang="ko-KR" altLang="en-US" sz="1000" dirty="0" smtClean="0"/>
                        <a:t> 성공률</a:t>
                      </a:r>
                      <a:r>
                        <a:rPr lang="en-US" altLang="ko-KR" sz="1000" dirty="0" smtClean="0"/>
                        <a:t>(%)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g_p3r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자유투 성공률</a:t>
                      </a:r>
                      <a:r>
                        <a:rPr lang="en-US" altLang="ko-KR" sz="1000" dirty="0" smtClean="0"/>
                        <a:t>(%)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g_ft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63048"/>
              </p:ext>
            </p:extLst>
          </p:nvPr>
        </p:nvGraphicFramePr>
        <p:xfrm>
          <a:off x="4716016" y="1844824"/>
          <a:ext cx="434986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867"/>
                <a:gridCol w="1508186"/>
                <a:gridCol w="1151347"/>
                <a:gridCol w="1087466"/>
              </a:tblGrid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Create Table </a:t>
                      </a:r>
                      <a:r>
                        <a:rPr lang="en-US" altLang="ko-KR" sz="1000" dirty="0" smtClean="0"/>
                        <a:t>steam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팀명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s_team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득점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s_pts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리바운드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s_reb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어시스트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s_ast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스틸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s_stl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블록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s_blk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err="1" smtClean="0"/>
                        <a:t>점슛</a:t>
                      </a:r>
                      <a:r>
                        <a:rPr lang="ko-KR" altLang="en-US" sz="1000" dirty="0" smtClean="0"/>
                        <a:t> 성공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s_p3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턴오버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s_to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err="1" smtClean="0"/>
                        <a:t>점슛</a:t>
                      </a:r>
                      <a:r>
                        <a:rPr lang="ko-KR" altLang="en-US" sz="1000" dirty="0" smtClean="0"/>
                        <a:t> 성공률</a:t>
                      </a:r>
                      <a:r>
                        <a:rPr lang="en-US" altLang="ko-KR" sz="1000" dirty="0" smtClean="0"/>
                        <a:t>(%)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s_p2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err="1" smtClean="0"/>
                        <a:t>점슛</a:t>
                      </a:r>
                      <a:r>
                        <a:rPr lang="ko-KR" altLang="en-US" sz="1000" dirty="0" smtClean="0"/>
                        <a:t> 성공률</a:t>
                      </a:r>
                      <a:r>
                        <a:rPr lang="en-US" altLang="ko-KR" sz="1000" dirty="0" smtClean="0"/>
                        <a:t>(%)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s_p3r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자유투 성공률</a:t>
                      </a:r>
                      <a:r>
                        <a:rPr lang="en-US" altLang="ko-KR" sz="1000" dirty="0" smtClean="0"/>
                        <a:t>(%)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s_ft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varchar2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5656" y="126876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팀별</a:t>
            </a:r>
            <a:r>
              <a:rPr lang="ko-KR" altLang="en-US" dirty="0" smtClean="0"/>
              <a:t> 공격력 비교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29705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팀별</a:t>
            </a:r>
            <a:r>
              <a:rPr lang="ko-KR" altLang="en-US" dirty="0" smtClean="0"/>
              <a:t> 수비력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4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91880" y="268975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프로그램 시연</a:t>
            </a:r>
            <a:endParaRPr lang="en-US" altLang="ko-KR" sz="2800" b="1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87" y="4938068"/>
            <a:ext cx="1895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059832" y="2857618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66777" y="400506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감사합니다</a:t>
            </a:r>
            <a:endParaRPr lang="en-US" altLang="ko-KR" sz="3600" b="1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7" y="1412776"/>
            <a:ext cx="3222315" cy="204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341</Words>
  <Application>Microsoft Office PowerPoint</Application>
  <PresentationFormat>화면 슬라이드 쇼(4:3)</PresentationFormat>
  <Paragraphs>243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34</cp:revision>
  <dcterms:created xsi:type="dcterms:W3CDTF">2016-12-08T09:22:30Z</dcterms:created>
  <dcterms:modified xsi:type="dcterms:W3CDTF">2016-12-09T05:57:40Z</dcterms:modified>
</cp:coreProperties>
</file>