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2" r:id="rId4"/>
  </p:sldMasterIdLst>
  <p:notesMasterIdLst>
    <p:notesMasterId r:id="rId11"/>
  </p:notesMasterIdLst>
  <p:handoutMasterIdLst>
    <p:handoutMasterId r:id="rId12"/>
  </p:handoutMasterIdLst>
  <p:sldIdLst>
    <p:sldId id="262" r:id="rId5"/>
    <p:sldId id="265" r:id="rId6"/>
    <p:sldId id="263" r:id="rId7"/>
    <p:sldId id="264" r:id="rId8"/>
    <p:sldId id="261" r:id="rId9"/>
    <p:sldId id="266" r:id="rId10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87"/>
  </p:normalViewPr>
  <p:slideViewPr>
    <p:cSldViewPr snapToGrid="0" snapToObjects="1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81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87DCBA-370B-44B9-9899-9BB0CF8A6A7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F47577C-0434-4606-9264-33847E8AB1C1}">
      <dgm:prSet phldrT="[Text]"/>
      <dgm:spPr/>
      <dgm:t>
        <a:bodyPr/>
        <a:lstStyle/>
        <a:p>
          <a:r>
            <a:rPr lang="de-DE" dirty="0"/>
            <a:t>Eingabe </a:t>
          </a:r>
          <a:r>
            <a:rPr lang="de-DE" dirty="0" err="1"/>
            <a:t>OpenStage</a:t>
          </a:r>
          <a:endParaRPr lang="de-DE" dirty="0"/>
        </a:p>
      </dgm:t>
    </dgm:pt>
    <dgm:pt modelId="{6808DA42-FB54-4EBC-90DE-3F7BEB412775}" type="parTrans" cxnId="{0EEF1314-3F38-467A-859A-E65DF02B18A6}">
      <dgm:prSet/>
      <dgm:spPr/>
      <dgm:t>
        <a:bodyPr/>
        <a:lstStyle/>
        <a:p>
          <a:endParaRPr lang="de-DE"/>
        </a:p>
      </dgm:t>
    </dgm:pt>
    <dgm:pt modelId="{FAAC310C-12E4-4E69-9CFE-14818988F862}" type="sibTrans" cxnId="{0EEF1314-3F38-467A-859A-E65DF02B18A6}">
      <dgm:prSet/>
      <dgm:spPr/>
      <dgm:t>
        <a:bodyPr/>
        <a:lstStyle/>
        <a:p>
          <a:endParaRPr lang="de-DE"/>
        </a:p>
      </dgm:t>
    </dgm:pt>
    <dgm:pt modelId="{FD5F7B72-762B-4C0A-81EC-2E844E56EAE9}">
      <dgm:prSet phldrT="[Text]"/>
      <dgm:spPr/>
      <dgm:t>
        <a:bodyPr/>
        <a:lstStyle/>
        <a:p>
          <a:r>
            <a:rPr lang="de-DE" dirty="0"/>
            <a:t>Nachricht an SC über OSC</a:t>
          </a:r>
        </a:p>
      </dgm:t>
    </dgm:pt>
    <dgm:pt modelId="{174BBACE-C7D0-48BF-A1B6-651570BC7579}" type="parTrans" cxnId="{DBD0C757-FE36-4CDB-B3DB-4075732C75B6}">
      <dgm:prSet/>
      <dgm:spPr/>
      <dgm:t>
        <a:bodyPr/>
        <a:lstStyle/>
        <a:p>
          <a:endParaRPr lang="de-DE"/>
        </a:p>
      </dgm:t>
    </dgm:pt>
    <dgm:pt modelId="{BC03D748-E9E3-4A80-BF82-622582AD73FB}" type="sibTrans" cxnId="{DBD0C757-FE36-4CDB-B3DB-4075732C75B6}">
      <dgm:prSet/>
      <dgm:spPr/>
      <dgm:t>
        <a:bodyPr/>
        <a:lstStyle/>
        <a:p>
          <a:endParaRPr lang="de-DE"/>
        </a:p>
      </dgm:t>
    </dgm:pt>
    <dgm:pt modelId="{12117F4D-6ECD-4266-8DCD-5772A49E6CA9}">
      <dgm:prSet phldrT="[Text]"/>
      <dgm:spPr/>
      <dgm:t>
        <a:bodyPr/>
        <a:lstStyle/>
        <a:p>
          <a:r>
            <a:rPr lang="de-DE" dirty="0"/>
            <a:t>Funktion/Ton in SC</a:t>
          </a:r>
        </a:p>
      </dgm:t>
    </dgm:pt>
    <dgm:pt modelId="{01E1B9A2-3B74-4A21-9A41-29288B7EBE99}" type="parTrans" cxnId="{8A748BE8-E53E-40CE-BD07-1A5101F08F55}">
      <dgm:prSet/>
      <dgm:spPr/>
      <dgm:t>
        <a:bodyPr/>
        <a:lstStyle/>
        <a:p>
          <a:endParaRPr lang="de-DE"/>
        </a:p>
      </dgm:t>
    </dgm:pt>
    <dgm:pt modelId="{DDD6DD7C-D95C-449A-97AF-006FE4BB5BC9}" type="sibTrans" cxnId="{8A748BE8-E53E-40CE-BD07-1A5101F08F55}">
      <dgm:prSet/>
      <dgm:spPr/>
      <dgm:t>
        <a:bodyPr/>
        <a:lstStyle/>
        <a:p>
          <a:endParaRPr lang="de-DE"/>
        </a:p>
      </dgm:t>
    </dgm:pt>
    <dgm:pt modelId="{69396C1C-7849-4BBD-B504-3B2057586992}" type="pres">
      <dgm:prSet presAssocID="{4687DCBA-370B-44B9-9899-9BB0CF8A6A77}" presName="Name0" presStyleCnt="0">
        <dgm:presLayoutVars>
          <dgm:dir/>
          <dgm:resizeHandles val="exact"/>
        </dgm:presLayoutVars>
      </dgm:prSet>
      <dgm:spPr/>
    </dgm:pt>
    <dgm:pt modelId="{7E3ACD7E-3C5F-4F9F-9B58-39B423B5552E}" type="pres">
      <dgm:prSet presAssocID="{2F47577C-0434-4606-9264-33847E8AB1C1}" presName="node" presStyleLbl="node1" presStyleIdx="0" presStyleCnt="3">
        <dgm:presLayoutVars>
          <dgm:bulletEnabled val="1"/>
        </dgm:presLayoutVars>
      </dgm:prSet>
      <dgm:spPr/>
    </dgm:pt>
    <dgm:pt modelId="{E345E2D0-14CA-4C22-B922-B7AA22C90EF1}" type="pres">
      <dgm:prSet presAssocID="{FAAC310C-12E4-4E69-9CFE-14818988F862}" presName="sibTrans" presStyleLbl="sibTrans2D1" presStyleIdx="0" presStyleCnt="2"/>
      <dgm:spPr/>
    </dgm:pt>
    <dgm:pt modelId="{E2FE5B23-B22D-4BE0-8635-F14AD0BF6451}" type="pres">
      <dgm:prSet presAssocID="{FAAC310C-12E4-4E69-9CFE-14818988F862}" presName="connectorText" presStyleLbl="sibTrans2D1" presStyleIdx="0" presStyleCnt="2"/>
      <dgm:spPr/>
    </dgm:pt>
    <dgm:pt modelId="{C7BCBF47-D30E-495C-9F66-544B1604A214}" type="pres">
      <dgm:prSet presAssocID="{FD5F7B72-762B-4C0A-81EC-2E844E56EAE9}" presName="node" presStyleLbl="node1" presStyleIdx="1" presStyleCnt="3">
        <dgm:presLayoutVars>
          <dgm:bulletEnabled val="1"/>
        </dgm:presLayoutVars>
      </dgm:prSet>
      <dgm:spPr/>
    </dgm:pt>
    <dgm:pt modelId="{6A5B7214-FB96-4BBE-A020-4D061AB127EB}" type="pres">
      <dgm:prSet presAssocID="{BC03D748-E9E3-4A80-BF82-622582AD73FB}" presName="sibTrans" presStyleLbl="sibTrans2D1" presStyleIdx="1" presStyleCnt="2"/>
      <dgm:spPr/>
    </dgm:pt>
    <dgm:pt modelId="{316529F8-D70C-4585-8562-FD616848712C}" type="pres">
      <dgm:prSet presAssocID="{BC03D748-E9E3-4A80-BF82-622582AD73FB}" presName="connectorText" presStyleLbl="sibTrans2D1" presStyleIdx="1" presStyleCnt="2"/>
      <dgm:spPr/>
    </dgm:pt>
    <dgm:pt modelId="{29752605-6C53-4B58-919A-C5EC3F9AA677}" type="pres">
      <dgm:prSet presAssocID="{12117F4D-6ECD-4266-8DCD-5772A49E6CA9}" presName="node" presStyleLbl="node1" presStyleIdx="2" presStyleCnt="3">
        <dgm:presLayoutVars>
          <dgm:bulletEnabled val="1"/>
        </dgm:presLayoutVars>
      </dgm:prSet>
      <dgm:spPr/>
    </dgm:pt>
  </dgm:ptLst>
  <dgm:cxnLst>
    <dgm:cxn modelId="{0EEF1314-3F38-467A-859A-E65DF02B18A6}" srcId="{4687DCBA-370B-44B9-9899-9BB0CF8A6A77}" destId="{2F47577C-0434-4606-9264-33847E8AB1C1}" srcOrd="0" destOrd="0" parTransId="{6808DA42-FB54-4EBC-90DE-3F7BEB412775}" sibTransId="{FAAC310C-12E4-4E69-9CFE-14818988F862}"/>
    <dgm:cxn modelId="{D28E4328-EC51-4057-9F21-77A7CF0DE5B0}" type="presOf" srcId="{BC03D748-E9E3-4A80-BF82-622582AD73FB}" destId="{316529F8-D70C-4585-8562-FD616848712C}" srcOrd="1" destOrd="0" presId="urn:microsoft.com/office/officeart/2005/8/layout/process1"/>
    <dgm:cxn modelId="{8756463F-6FF4-473C-8BBB-300B7C942DE1}" type="presOf" srcId="{2F47577C-0434-4606-9264-33847E8AB1C1}" destId="{7E3ACD7E-3C5F-4F9F-9B58-39B423B5552E}" srcOrd="0" destOrd="0" presId="urn:microsoft.com/office/officeart/2005/8/layout/process1"/>
    <dgm:cxn modelId="{8C44C567-1E30-4BDA-B4F5-245818061EF8}" type="presOf" srcId="{BC03D748-E9E3-4A80-BF82-622582AD73FB}" destId="{6A5B7214-FB96-4BBE-A020-4D061AB127EB}" srcOrd="0" destOrd="0" presId="urn:microsoft.com/office/officeart/2005/8/layout/process1"/>
    <dgm:cxn modelId="{C312A872-74E8-4C80-9243-943A070AA32E}" type="presOf" srcId="{4687DCBA-370B-44B9-9899-9BB0CF8A6A77}" destId="{69396C1C-7849-4BBD-B504-3B2057586992}" srcOrd="0" destOrd="0" presId="urn:microsoft.com/office/officeart/2005/8/layout/process1"/>
    <dgm:cxn modelId="{DBD0C757-FE36-4CDB-B3DB-4075732C75B6}" srcId="{4687DCBA-370B-44B9-9899-9BB0CF8A6A77}" destId="{FD5F7B72-762B-4C0A-81EC-2E844E56EAE9}" srcOrd="1" destOrd="0" parTransId="{174BBACE-C7D0-48BF-A1B6-651570BC7579}" sibTransId="{BC03D748-E9E3-4A80-BF82-622582AD73FB}"/>
    <dgm:cxn modelId="{B998608B-B649-4822-81F7-609D52BEFB36}" type="presOf" srcId="{FAAC310C-12E4-4E69-9CFE-14818988F862}" destId="{E345E2D0-14CA-4C22-B922-B7AA22C90EF1}" srcOrd="0" destOrd="0" presId="urn:microsoft.com/office/officeart/2005/8/layout/process1"/>
    <dgm:cxn modelId="{FA37E9B0-82D6-4CA3-8C1D-C080C260E248}" type="presOf" srcId="{FD5F7B72-762B-4C0A-81EC-2E844E56EAE9}" destId="{C7BCBF47-D30E-495C-9F66-544B1604A214}" srcOrd="0" destOrd="0" presId="urn:microsoft.com/office/officeart/2005/8/layout/process1"/>
    <dgm:cxn modelId="{9644A7BB-176C-4358-AD02-6ED115F34E30}" type="presOf" srcId="{FAAC310C-12E4-4E69-9CFE-14818988F862}" destId="{E2FE5B23-B22D-4BE0-8635-F14AD0BF6451}" srcOrd="1" destOrd="0" presId="urn:microsoft.com/office/officeart/2005/8/layout/process1"/>
    <dgm:cxn modelId="{C18CA8C6-128B-459C-9362-3099999E48A6}" type="presOf" srcId="{12117F4D-6ECD-4266-8DCD-5772A49E6CA9}" destId="{29752605-6C53-4B58-919A-C5EC3F9AA677}" srcOrd="0" destOrd="0" presId="urn:microsoft.com/office/officeart/2005/8/layout/process1"/>
    <dgm:cxn modelId="{8A748BE8-E53E-40CE-BD07-1A5101F08F55}" srcId="{4687DCBA-370B-44B9-9899-9BB0CF8A6A77}" destId="{12117F4D-6ECD-4266-8DCD-5772A49E6CA9}" srcOrd="2" destOrd="0" parTransId="{01E1B9A2-3B74-4A21-9A41-29288B7EBE99}" sibTransId="{DDD6DD7C-D95C-449A-97AF-006FE4BB5BC9}"/>
    <dgm:cxn modelId="{CCB31723-FB80-4211-A100-B03858C23F63}" type="presParOf" srcId="{69396C1C-7849-4BBD-B504-3B2057586992}" destId="{7E3ACD7E-3C5F-4F9F-9B58-39B423B5552E}" srcOrd="0" destOrd="0" presId="urn:microsoft.com/office/officeart/2005/8/layout/process1"/>
    <dgm:cxn modelId="{A958AD74-BB31-47A8-BB42-C0B3E882FF9C}" type="presParOf" srcId="{69396C1C-7849-4BBD-B504-3B2057586992}" destId="{E345E2D0-14CA-4C22-B922-B7AA22C90EF1}" srcOrd="1" destOrd="0" presId="urn:microsoft.com/office/officeart/2005/8/layout/process1"/>
    <dgm:cxn modelId="{3ABED694-2F1F-4BB9-93FD-8152E88B7A81}" type="presParOf" srcId="{E345E2D0-14CA-4C22-B922-B7AA22C90EF1}" destId="{E2FE5B23-B22D-4BE0-8635-F14AD0BF6451}" srcOrd="0" destOrd="0" presId="urn:microsoft.com/office/officeart/2005/8/layout/process1"/>
    <dgm:cxn modelId="{36D98307-B0D7-48C9-AC0D-093C5DB466DA}" type="presParOf" srcId="{69396C1C-7849-4BBD-B504-3B2057586992}" destId="{C7BCBF47-D30E-495C-9F66-544B1604A214}" srcOrd="2" destOrd="0" presId="urn:microsoft.com/office/officeart/2005/8/layout/process1"/>
    <dgm:cxn modelId="{1D01D65C-1573-40A9-A041-5D5A909A3CE1}" type="presParOf" srcId="{69396C1C-7849-4BBD-B504-3B2057586992}" destId="{6A5B7214-FB96-4BBE-A020-4D061AB127EB}" srcOrd="3" destOrd="0" presId="urn:microsoft.com/office/officeart/2005/8/layout/process1"/>
    <dgm:cxn modelId="{9854248C-11CC-4353-BF9D-8D6AF3CF16D4}" type="presParOf" srcId="{6A5B7214-FB96-4BBE-A020-4D061AB127EB}" destId="{316529F8-D70C-4585-8562-FD616848712C}" srcOrd="0" destOrd="0" presId="urn:microsoft.com/office/officeart/2005/8/layout/process1"/>
    <dgm:cxn modelId="{2AB7410E-C273-4CE5-8A46-3980A0618A45}" type="presParOf" srcId="{69396C1C-7849-4BBD-B504-3B2057586992}" destId="{29752605-6C53-4B58-919A-C5EC3F9AA67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3ACD7E-3C5F-4F9F-9B58-39B423B5552E}">
      <dsp:nvSpPr>
        <dsp:cNvPr id="0" name=""/>
        <dsp:cNvSpPr/>
      </dsp:nvSpPr>
      <dsp:spPr>
        <a:xfrm>
          <a:off x="7580" y="1797676"/>
          <a:ext cx="2265643" cy="13593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Eingabe </a:t>
          </a:r>
          <a:r>
            <a:rPr lang="de-DE" sz="2500" kern="1200" dirty="0" err="1"/>
            <a:t>OpenStage</a:t>
          </a:r>
          <a:endParaRPr lang="de-DE" sz="2500" kern="1200" dirty="0"/>
        </a:p>
      </dsp:txBody>
      <dsp:txXfrm>
        <a:off x="47395" y="1837491"/>
        <a:ext cx="2186013" cy="1279756"/>
      </dsp:txXfrm>
    </dsp:sp>
    <dsp:sp modelId="{E345E2D0-14CA-4C22-B922-B7AA22C90EF1}">
      <dsp:nvSpPr>
        <dsp:cNvPr id="0" name=""/>
        <dsp:cNvSpPr/>
      </dsp:nvSpPr>
      <dsp:spPr>
        <a:xfrm>
          <a:off x="2499788" y="2196430"/>
          <a:ext cx="480316" cy="5618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000" kern="1200"/>
        </a:p>
      </dsp:txBody>
      <dsp:txXfrm>
        <a:off x="2499788" y="2308806"/>
        <a:ext cx="336221" cy="337127"/>
      </dsp:txXfrm>
    </dsp:sp>
    <dsp:sp modelId="{C7BCBF47-D30E-495C-9F66-544B1604A214}">
      <dsp:nvSpPr>
        <dsp:cNvPr id="0" name=""/>
        <dsp:cNvSpPr/>
      </dsp:nvSpPr>
      <dsp:spPr>
        <a:xfrm>
          <a:off x="3179481" y="1797676"/>
          <a:ext cx="2265643" cy="13593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Nachricht an SC über OSC</a:t>
          </a:r>
        </a:p>
      </dsp:txBody>
      <dsp:txXfrm>
        <a:off x="3219296" y="1837491"/>
        <a:ext cx="2186013" cy="1279756"/>
      </dsp:txXfrm>
    </dsp:sp>
    <dsp:sp modelId="{6A5B7214-FB96-4BBE-A020-4D061AB127EB}">
      <dsp:nvSpPr>
        <dsp:cNvPr id="0" name=""/>
        <dsp:cNvSpPr/>
      </dsp:nvSpPr>
      <dsp:spPr>
        <a:xfrm>
          <a:off x="5671689" y="2196430"/>
          <a:ext cx="480316" cy="5618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000" kern="1200"/>
        </a:p>
      </dsp:txBody>
      <dsp:txXfrm>
        <a:off x="5671689" y="2308806"/>
        <a:ext cx="336221" cy="337127"/>
      </dsp:txXfrm>
    </dsp:sp>
    <dsp:sp modelId="{29752605-6C53-4B58-919A-C5EC3F9AA677}">
      <dsp:nvSpPr>
        <dsp:cNvPr id="0" name=""/>
        <dsp:cNvSpPr/>
      </dsp:nvSpPr>
      <dsp:spPr>
        <a:xfrm>
          <a:off x="6351382" y="1797676"/>
          <a:ext cx="2265643" cy="13593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Funktion/Ton in SC</a:t>
          </a:r>
        </a:p>
      </dsp:txBody>
      <dsp:txXfrm>
        <a:off x="6391197" y="1837491"/>
        <a:ext cx="2186013" cy="12797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BC40FD4-49E5-45F4-9F5F-D127674F3B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97B86CE-7533-4591-A533-3B285CBFBD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E3A7C9B-2E01-4E9E-BE5F-4EAE12004C88}" type="datetime1">
              <a:rPr lang="de-DE" smtClean="0"/>
              <a:t>29.03.2022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697BB4A-C2FA-48DD-9F31-664DF2C9F7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40AB79-C081-43E8-B49C-BA9D38FCF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5F1E10-4074-4DC3-8E35-9146BD1FD8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88127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E7B152D-2DCC-47AE-8DBA-DBB85F97ED98}" type="datetime1">
              <a:rPr lang="de-DE" noProof="0" smtClean="0"/>
              <a:t>29.03.2022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E8C15C5-0688-5345-99FC-721E08AD15D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76855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E8C15C5-0688-5345-99FC-721E08AD15D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1035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E8C15C5-0688-5345-99FC-721E08AD15D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0627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751012" y="609601"/>
            <a:ext cx="8676222" cy="3200400"/>
          </a:xfrm>
        </p:spPr>
        <p:txBody>
          <a:bodyPr rtlCol="0"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751012" y="3886200"/>
            <a:ext cx="8676222" cy="190500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1FEA3B-B0C5-40C9-B474-8930336F6438}" type="datetime1">
              <a:rPr lang="de-DE" noProof="0" smtClean="0"/>
              <a:t>29.03.2022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77880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it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41413" y="4732865"/>
            <a:ext cx="9906000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141413" y="5299603"/>
            <a:ext cx="9906000" cy="493712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810B0F-365F-4A67-868C-1DAEA34C4036}" type="datetime1">
              <a:rPr lang="de-DE" noProof="0" smtClean="0"/>
              <a:t>29.03.2022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83002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41412" y="609601"/>
            <a:ext cx="9905999" cy="3124199"/>
          </a:xfrm>
        </p:spPr>
        <p:txBody>
          <a:bodyPr rtlCol="0" anchor="ctr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81022A-6C42-410B-8EBF-241F865366DB}" type="datetime1">
              <a:rPr lang="de-DE" noProof="0" smtClean="0"/>
              <a:t>29.03.2022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63452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 sz="8000" noProof="0">
                <a:solidFill>
                  <a:schemeClr val="accent1"/>
                </a:solidFill>
              </a:rPr>
              <a:t>"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de-DE" sz="8000" noProof="0">
                <a:solidFill>
                  <a:schemeClr val="accent1"/>
                </a:solidFill>
              </a:rPr>
              <a:t>"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46213" y="609601"/>
            <a:ext cx="9296398" cy="2743199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674812" y="3352800"/>
            <a:ext cx="8839202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26A90D-32E7-416F-A2CA-F29A27A7788F}" type="datetime1">
              <a:rPr lang="de-DE" noProof="0" smtClean="0"/>
              <a:t>29.03.2022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74007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iten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41412" y="3308581"/>
            <a:ext cx="9906000" cy="1468800"/>
          </a:xfrm>
        </p:spPr>
        <p:txBody>
          <a:bodyPr rtlCol="0" anchor="b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141410" y="4777381"/>
            <a:ext cx="9906001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B50CDC-C946-4C0E-B405-966EEBDD13AB}" type="datetime1">
              <a:rPr lang="de-DE" noProof="0" smtClean="0"/>
              <a:t>29.03.2022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38416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Visiten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 sz="8000" noProof="0">
                <a:solidFill>
                  <a:schemeClr val="accent1"/>
                </a:solidFill>
              </a:rPr>
              <a:t>"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de-DE" sz="8000" noProof="0">
                <a:solidFill>
                  <a:schemeClr val="accent1"/>
                </a:solidFill>
              </a:rPr>
              <a:t>"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46213" y="609601"/>
            <a:ext cx="9296398" cy="2743199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de-DE" noProof="0"/>
              <a:t>Textmasterformat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141411" y="4775200"/>
            <a:ext cx="9906000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88B4B8-CE80-4CA8-8BE6-B48918D05AE5}" type="datetime1">
              <a:rPr lang="de-DE" noProof="0" smtClean="0"/>
              <a:t>29.03.2022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815835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de-DE" noProof="0"/>
              <a:t>Titelmasterformat durch Klicken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de-DE" noProof="0"/>
              <a:t>Textmasterformat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9975DC-4233-4970-B417-F9198FD61764}" type="datetime1">
              <a:rPr lang="de-DE" noProof="0" smtClean="0"/>
              <a:t>29.03.2022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11363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411602-0A53-46C7-BA2C-C585EAFACCCE}" type="datetime1">
              <a:rPr lang="de-DE" noProof="0" smtClean="0"/>
              <a:t>29.03.2022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68175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836898" y="609599"/>
            <a:ext cx="2210514" cy="5181601"/>
          </a:xfrm>
        </p:spPr>
        <p:txBody>
          <a:bodyPr vert="eaVert"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2" y="609600"/>
            <a:ext cx="7543800" cy="5181600"/>
          </a:xfrm>
        </p:spPr>
        <p:txBody>
          <a:bodyPr vert="eaVert" rtlCol="0" anchor="t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CD75E5-49ED-4824-BD04-BAEBD2CC5D9F}" type="datetime1">
              <a:rPr lang="de-DE" noProof="0" smtClean="0"/>
              <a:t>29.03.2022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656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3A7578-905A-411B-9011-A54541B73A9A}" type="datetime1">
              <a:rPr lang="de-DE" noProof="0" smtClean="0"/>
              <a:t>29.03.2022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08565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51013" y="3308581"/>
            <a:ext cx="8686800" cy="1468800"/>
          </a:xfrm>
        </p:spPr>
        <p:txBody>
          <a:bodyPr rtlCol="0" anchor="b"/>
          <a:lstStyle>
            <a:lvl1pPr algn="r">
              <a:defRPr sz="4000" b="0" cap="all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751011" y="4777381"/>
            <a:ext cx="8686801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2B57A4-EC4C-4822-A2E0-EC462AA46E1F}" type="datetime1">
              <a:rPr lang="de-DE" noProof="0" smtClean="0"/>
              <a:t>29.03.2022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128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141412" y="2666999"/>
            <a:ext cx="4876800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70612" y="2667000"/>
            <a:ext cx="4876800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BFC061-0236-40B5-AF0E-2D5CEE0F00DC}" type="datetime1">
              <a:rPr lang="de-DE" noProof="0" smtClean="0"/>
              <a:t>29.03.2022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1396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429280" y="2658533"/>
            <a:ext cx="458893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141412" y="3243262"/>
            <a:ext cx="4876800" cy="2547937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443133" y="2667000"/>
            <a:ext cx="460428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170612" y="3243262"/>
            <a:ext cx="4876801" cy="2547937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103D38-1508-40D1-AEA5-ED0394F3CDE5}" type="datetime1">
              <a:rPr lang="de-DE" noProof="0" smtClean="0"/>
              <a:t>29.03.2022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5968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4EE671-16DD-4329-BCFF-11E3817E8827}" type="datetime1">
              <a:rPr lang="de-DE" noProof="0" smtClean="0"/>
              <a:t>29.03.2022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26638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EE2E8A-7E1C-4FAD-B037-376A8DBACDCD}" type="datetime1">
              <a:rPr lang="de-DE" noProof="0" smtClean="0"/>
              <a:t>29.03.2022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70197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41411" y="1600200"/>
            <a:ext cx="3549121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103812" y="609601"/>
            <a:ext cx="5943601" cy="51816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2971800"/>
            <a:ext cx="3549121" cy="1828800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CFED0C-1E20-41CB-8D8C-649D620EC144}" type="datetime1">
              <a:rPr lang="de-DE" noProof="0" smtClean="0"/>
              <a:t>29.03.2022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01870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41411" y="1600200"/>
            <a:ext cx="5334001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4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2971800"/>
            <a:ext cx="5334001" cy="18288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 rtlCol="0"/>
          <a:lstStyle/>
          <a:p>
            <a:pPr rtl="0"/>
            <a:fld id="{F58A6D8F-CC86-47AB-92B4-BAD5F3D6F04C}" type="datetime1">
              <a:rPr lang="de-DE" noProof="0" smtClean="0"/>
              <a:t>29.03.2022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8938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fld id="{8E5C9585-650E-4670-8A5C-F516AA78A5CF}" type="datetime1">
              <a:rPr lang="de-DE" noProof="0" smtClean="0"/>
              <a:t>29.03.2022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249767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>
            <a:extLst>
              <a:ext uri="{FF2B5EF4-FFF2-40B4-BE49-F238E27FC236}">
                <a16:creationId xmlns:a16="http://schemas.microsoft.com/office/drawing/2014/main" id="{082DAC18-E623-0546-920C-6676DF6BBA3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8000"/>
          </a:blip>
          <a:srcRect/>
          <a:stretch/>
        </p:blipFill>
        <p:spPr>
          <a:xfrm>
            <a:off x="-612742" y="-1279002"/>
            <a:ext cx="12804742" cy="813700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4080833-6B30-404E-B0FA-39D7DC4B1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2308" y="1472938"/>
            <a:ext cx="5770506" cy="3912123"/>
          </a:xfrm>
        </p:spPr>
        <p:txBody>
          <a:bodyPr rtlCol="0" anchor="ctr">
            <a:noAutofit/>
          </a:bodyPr>
          <a:lstStyle/>
          <a:p>
            <a:pPr algn="l" rtl="0"/>
            <a:r>
              <a:rPr lang="de-DE" sz="11700" b="1" dirty="0"/>
              <a:t>MIDI Board</a:t>
            </a:r>
          </a:p>
        </p:txBody>
      </p:sp>
    </p:spTree>
    <p:extLst>
      <p:ext uri="{BB962C8B-B14F-4D97-AF65-F5344CB8AC3E}">
        <p14:creationId xmlns:p14="http://schemas.microsoft.com/office/powerpoint/2010/main" val="814101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03CDBB9-5E5C-4E5A-8201-D57D8EE6D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794" y="843776"/>
            <a:ext cx="6887206" cy="4821044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377C05B-07C0-48D4-B6F6-0749823D3B35}"/>
              </a:ext>
            </a:extLst>
          </p:cNvPr>
          <p:cNvSpPr txBox="1"/>
          <p:nvPr/>
        </p:nvSpPr>
        <p:spPr>
          <a:xfrm>
            <a:off x="897308" y="843776"/>
            <a:ext cx="4982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MIDI-BOARDS: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9568869-4FE1-4247-817C-D67AC0550EFA}"/>
              </a:ext>
            </a:extLst>
          </p:cNvPr>
          <p:cNvSpPr txBox="1"/>
          <p:nvPr/>
        </p:nvSpPr>
        <p:spPr>
          <a:xfrm>
            <a:off x="897308" y="1450274"/>
            <a:ext cx="5198692" cy="2775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/>
              <a:t>Basieren auf MIDI Standards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/>
              <a:t>Für viele </a:t>
            </a:r>
            <a:r>
              <a:rPr lang="de-DE" dirty="0" err="1"/>
              <a:t>Platformen</a:t>
            </a:r>
            <a:endParaRPr lang="de-DE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/>
              <a:t>Für Bedienung und Regulierung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/>
              <a:t>Auch zum Spielen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/>
              <a:t>Und Samplen</a:t>
            </a:r>
          </a:p>
        </p:txBody>
      </p:sp>
    </p:spTree>
    <p:extLst>
      <p:ext uri="{BB962C8B-B14F-4D97-AF65-F5344CB8AC3E}">
        <p14:creationId xmlns:p14="http://schemas.microsoft.com/office/powerpoint/2010/main" val="1290132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3A8E5C23-2D2A-4C65-A363-8186F35509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6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54073" y="1764179"/>
            <a:ext cx="2990314" cy="2990314"/>
          </a:xfrm>
          <a:prstGeom prst="rect">
            <a:avLst/>
          </a:prstGeom>
        </p:spPr>
      </p:pic>
      <p:pic>
        <p:nvPicPr>
          <p:cNvPr id="9" name="Grafik 8" descr="Ein Bild, das weiß enthält.&#10;&#10;Automatisch generierte Beschreibung">
            <a:extLst>
              <a:ext uri="{FF2B5EF4-FFF2-40B4-BE49-F238E27FC236}">
                <a16:creationId xmlns:a16="http://schemas.microsoft.com/office/drawing/2014/main" id="{34F50707-0DE0-4155-965D-7266C813E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7613" y="1764179"/>
            <a:ext cx="2990315" cy="2990315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028F10B2-AF14-45A5-AFFA-A1623E4233C2}"/>
              </a:ext>
            </a:extLst>
          </p:cNvPr>
          <p:cNvSpPr txBox="1"/>
          <p:nvPr/>
        </p:nvSpPr>
        <p:spPr>
          <a:xfrm>
            <a:off x="2254903" y="4969165"/>
            <a:ext cx="3175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Audiobasierte Programmiersprache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Real-Time-Audio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Nutzt OSC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E490325-193B-4690-B5A0-C46727A279EB}"/>
              </a:ext>
            </a:extLst>
          </p:cNvPr>
          <p:cNvSpPr txBox="1"/>
          <p:nvPr/>
        </p:nvSpPr>
        <p:spPr>
          <a:xfrm>
            <a:off x="6761366" y="4969165"/>
            <a:ext cx="3175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Modulare Interface Gestaltungssoftware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Low-Code Programm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Nutzt OSC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1926AD1-661B-4B40-BE50-90CB8527F814}"/>
              </a:ext>
            </a:extLst>
          </p:cNvPr>
          <p:cNvSpPr txBox="1"/>
          <p:nvPr/>
        </p:nvSpPr>
        <p:spPr>
          <a:xfrm>
            <a:off x="2254903" y="1147025"/>
            <a:ext cx="317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SuperCollider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339AC4E-4FD8-4452-BB1C-337003EBB7CB}"/>
              </a:ext>
            </a:extLst>
          </p:cNvPr>
          <p:cNvSpPr txBox="1"/>
          <p:nvPr/>
        </p:nvSpPr>
        <p:spPr>
          <a:xfrm>
            <a:off x="6761363" y="1147025"/>
            <a:ext cx="317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SuperCollider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6853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1452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F7DC949E-BA07-4216-92F2-AF111DC920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7555775"/>
              </p:ext>
            </p:extLst>
          </p:nvPr>
        </p:nvGraphicFramePr>
        <p:xfrm>
          <a:off x="1783697" y="719667"/>
          <a:ext cx="8624606" cy="4954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B61B0391-F060-4771-9D19-E3BD62BFA613}"/>
              </a:ext>
            </a:extLst>
          </p:cNvPr>
          <p:cNvSpPr txBox="1"/>
          <p:nvPr/>
        </p:nvSpPr>
        <p:spPr>
          <a:xfrm>
            <a:off x="1783697" y="3956703"/>
            <a:ext cx="2267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z.B. Keyboard/</a:t>
            </a:r>
          </a:p>
          <a:p>
            <a:pPr algn="ctr"/>
            <a:r>
              <a:rPr lang="de-DE" dirty="0"/>
              <a:t>Regler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2D77E94-9542-4466-9A44-986BEFA644DD}"/>
              </a:ext>
            </a:extLst>
          </p:cNvPr>
          <p:cNvSpPr txBox="1"/>
          <p:nvPr/>
        </p:nvSpPr>
        <p:spPr>
          <a:xfrm>
            <a:off x="4962495" y="3956703"/>
            <a:ext cx="2267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de-DE" dirty="0"/>
              <a:t>Per </a:t>
            </a:r>
            <a:r>
              <a:rPr lang="de-DE" dirty="0" err="1"/>
              <a:t>OSCDef</a:t>
            </a:r>
            <a:r>
              <a:rPr lang="de-DE" dirty="0"/>
              <a:t> annehmen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3F358B8-354B-4F36-8D43-6A574391C5F9}"/>
              </a:ext>
            </a:extLst>
          </p:cNvPr>
          <p:cNvSpPr txBox="1"/>
          <p:nvPr/>
        </p:nvSpPr>
        <p:spPr>
          <a:xfrm>
            <a:off x="8141293" y="3956703"/>
            <a:ext cx="2267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de-DE" dirty="0"/>
              <a:t>Funktion aufrufen/</a:t>
            </a:r>
            <a:br>
              <a:rPr lang="de-DE" dirty="0"/>
            </a:br>
            <a:r>
              <a:rPr lang="de-DE" dirty="0"/>
              <a:t>Ton abspielen</a:t>
            </a:r>
          </a:p>
        </p:txBody>
      </p:sp>
    </p:spTree>
    <p:extLst>
      <p:ext uri="{BB962C8B-B14F-4D97-AF65-F5344CB8AC3E}">
        <p14:creationId xmlns:p14="http://schemas.microsoft.com/office/powerpoint/2010/main" val="2706815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83716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z">
  <a:themeElements>
    <a:clrScheme name="Benutzerdefiniert 1">
      <a:dk1>
        <a:srgbClr val="000000"/>
      </a:dk1>
      <a:lt1>
        <a:sysClr val="window" lastClr="FFFFFF"/>
      </a:lt1>
      <a:dk2>
        <a:srgbClr val="000000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540_TF89821728_Win32" id="{08F3C458-F952-4C1A-83A5-C9D3237D02AE}" vid="{B8466F6F-0695-4B6C-B44A-DC2971E67E63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F017D31-E675-491F-B600-F06278E25D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11B8520-39D0-4E39-88E2-3CE8E9A6E44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A89A57F-CF3F-47C6-90BB-70331E72BC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Schul- oder Uni-Design</Template>
  <TotalTime>0</TotalTime>
  <Words>65</Words>
  <Application>Microsoft Office PowerPoint</Application>
  <PresentationFormat>Breitbild</PresentationFormat>
  <Paragraphs>24</Paragraphs>
  <Slides>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Netz</vt:lpstr>
      <vt:lpstr>MIDI Board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MIDI Board</dc:title>
  <dc:creator>Sebastian Heil</dc:creator>
  <cp:lastModifiedBy>Sebastian Heil</cp:lastModifiedBy>
  <cp:revision>1</cp:revision>
  <dcterms:created xsi:type="dcterms:W3CDTF">2022-03-29T19:05:12Z</dcterms:created>
  <dcterms:modified xsi:type="dcterms:W3CDTF">2022-03-29T19:41:16Z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