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3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0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28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226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3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2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592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05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72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9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6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43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25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4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9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26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B345-533F-4DEF-AC1E-FFA5795D9D8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15ED-9D62-40F0-89F0-E815A0612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04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dirty="0" smtClean="0"/>
              <a:t>Технологии виртуальной реальности и их применение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ИУК4-52.Б, Карельский М.К.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4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 история развития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31" y="2193925"/>
            <a:ext cx="6036469" cy="4024313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8" r="29005"/>
          <a:stretch/>
        </p:blipFill>
        <p:spPr>
          <a:xfrm>
            <a:off x="8023577" y="2193924"/>
            <a:ext cx="3190015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Симуляция ощущений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Поле зрения</a:t>
            </a:r>
          </a:p>
          <a:p>
            <a:r>
              <a:rPr lang="ru-RU" sz="3600" dirty="0" smtClean="0"/>
              <a:t>Частота кадров</a:t>
            </a:r>
          </a:p>
          <a:p>
            <a:r>
              <a:rPr lang="ru-RU" sz="3600" dirty="0" smtClean="0"/>
              <a:t>Пространственный звук</a:t>
            </a:r>
          </a:p>
          <a:p>
            <a:r>
              <a:rPr lang="ru-RU" sz="3600" dirty="0" smtClean="0"/>
              <a:t>Адаптация окружения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41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Развлечение</a:t>
            </a:r>
          </a:p>
          <a:p>
            <a:r>
              <a:rPr lang="ru-RU" sz="3600" dirty="0" smtClean="0"/>
              <a:t>Психология и лечение</a:t>
            </a:r>
          </a:p>
          <a:p>
            <a:r>
              <a:rPr lang="ru-RU" sz="3600" dirty="0" smtClean="0"/>
              <a:t>Общение </a:t>
            </a:r>
          </a:p>
          <a:p>
            <a:r>
              <a:rPr lang="ru-RU" sz="3600" dirty="0" smtClean="0"/>
              <a:t>Обучение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8044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15" y="2193925"/>
            <a:ext cx="7689770" cy="4024313"/>
          </a:xfrm>
        </p:spPr>
      </p:pic>
    </p:spTree>
    <p:extLst>
      <p:ext uri="{BB962C8B-B14F-4D97-AF65-F5344CB8AC3E}">
        <p14:creationId xmlns:p14="http://schemas.microsoft.com/office/powerpoint/2010/main" val="14721465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22</TotalTime>
  <Words>34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Технологии виртуальной реальности и их применение</vt:lpstr>
      <vt:lpstr>Определение и история развития</vt:lpstr>
      <vt:lpstr>Симуляция ощущений</vt:lpstr>
      <vt:lpstr>Области применения</vt:lpstr>
      <vt:lpstr>Перспективы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виртуальной реальности и их применение</dc:title>
  <dc:creator>Multiname -</dc:creator>
  <cp:lastModifiedBy>Multiname -</cp:lastModifiedBy>
  <cp:revision>9</cp:revision>
  <dcterms:created xsi:type="dcterms:W3CDTF">2022-12-19T15:04:29Z</dcterms:created>
  <dcterms:modified xsi:type="dcterms:W3CDTF">2022-12-19T15:26:40Z</dcterms:modified>
</cp:coreProperties>
</file>