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08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94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404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5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855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840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09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3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66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4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42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74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4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5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2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53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BA73-9716-4EDA-84A9-559C5F43669B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CE3C50-4286-4DBD-9518-E68AA4736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71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package" Target="../embeddings/_________Microsoft_Visio1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4360" y="2404534"/>
            <a:ext cx="8679643" cy="1646302"/>
          </a:xfrm>
        </p:spPr>
        <p:txBody>
          <a:bodyPr/>
          <a:lstStyle/>
          <a:p>
            <a:r>
              <a:rPr lang="ru-RU" dirty="0" smtClean="0"/>
              <a:t>Проектно-</a:t>
            </a:r>
            <a:br>
              <a:rPr lang="ru-RU" dirty="0" smtClean="0"/>
            </a:br>
            <a:r>
              <a:rPr lang="ru-RU" dirty="0" smtClean="0"/>
              <a:t>технологическая практика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Карельский М.К.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5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81" y="0"/>
            <a:ext cx="12783845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8197" y="326136"/>
            <a:ext cx="4992548" cy="722376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Средства реализации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6360" cy="685934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8197" y="326136"/>
            <a:ext cx="4992548" cy="722376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Средства реализации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3844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8197" y="326136"/>
            <a:ext cx="4992548" cy="722376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Средства реализации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57619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8197" y="326136"/>
            <a:ext cx="4992548" cy="722376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Средства реализации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6960" y="4419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637119"/>
              </p:ext>
            </p:extLst>
          </p:nvPr>
        </p:nvGraphicFramePr>
        <p:xfrm>
          <a:off x="1210945" y="441960"/>
          <a:ext cx="6191520" cy="606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4" imgW="6941785" imgH="6796882" progId="Visio.Drawing.15">
                  <p:embed/>
                </p:oleObj>
              </mc:Choice>
              <mc:Fallback>
                <p:oleObj name="Visio" r:id="rId4" imgW="6941785" imgH="679688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945" y="441960"/>
                        <a:ext cx="6191520" cy="6065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7402465" y="4358640"/>
            <a:ext cx="4259843" cy="722376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b="1" dirty="0" smtClean="0"/>
              <a:t>Иерархия классов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861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168265" y="281940"/>
            <a:ext cx="4349902" cy="5219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605732" y="2191360"/>
            <a:ext cx="4166762" cy="15773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480557" y="5817642"/>
            <a:ext cx="2905003" cy="722376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GET</a:t>
            </a:r>
            <a:r>
              <a:rPr lang="ru-RU" b="1" dirty="0" smtClean="0">
                <a:solidFill>
                  <a:schemeClr val="accent2"/>
                </a:solidFill>
              </a:rPr>
              <a:t>-методы</a:t>
            </a:r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" y="281940"/>
            <a:ext cx="4129016" cy="5219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368037" y="5650002"/>
            <a:ext cx="2889763" cy="722376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POST</a:t>
            </a:r>
            <a:r>
              <a:rPr lang="ru-RU" b="1" dirty="0" smtClean="0">
                <a:solidFill>
                  <a:schemeClr val="accent2"/>
                </a:solidFill>
              </a:rPr>
              <a:t>-метод</a:t>
            </a:r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327024" y="293256"/>
            <a:ext cx="6564321" cy="4949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147559" y="293256"/>
            <a:ext cx="4733681" cy="4949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48597" y="1763802"/>
            <a:ext cx="2706883" cy="722376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PUT</a:t>
            </a:r>
            <a:r>
              <a:rPr lang="ru-RU" b="1" dirty="0" smtClean="0">
                <a:solidFill>
                  <a:schemeClr val="accent2"/>
                </a:solidFill>
              </a:rPr>
              <a:t>-метод</a:t>
            </a:r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8967" y="899160"/>
            <a:ext cx="5427146" cy="47853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522720" y="3244850"/>
            <a:ext cx="4853980" cy="24396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9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650" b="1" dirty="0" smtClean="0"/>
              <a:t>Цель работы</a:t>
            </a:r>
            <a:r>
              <a:rPr lang="ru-RU" sz="2650" b="1" dirty="0"/>
              <a:t>: </a:t>
            </a:r>
            <a:r>
              <a:rPr lang="ru-RU" sz="2650" dirty="0"/>
              <a:t>реализация API веб-сервиса ведения истории инцидентов в рамках совместной работы над модулем оповещения о недоступности сервиса сайта</a:t>
            </a:r>
            <a:r>
              <a:rPr lang="ru-RU" sz="2650" dirty="0" smtClean="0"/>
              <a:t>.</a:t>
            </a:r>
          </a:p>
          <a:p>
            <a:pPr marL="0" indent="0" algn="just">
              <a:buNone/>
            </a:pPr>
            <a:endParaRPr lang="ru-RU" sz="2650" dirty="0"/>
          </a:p>
          <a:p>
            <a:pPr marL="0" indent="0" algn="just">
              <a:buNone/>
            </a:pPr>
            <a:r>
              <a:rPr lang="ru-RU" sz="2650" dirty="0" smtClean="0"/>
              <a:t>Данный сервис должен позволять:</a:t>
            </a:r>
          </a:p>
          <a:p>
            <a:pPr algn="just"/>
            <a:r>
              <a:rPr lang="ru-RU" sz="2650" dirty="0" smtClean="0"/>
              <a:t>Хранить список произошедших инцидентов;</a:t>
            </a:r>
          </a:p>
          <a:p>
            <a:pPr algn="just"/>
            <a:r>
              <a:rPr lang="ru-RU" sz="2650" dirty="0" smtClean="0"/>
              <a:t>Вносить информацию о новых инцидентах;</a:t>
            </a:r>
          </a:p>
          <a:p>
            <a:pPr algn="just"/>
            <a:r>
              <a:rPr lang="ru-RU" sz="2650" dirty="0" smtClean="0"/>
              <a:t>Хранить историю работы над решением возникшей проблемы;</a:t>
            </a:r>
          </a:p>
          <a:p>
            <a:pPr algn="just"/>
            <a:r>
              <a:rPr lang="ru-RU" sz="2650" dirty="0" smtClean="0"/>
              <a:t>Добавлять новые отметки в истории инцидентов.</a:t>
            </a:r>
          </a:p>
        </p:txBody>
      </p:sp>
    </p:spTree>
    <p:extLst>
      <p:ext uri="{BB962C8B-B14F-4D97-AF65-F5344CB8AC3E}">
        <p14:creationId xmlns:p14="http://schemas.microsoft.com/office/powerpoint/2010/main" val="25885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568674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1494" y="219456"/>
            <a:ext cx="3995250" cy="722376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/>
              <a:t>Примеры сервисов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268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1803" y="0"/>
            <a:ext cx="14100417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1494" y="219456"/>
            <a:ext cx="3995250" cy="722376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/>
              <a:t>Примеры сервисов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172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5963" y="-5501"/>
            <a:ext cx="13809786" cy="68635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1494" y="219456"/>
            <a:ext cx="3995250" cy="722376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/>
              <a:t>Примеры сервисов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867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044067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8197" y="326136"/>
            <a:ext cx="4992548" cy="722376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Средства реализации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6373" cy="74066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8197" y="326136"/>
            <a:ext cx="4992548" cy="722376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Средства реализации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241" y="0"/>
            <a:ext cx="13510407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8197" y="326136"/>
            <a:ext cx="4992548" cy="722376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Средства реализации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641" y="0"/>
            <a:ext cx="1248877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8197" y="326136"/>
            <a:ext cx="4992548" cy="722376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Средства реализации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86</Words>
  <Application>Microsoft Office PowerPoint</Application>
  <PresentationFormat>Широкоэкранный</PresentationFormat>
  <Paragraphs>24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 3</vt:lpstr>
      <vt:lpstr>Грань</vt:lpstr>
      <vt:lpstr>Visio</vt:lpstr>
      <vt:lpstr>Проектно- технологическая практика</vt:lpstr>
      <vt:lpstr>Презентация PowerPoint</vt:lpstr>
      <vt:lpstr>Примеры сервисов</vt:lpstr>
      <vt:lpstr>Примеры сервисов</vt:lpstr>
      <vt:lpstr>Примеры сервисов</vt:lpstr>
      <vt:lpstr>Средства реализации</vt:lpstr>
      <vt:lpstr>Средства реализации</vt:lpstr>
      <vt:lpstr>Средства реализации</vt:lpstr>
      <vt:lpstr>Средства реализации</vt:lpstr>
      <vt:lpstr>Средства реализации</vt:lpstr>
      <vt:lpstr>Средства реализации</vt:lpstr>
      <vt:lpstr>Средства реализации</vt:lpstr>
      <vt:lpstr>Средства реализации</vt:lpstr>
      <vt:lpstr>Иерархия классов</vt:lpstr>
      <vt:lpstr>GET-методы</vt:lpstr>
      <vt:lpstr>POST-метод</vt:lpstr>
      <vt:lpstr>PUT-метод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Проектно- технологическая практика</dc:title>
  <dc:creator>Multiname -</dc:creator>
  <cp:lastModifiedBy>Multiname -</cp:lastModifiedBy>
  <cp:revision>30</cp:revision>
  <dcterms:created xsi:type="dcterms:W3CDTF">2022-08-31T15:09:39Z</dcterms:created>
  <dcterms:modified xsi:type="dcterms:W3CDTF">2022-09-09T11:26:42Z</dcterms:modified>
</cp:coreProperties>
</file>