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3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5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00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11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8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4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14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5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606B-FC7C-466F-9611-AC112410ABA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5320-B661-4C09-B68B-08F318722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0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AC93E-E4CA-4B99-B3E5-993948345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искусственного интеллекта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D8C213-4DBE-4DCC-86A8-3DD3CEC48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Карельский М.К.</a:t>
            </a:r>
          </a:p>
          <a:p>
            <a:r>
              <a:rPr lang="ru-RU" dirty="0"/>
              <a:t>ИУК4-72.Б</a:t>
            </a:r>
          </a:p>
        </p:txBody>
      </p:sp>
    </p:spTree>
    <p:extLst>
      <p:ext uri="{BB962C8B-B14F-4D97-AF65-F5344CB8AC3E}">
        <p14:creationId xmlns:p14="http://schemas.microsoft.com/office/powerpoint/2010/main" val="29661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1E2B1-4B21-4BDE-A179-C382B131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термина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8A992-CFE3-47C1-8FF2-FC8D0CB3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  <a:p>
            <a:r>
              <a:rPr lang="ru-RU" dirty="0"/>
              <a:t>Обработка естественного языка</a:t>
            </a:r>
          </a:p>
          <a:p>
            <a:r>
              <a:rPr lang="ru-RU" dirty="0"/>
              <a:t>Компьютерное зрение</a:t>
            </a:r>
          </a:p>
        </p:txBody>
      </p:sp>
    </p:spTree>
    <p:extLst>
      <p:ext uri="{BB962C8B-B14F-4D97-AF65-F5344CB8AC3E}">
        <p14:creationId xmlns:p14="http://schemas.microsoft.com/office/powerpoint/2010/main" val="34364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1FB9F-0552-4999-83A9-E43B6DF2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C51DC-1B79-4FF3-A4EE-12F60F18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Первые шаги (1940-1950 годы)</a:t>
            </a:r>
          </a:p>
          <a:p>
            <a:r>
              <a:rPr lang="ru-RU" dirty="0"/>
              <a:t>Эпоха оптимизма (1950-1960 годы)</a:t>
            </a:r>
          </a:p>
          <a:p>
            <a:r>
              <a:rPr lang="ru-RU" dirty="0"/>
              <a:t>Затишье (1960-1980 годы)</a:t>
            </a:r>
          </a:p>
          <a:p>
            <a:r>
              <a:rPr lang="ru-RU" dirty="0"/>
              <a:t>Ренессанс искусственного интеллекта (1980-1990 годы)</a:t>
            </a:r>
          </a:p>
          <a:p>
            <a:r>
              <a:rPr lang="ru-RU" dirty="0"/>
              <a:t>Развитие машинного обучения (1990-2010 годы)</a:t>
            </a:r>
          </a:p>
          <a:p>
            <a:r>
              <a:rPr lang="ru-RU" dirty="0"/>
              <a:t>Расцвет ИИ (2010-настоящее время)</a:t>
            </a:r>
          </a:p>
        </p:txBody>
      </p:sp>
    </p:spTree>
    <p:extLst>
      <p:ext uri="{BB962C8B-B14F-4D97-AF65-F5344CB8AC3E}">
        <p14:creationId xmlns:p14="http://schemas.microsoft.com/office/powerpoint/2010/main" val="413225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6E1F3-6E17-4BF3-837D-905005BA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искусственного интеллекта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B8B7B-F974-4952-BC07-7AC18884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Узкий ИИ</a:t>
            </a:r>
          </a:p>
          <a:p>
            <a:r>
              <a:rPr lang="ru-RU" dirty="0"/>
              <a:t>Общий ИИ</a:t>
            </a:r>
          </a:p>
          <a:p>
            <a:r>
              <a:rPr lang="ru-RU" dirty="0"/>
              <a:t>Искусственный </a:t>
            </a:r>
            <a:r>
              <a:rPr lang="ru-RU" dirty="0" err="1"/>
              <a:t>сверхинтеллект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5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6CF4A-96D5-4F88-AD01-96664A4F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EC133-26D6-4359-9E4B-C1397F00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Медицина и здравоохранение</a:t>
            </a:r>
          </a:p>
          <a:p>
            <a:r>
              <a:rPr lang="ru-RU" dirty="0"/>
              <a:t>Финансы и банковское дело</a:t>
            </a:r>
          </a:p>
          <a:p>
            <a:r>
              <a:rPr lang="ru-RU" dirty="0"/>
              <a:t>Транспорт и логистика</a:t>
            </a:r>
          </a:p>
          <a:p>
            <a:r>
              <a:rPr lang="ru-RU" dirty="0"/>
              <a:t>Образование</a:t>
            </a:r>
          </a:p>
          <a:p>
            <a:r>
              <a:rPr lang="ru-RU" dirty="0"/>
              <a:t>Промышленность и производство</a:t>
            </a:r>
          </a:p>
          <a:p>
            <a:r>
              <a:rPr lang="ru-RU" dirty="0"/>
              <a:t>Интернет вещей (</a:t>
            </a:r>
            <a:r>
              <a:rPr lang="en-US" dirty="0"/>
              <a:t>IoT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5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42939-FAF1-4B8D-971E-031EB022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49ACA-1BCB-42BB-A8E8-53393EFF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Глубокое обучение и нейросети</a:t>
            </a:r>
          </a:p>
          <a:p>
            <a:r>
              <a:rPr lang="ru-RU" dirty="0"/>
              <a:t>Расширение области применения </a:t>
            </a:r>
          </a:p>
          <a:p>
            <a:r>
              <a:rPr lang="ru-RU" dirty="0"/>
              <a:t>Обеспечение безопасности</a:t>
            </a:r>
          </a:p>
          <a:p>
            <a:r>
              <a:rPr lang="ru-RU" dirty="0"/>
              <a:t>Этика и регулирование</a:t>
            </a:r>
          </a:p>
          <a:p>
            <a:r>
              <a:rPr lang="ru-RU" dirty="0"/>
              <a:t>Социокультурные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16681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46EF5-D960-497C-9A96-CB1117D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Этический аспект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9F0BA-BA4B-4A63-B752-C3C6D14C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Прозрачность и объяснимость</a:t>
            </a:r>
          </a:p>
          <a:p>
            <a:r>
              <a:rPr lang="ru-RU" dirty="0"/>
              <a:t>Предвзятость и дискриминация</a:t>
            </a:r>
          </a:p>
          <a:p>
            <a:r>
              <a:rPr lang="ru-RU" dirty="0"/>
              <a:t>Приватность и безопасность данных</a:t>
            </a:r>
          </a:p>
          <a:p>
            <a:r>
              <a:rPr lang="ru-RU" dirty="0"/>
              <a:t>Вопросы ответственности</a:t>
            </a:r>
          </a:p>
          <a:p>
            <a:r>
              <a:rPr lang="ru-RU" dirty="0"/>
              <a:t>Работа и рынок труда</a:t>
            </a:r>
          </a:p>
          <a:p>
            <a:r>
              <a:rPr lang="ru-RU" dirty="0"/>
              <a:t>Моральные решения и искусственный разум</a:t>
            </a:r>
          </a:p>
        </p:txBody>
      </p:sp>
    </p:spTree>
    <p:extLst>
      <p:ext uri="{BB962C8B-B14F-4D97-AF65-F5344CB8AC3E}">
        <p14:creationId xmlns:p14="http://schemas.microsoft.com/office/powerpoint/2010/main" val="299570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54</TotalTime>
  <Words>127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Системы искусственного интеллекта</vt:lpstr>
      <vt:lpstr>Определение термина</vt:lpstr>
      <vt:lpstr>История развития</vt:lpstr>
      <vt:lpstr>Типы искусственного интеллекта</vt:lpstr>
      <vt:lpstr>Сферы применения</vt:lpstr>
      <vt:lpstr>Перспективы</vt:lpstr>
      <vt:lpstr>Этический аспект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Multiname -</dc:creator>
  <cp:lastModifiedBy>Multiname -</cp:lastModifiedBy>
  <cp:revision>21</cp:revision>
  <dcterms:created xsi:type="dcterms:W3CDTF">2023-12-12T13:53:45Z</dcterms:created>
  <dcterms:modified xsi:type="dcterms:W3CDTF">2023-12-12T14:48:33Z</dcterms:modified>
</cp:coreProperties>
</file>